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6"/>
  </p:notesMasterIdLst>
  <p:sldIdLst>
    <p:sldId id="314" r:id="rId2"/>
    <p:sldId id="315" r:id="rId3"/>
    <p:sldId id="275" r:id="rId4"/>
    <p:sldId id="317" r:id="rId5"/>
    <p:sldId id="319" r:id="rId6"/>
    <p:sldId id="312" r:id="rId7"/>
    <p:sldId id="271" r:id="rId8"/>
    <p:sldId id="327" r:id="rId9"/>
    <p:sldId id="334" r:id="rId10"/>
    <p:sldId id="328" r:id="rId11"/>
    <p:sldId id="342" r:id="rId12"/>
    <p:sldId id="343" r:id="rId13"/>
    <p:sldId id="316" r:id="rId14"/>
    <p:sldId id="330" r:id="rId15"/>
    <p:sldId id="332" r:id="rId16"/>
    <p:sldId id="333" r:id="rId17"/>
    <p:sldId id="318" r:id="rId18"/>
    <p:sldId id="259" r:id="rId19"/>
    <p:sldId id="257" r:id="rId20"/>
    <p:sldId id="326" r:id="rId21"/>
    <p:sldId id="335" r:id="rId22"/>
    <p:sldId id="336" r:id="rId23"/>
    <p:sldId id="337" r:id="rId24"/>
    <p:sldId id="338" r:id="rId25"/>
    <p:sldId id="341" r:id="rId26"/>
    <p:sldId id="323" r:id="rId27"/>
    <p:sldId id="344" r:id="rId28"/>
    <p:sldId id="273" r:id="rId29"/>
    <p:sldId id="278" r:id="rId30"/>
    <p:sldId id="263" r:id="rId31"/>
    <p:sldId id="264" r:id="rId32"/>
    <p:sldId id="276" r:id="rId33"/>
    <p:sldId id="339" r:id="rId34"/>
    <p:sldId id="313" r:id="rId35"/>
  </p:sldIdLst>
  <p:sldSz cx="12192000" cy="6858000"/>
  <p:notesSz cx="6858000" cy="9144000"/>
  <p:defaultTextStyle>
    <a:defPPr>
      <a:defRPr lang="en-V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A912"/>
    <a:srgbClr val="6A386D"/>
    <a:srgbClr val="813A72"/>
    <a:srgbClr val="4723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9509C95-A0C8-4CF8-B0E4-8F7616C74BEE}" v="4390" dt="2020-12-26T05:56:11.265"/>
    <p1510:client id="{CA83B22B-D560-4FBF-9246-84A51ADAECFD}" v="655" dt="2020-12-26T05:16:51.444"/>
    <p1510:client id="{F644EF57-870B-4E39-BF78-94E9DA93D3EC}" v="5" dt="2020-12-25T07:20:23.34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66" d="100"/>
          <a:sy n="66" d="100"/>
        </p:scale>
        <p:origin x="-180" y="1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3200" b="1">
                <a:solidFill>
                  <a:schemeClr val="tx2">
                    <a:lumMod val="75000"/>
                  </a:schemeClr>
                </a:solidFill>
                <a:latin typeface="SVN-Avo" panose="02040603050506020204"/>
              </a:rPr>
              <a:t>Yêu</a:t>
            </a:r>
            <a:r>
              <a:rPr lang="en-US" sz="3200" b="1" baseline="0">
                <a:solidFill>
                  <a:schemeClr val="tx2">
                    <a:lumMod val="75000"/>
                  </a:schemeClr>
                </a:solidFill>
                <a:latin typeface="SVN-Avo" panose="02040603050506020204"/>
              </a:rPr>
              <a:t> thích</a:t>
            </a:r>
            <a:endParaRPr lang="en-US" sz="3200" b="1">
              <a:solidFill>
                <a:schemeClr val="tx2">
                  <a:lumMod val="75000"/>
                </a:schemeClr>
              </a:solidFill>
              <a:latin typeface="SVN-Avo" panose="02040603050506020204"/>
            </a:endParaRPr>
          </a:p>
        </c:rich>
      </c:tx>
      <c:layout>
        <c:manualLayout>
          <c:xMode val="edge"/>
          <c:yMode val="edge"/>
          <c:x val="0.42293793170240779"/>
          <c:y val="2.8210637053938739E-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Web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</c:dPt>
          <c:dPt>
            <c:idx val="1"/>
            <c:bubble3D val="0"/>
            <c:spPr>
              <a:solidFill>
                <a:schemeClr val="accent2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</c:dPt>
          <c:dPt>
            <c:idx val="2"/>
            <c:bubble3D val="0"/>
            <c:spPr>
              <a:solidFill>
                <a:schemeClr val="accent3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</c:dPt>
          <c:dPt>
            <c:idx val="3"/>
            <c:bubble3D val="0"/>
            <c:spPr>
              <a:solidFill>
                <a:schemeClr val="accent4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</c:dPt>
          <c:dPt>
            <c:idx val="4"/>
            <c:bubble3D val="0"/>
            <c:spPr>
              <a:solidFill>
                <a:schemeClr val="accent5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</c:dPt>
          <c:cat>
            <c:strRef>
              <c:f>Sheet1!$A$2:$A$6</c:f>
              <c:strCache>
                <c:ptCount val="5"/>
                <c:pt idx="0">
                  <c:v>ZingMP3</c:v>
                </c:pt>
                <c:pt idx="1">
                  <c:v>Spotify</c:v>
                </c:pt>
                <c:pt idx="2">
                  <c:v>Youtube</c:v>
                </c:pt>
                <c:pt idx="3">
                  <c:v>SoundCloud</c:v>
                </c:pt>
                <c:pt idx="4">
                  <c:v>NCT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26.4</c:v>
                </c:pt>
                <c:pt idx="1">
                  <c:v>25.3</c:v>
                </c:pt>
                <c:pt idx="2">
                  <c:v>18.7</c:v>
                </c:pt>
                <c:pt idx="3">
                  <c:v>17.600000000000001</c:v>
                </c:pt>
                <c:pt idx="4">
                  <c:v>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526-4F87-B23F-3179E809E0D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Độ tuổi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dk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Độ tuổi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B3A3-480C-A7CA-85CA7F3D0018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B3A3-480C-A7CA-85CA7F3D0018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B3A3-480C-A7CA-85CA7F3D0018}"/>
              </c:ext>
            </c:extLst>
          </c:dPt>
          <c:cat>
            <c:strRef>
              <c:f>Sheet1!$A$2:$A$4</c:f>
              <c:strCache>
                <c:ptCount val="3"/>
                <c:pt idx="0">
                  <c:v>Dưới 16</c:v>
                </c:pt>
                <c:pt idx="1">
                  <c:v>16-25 tuổi</c:v>
                </c:pt>
                <c:pt idx="2">
                  <c:v>Trên 25 tuổi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92.1</c:v>
                </c:pt>
                <c:pt idx="1">
                  <c:v>5.6</c:v>
                </c:pt>
                <c:pt idx="2">
                  <c:v>3.4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E00-4B09-BB82-23BDC40CF50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lt1"/>
    </a:solidFill>
    <a:ln w="25400" cap="flat" cmpd="sng" algn="ctr">
      <a:noFill/>
      <a:prstDash val="solid"/>
    </a:ln>
    <a:effectLst/>
  </c:spPr>
  <c:txPr>
    <a:bodyPr/>
    <a:lstStyle/>
    <a:p>
      <a:pPr>
        <a:defRPr>
          <a:solidFill>
            <a:schemeClr val="dk1"/>
          </a:solidFill>
          <a:latin typeface="+mn-lt"/>
          <a:ea typeface="+mn-ea"/>
          <a:cs typeface="+mn-cs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6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076BEA-7128-463C-B3E5-2C5F7A31B326}" type="datetimeFigureOut">
              <a:rPr lang="en-US" smtClean="0"/>
              <a:t>26/12/2020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240725-A792-4540-AFE9-890FB4A0FB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5473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g9173baf989_0_10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6" name="Google Shape;1096;g9173baf989_0_10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9201155b6e_1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9201155b6e_1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90f38938b2_0_3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90f38938b2_0_3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Google Shape;1025;g90f38938b2_0_9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6" name="Google Shape;1026;g90f38938b2_0_9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240725-A792-4540-AFE9-890FB4A0FBB5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759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Google Shape;989;g90f38938b2_0_8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0" name="Google Shape;990;g90f38938b2_0_8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240725-A792-4540-AFE9-890FB4A0FBB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0195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240725-A792-4540-AFE9-890FB4A0FBB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9365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g9201155b6e_1_22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6" name="Google Shape;856;g9201155b6e_1_22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240725-A792-4540-AFE9-890FB4A0FBB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0505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8edf2ac228_0_1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8edf2ac228_0_1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8edf2ac228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8edf2ac228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g90f38938b2_0_6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9" name="Google Shape;929;g90f38938b2_0_6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5334495" y="2206167"/>
            <a:ext cx="6186000" cy="193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rona One"/>
              <a:buNone/>
              <a:defRPr sz="4933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rona One"/>
              <a:buNone/>
              <a:defRPr sz="6933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rona One"/>
              <a:buNone/>
              <a:defRPr sz="6933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rona One"/>
              <a:buNone/>
              <a:defRPr sz="6933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rona One"/>
              <a:buNone/>
              <a:defRPr sz="6933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rona One"/>
              <a:buNone/>
              <a:defRPr sz="6933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rona One"/>
              <a:buNone/>
              <a:defRPr sz="6933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rona One"/>
              <a:buNone/>
              <a:defRPr sz="6933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rona One"/>
              <a:buNone/>
              <a:defRPr sz="6933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5334428" y="4031833"/>
            <a:ext cx="6186000" cy="62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DM Sans"/>
              <a:buNone/>
              <a:defRPr b="1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DM Sans"/>
              <a:buNone/>
              <a:defRPr sz="3733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DM Sans"/>
              <a:buNone/>
              <a:defRPr sz="3733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DM Sans"/>
              <a:buNone/>
              <a:defRPr sz="3733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DM Sans"/>
              <a:buNone/>
              <a:defRPr sz="3733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DM Sans"/>
              <a:buNone/>
              <a:defRPr sz="3733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DM Sans"/>
              <a:buNone/>
              <a:defRPr sz="3733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DM Sans"/>
              <a:buNone/>
              <a:defRPr sz="3733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DM Sans"/>
              <a:buNone/>
              <a:defRPr sz="3733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046520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 and two columns 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 txBox="1">
            <a:spLocks noGrp="1"/>
          </p:cNvSpPr>
          <p:nvPr>
            <p:ph type="subTitle" idx="1"/>
          </p:nvPr>
        </p:nvSpPr>
        <p:spPr>
          <a:xfrm>
            <a:off x="2547551" y="2567144"/>
            <a:ext cx="2503200" cy="4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667" b="1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667" b="1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667" b="1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667" b="1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667" b="1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667" b="1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667" b="1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667" b="1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667" b="1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subTitle" idx="2"/>
          </p:nvPr>
        </p:nvSpPr>
        <p:spPr>
          <a:xfrm>
            <a:off x="2547551" y="3035329"/>
            <a:ext cx="2503200" cy="119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subTitle" idx="3"/>
          </p:nvPr>
        </p:nvSpPr>
        <p:spPr>
          <a:xfrm>
            <a:off x="7141300" y="2567111"/>
            <a:ext cx="2503200" cy="4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667" b="1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667" b="1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667" b="1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667" b="1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667" b="1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667" b="1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667" b="1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667" b="1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667" b="1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68" name="Google Shape;68;p15"/>
          <p:cNvSpPr txBox="1">
            <a:spLocks noGrp="1"/>
          </p:cNvSpPr>
          <p:nvPr>
            <p:ph type="subTitle" idx="4"/>
          </p:nvPr>
        </p:nvSpPr>
        <p:spPr>
          <a:xfrm>
            <a:off x="7141300" y="3035297"/>
            <a:ext cx="2503200" cy="119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020350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6"/>
          <p:cNvSpPr txBox="1">
            <a:spLocks noGrp="1"/>
          </p:cNvSpPr>
          <p:nvPr>
            <p:ph type="subTitle" idx="1"/>
          </p:nvPr>
        </p:nvSpPr>
        <p:spPr>
          <a:xfrm>
            <a:off x="5000184" y="3557151"/>
            <a:ext cx="2191600" cy="4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subTitle" idx="2"/>
          </p:nvPr>
        </p:nvSpPr>
        <p:spPr>
          <a:xfrm>
            <a:off x="5000184" y="3991201"/>
            <a:ext cx="2191600" cy="119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133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133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133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133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133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133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133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133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133"/>
            </a:lvl9pPr>
          </a:lstStyle>
          <a:p>
            <a:endParaRPr/>
          </a:p>
        </p:txBody>
      </p:sp>
      <p:sp>
        <p:nvSpPr>
          <p:cNvPr id="72" name="Google Shape;72;p16"/>
          <p:cNvSpPr txBox="1">
            <a:spLocks noGrp="1"/>
          </p:cNvSpPr>
          <p:nvPr>
            <p:ph type="subTitle" idx="3"/>
          </p:nvPr>
        </p:nvSpPr>
        <p:spPr>
          <a:xfrm>
            <a:off x="7827836" y="3557133"/>
            <a:ext cx="2191600" cy="4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73" name="Google Shape;73;p16"/>
          <p:cNvSpPr txBox="1">
            <a:spLocks noGrp="1"/>
          </p:cNvSpPr>
          <p:nvPr>
            <p:ph type="subTitle" idx="4"/>
          </p:nvPr>
        </p:nvSpPr>
        <p:spPr>
          <a:xfrm>
            <a:off x="7827836" y="3991184"/>
            <a:ext cx="2191600" cy="119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133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133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133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133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133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133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133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133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133"/>
            </a:lvl9pPr>
          </a:lstStyle>
          <a:p>
            <a:endParaRPr/>
          </a:p>
        </p:txBody>
      </p:sp>
      <p:sp>
        <p:nvSpPr>
          <p:cNvPr id="74" name="Google Shape;74;p16"/>
          <p:cNvSpPr txBox="1">
            <a:spLocks noGrp="1"/>
          </p:cNvSpPr>
          <p:nvPr>
            <p:ph type="subTitle" idx="5"/>
          </p:nvPr>
        </p:nvSpPr>
        <p:spPr>
          <a:xfrm>
            <a:off x="2172551" y="3557151"/>
            <a:ext cx="2191600" cy="4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75" name="Google Shape;75;p16"/>
          <p:cNvSpPr txBox="1">
            <a:spLocks noGrp="1"/>
          </p:cNvSpPr>
          <p:nvPr>
            <p:ph type="subTitle" idx="6"/>
          </p:nvPr>
        </p:nvSpPr>
        <p:spPr>
          <a:xfrm>
            <a:off x="2172551" y="3991201"/>
            <a:ext cx="2191600" cy="119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133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133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133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133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133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133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133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133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133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89897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 only 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>
            <a:spLocks noGrp="1"/>
          </p:cNvSpPr>
          <p:nvPr>
            <p:ph type="title"/>
          </p:nvPr>
        </p:nvSpPr>
        <p:spPr>
          <a:xfrm>
            <a:off x="968133" y="508257"/>
            <a:ext cx="10256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359397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9"/>
          <p:cNvSpPr txBox="1">
            <a:spLocks noGrp="1"/>
          </p:cNvSpPr>
          <p:nvPr>
            <p:ph type="title"/>
          </p:nvPr>
        </p:nvSpPr>
        <p:spPr>
          <a:xfrm>
            <a:off x="958333" y="511264"/>
            <a:ext cx="10275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9"/>
          <p:cNvSpPr txBox="1">
            <a:spLocks noGrp="1"/>
          </p:cNvSpPr>
          <p:nvPr>
            <p:ph type="subTitle" idx="1"/>
          </p:nvPr>
        </p:nvSpPr>
        <p:spPr>
          <a:xfrm>
            <a:off x="1863465" y="2249100"/>
            <a:ext cx="2293200" cy="52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19"/>
          <p:cNvSpPr txBox="1">
            <a:spLocks noGrp="1"/>
          </p:cNvSpPr>
          <p:nvPr>
            <p:ph type="subTitle" idx="2"/>
          </p:nvPr>
        </p:nvSpPr>
        <p:spPr>
          <a:xfrm>
            <a:off x="1792067" y="2622900"/>
            <a:ext cx="2436000" cy="8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133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133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133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133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133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133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133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133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133"/>
            </a:lvl9pPr>
          </a:lstStyle>
          <a:p>
            <a:endParaRPr/>
          </a:p>
        </p:txBody>
      </p:sp>
      <p:sp>
        <p:nvSpPr>
          <p:cNvPr id="84" name="Google Shape;84;p19"/>
          <p:cNvSpPr txBox="1">
            <a:spLocks noGrp="1"/>
          </p:cNvSpPr>
          <p:nvPr>
            <p:ph type="subTitle" idx="3"/>
          </p:nvPr>
        </p:nvSpPr>
        <p:spPr>
          <a:xfrm>
            <a:off x="4878000" y="2249100"/>
            <a:ext cx="2436000" cy="52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85" name="Google Shape;85;p19"/>
          <p:cNvSpPr txBox="1">
            <a:spLocks noGrp="1"/>
          </p:cNvSpPr>
          <p:nvPr>
            <p:ph type="subTitle" idx="4"/>
          </p:nvPr>
        </p:nvSpPr>
        <p:spPr>
          <a:xfrm>
            <a:off x="4878000" y="2622900"/>
            <a:ext cx="2436000" cy="8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133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133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133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133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133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133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133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133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133"/>
            </a:lvl9pPr>
          </a:lstStyle>
          <a:p>
            <a:endParaRPr/>
          </a:p>
        </p:txBody>
      </p:sp>
      <p:sp>
        <p:nvSpPr>
          <p:cNvPr id="86" name="Google Shape;86;p19"/>
          <p:cNvSpPr txBox="1">
            <a:spLocks noGrp="1"/>
          </p:cNvSpPr>
          <p:nvPr>
            <p:ph type="subTitle" idx="5"/>
          </p:nvPr>
        </p:nvSpPr>
        <p:spPr>
          <a:xfrm>
            <a:off x="7963933" y="2249100"/>
            <a:ext cx="2436000" cy="52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87" name="Google Shape;87;p19"/>
          <p:cNvSpPr txBox="1">
            <a:spLocks noGrp="1"/>
          </p:cNvSpPr>
          <p:nvPr>
            <p:ph type="subTitle" idx="6"/>
          </p:nvPr>
        </p:nvSpPr>
        <p:spPr>
          <a:xfrm>
            <a:off x="7964033" y="2622900"/>
            <a:ext cx="2436000" cy="8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133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133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133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133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133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133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133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133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133"/>
            </a:lvl9pPr>
          </a:lstStyle>
          <a:p>
            <a:endParaRPr/>
          </a:p>
        </p:txBody>
      </p:sp>
      <p:sp>
        <p:nvSpPr>
          <p:cNvPr id="88" name="Google Shape;88;p19"/>
          <p:cNvSpPr txBox="1">
            <a:spLocks noGrp="1"/>
          </p:cNvSpPr>
          <p:nvPr>
            <p:ph type="subTitle" idx="7"/>
          </p:nvPr>
        </p:nvSpPr>
        <p:spPr>
          <a:xfrm>
            <a:off x="1863465" y="4653136"/>
            <a:ext cx="2293200" cy="52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19"/>
          <p:cNvSpPr txBox="1">
            <a:spLocks noGrp="1"/>
          </p:cNvSpPr>
          <p:nvPr>
            <p:ph type="subTitle" idx="8"/>
          </p:nvPr>
        </p:nvSpPr>
        <p:spPr>
          <a:xfrm>
            <a:off x="1792067" y="5028567"/>
            <a:ext cx="2436000" cy="8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133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133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133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133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133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133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133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133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133"/>
            </a:lvl9pPr>
          </a:lstStyle>
          <a:p>
            <a:endParaRPr/>
          </a:p>
        </p:txBody>
      </p:sp>
      <p:sp>
        <p:nvSpPr>
          <p:cNvPr id="90" name="Google Shape;90;p19"/>
          <p:cNvSpPr txBox="1">
            <a:spLocks noGrp="1"/>
          </p:cNvSpPr>
          <p:nvPr>
            <p:ph type="subTitle" idx="9"/>
          </p:nvPr>
        </p:nvSpPr>
        <p:spPr>
          <a:xfrm>
            <a:off x="4949400" y="4653136"/>
            <a:ext cx="2293200" cy="52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91" name="Google Shape;91;p19"/>
          <p:cNvSpPr txBox="1">
            <a:spLocks noGrp="1"/>
          </p:cNvSpPr>
          <p:nvPr>
            <p:ph type="subTitle" idx="13"/>
          </p:nvPr>
        </p:nvSpPr>
        <p:spPr>
          <a:xfrm>
            <a:off x="4878000" y="5028567"/>
            <a:ext cx="2436000" cy="8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133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133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133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133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133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133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133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133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133"/>
            </a:lvl9pPr>
          </a:lstStyle>
          <a:p>
            <a:endParaRPr/>
          </a:p>
        </p:txBody>
      </p:sp>
      <p:sp>
        <p:nvSpPr>
          <p:cNvPr id="92" name="Google Shape;92;p19"/>
          <p:cNvSpPr txBox="1">
            <a:spLocks noGrp="1"/>
          </p:cNvSpPr>
          <p:nvPr>
            <p:ph type="subTitle" idx="14"/>
          </p:nvPr>
        </p:nvSpPr>
        <p:spPr>
          <a:xfrm>
            <a:off x="7963933" y="4653133"/>
            <a:ext cx="2436000" cy="52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19"/>
          <p:cNvSpPr txBox="1">
            <a:spLocks noGrp="1"/>
          </p:cNvSpPr>
          <p:nvPr>
            <p:ph type="subTitle" idx="15"/>
          </p:nvPr>
        </p:nvSpPr>
        <p:spPr>
          <a:xfrm>
            <a:off x="7963933" y="5028557"/>
            <a:ext cx="2436000" cy="8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133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133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133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133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133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133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133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133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133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334420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one column">
  <p:cSld name="Title and one colum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3"/>
          <p:cNvSpPr txBox="1">
            <a:spLocks noGrp="1"/>
          </p:cNvSpPr>
          <p:nvPr>
            <p:ph type="title"/>
          </p:nvPr>
        </p:nvSpPr>
        <p:spPr>
          <a:xfrm>
            <a:off x="968133" y="508257"/>
            <a:ext cx="10256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Krona One"/>
              <a:buNone/>
              <a:defRPr sz="3733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Krona One"/>
              <a:buNone/>
              <a:defRPr sz="3733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Krona One"/>
              <a:buNone/>
              <a:defRPr sz="3733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Krona One"/>
              <a:buNone/>
              <a:defRPr sz="3733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Krona One"/>
              <a:buNone/>
              <a:defRPr sz="3733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Krona One"/>
              <a:buNone/>
              <a:defRPr sz="3733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Krona One"/>
              <a:buNone/>
              <a:defRPr sz="3733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Krona One"/>
              <a:buNone/>
              <a:defRPr sz="3733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Krona One"/>
              <a:buNone/>
              <a:defRPr sz="3733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endParaRPr/>
          </a:p>
        </p:txBody>
      </p:sp>
      <p:sp>
        <p:nvSpPr>
          <p:cNvPr id="118" name="Google Shape;118;p23"/>
          <p:cNvSpPr txBox="1">
            <a:spLocks noGrp="1"/>
          </p:cNvSpPr>
          <p:nvPr>
            <p:ph type="subTitle" idx="1"/>
          </p:nvPr>
        </p:nvSpPr>
        <p:spPr>
          <a:xfrm>
            <a:off x="7485629" y="2616317"/>
            <a:ext cx="2832800" cy="21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133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133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133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133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133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133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133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133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133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245125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 2">
  <p:cSld name="Main point 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>
            <a:spLocks noGrp="1"/>
          </p:cNvSpPr>
          <p:nvPr>
            <p:ph type="title"/>
          </p:nvPr>
        </p:nvSpPr>
        <p:spPr>
          <a:xfrm>
            <a:off x="5876967" y="4069167"/>
            <a:ext cx="4894400" cy="55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sp>
        <p:nvSpPr>
          <p:cNvPr id="121" name="Google Shape;121;p24"/>
          <p:cNvSpPr txBox="1">
            <a:spLocks noGrp="1"/>
          </p:cNvSpPr>
          <p:nvPr>
            <p:ph type="subTitle" idx="1"/>
          </p:nvPr>
        </p:nvSpPr>
        <p:spPr>
          <a:xfrm>
            <a:off x="5877000" y="2212856"/>
            <a:ext cx="4894400" cy="200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667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667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667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667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667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667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667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667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892478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 header 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6"/>
          <p:cNvSpPr txBox="1">
            <a:spLocks noGrp="1"/>
          </p:cNvSpPr>
          <p:nvPr>
            <p:ph type="title"/>
          </p:nvPr>
        </p:nvSpPr>
        <p:spPr>
          <a:xfrm>
            <a:off x="5663633" y="2446533"/>
            <a:ext cx="5802400" cy="220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 sz="6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27" name="Google Shape;127;p26"/>
          <p:cNvSpPr txBox="1">
            <a:spLocks noGrp="1"/>
          </p:cNvSpPr>
          <p:nvPr>
            <p:ph type="title" idx="2" hasCustomPrompt="1"/>
          </p:nvPr>
        </p:nvSpPr>
        <p:spPr>
          <a:xfrm>
            <a:off x="2548491" y="2900877"/>
            <a:ext cx="1846400" cy="133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267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176989369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062639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ackground 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1240994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Background 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265110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968000" y="3035667"/>
            <a:ext cx="10256000" cy="234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6667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>
            <a:off x="5269000" y="1494200"/>
            <a:ext cx="1654000" cy="104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5333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411290417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Background 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264042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 txBox="1">
            <a:spLocks noGrp="1"/>
          </p:cNvSpPr>
          <p:nvPr>
            <p:ph type="title"/>
          </p:nvPr>
        </p:nvSpPr>
        <p:spPr>
          <a:xfrm>
            <a:off x="968133" y="508257"/>
            <a:ext cx="10256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4"/>
          <p:cNvSpPr txBox="1">
            <a:spLocks noGrp="1"/>
          </p:cNvSpPr>
          <p:nvPr>
            <p:ph type="subTitle" idx="1"/>
          </p:nvPr>
        </p:nvSpPr>
        <p:spPr>
          <a:xfrm>
            <a:off x="3771200" y="4436497"/>
            <a:ext cx="4649600" cy="154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133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133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133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133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133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133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133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133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133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401102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968133" y="508257"/>
            <a:ext cx="10256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474369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7"/>
          <p:cNvSpPr txBox="1">
            <a:spLocks noGrp="1"/>
          </p:cNvSpPr>
          <p:nvPr>
            <p:ph type="title"/>
          </p:nvPr>
        </p:nvSpPr>
        <p:spPr>
          <a:xfrm>
            <a:off x="968133" y="508257"/>
            <a:ext cx="10256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Krona One"/>
              <a:buNone/>
              <a:defRPr sz="3733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Krona One"/>
              <a:buNone/>
              <a:defRPr sz="3733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Krona One"/>
              <a:buNone/>
              <a:defRPr sz="3733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Krona One"/>
              <a:buNone/>
              <a:defRPr sz="3733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Krona One"/>
              <a:buNone/>
              <a:defRPr sz="3733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Krona One"/>
              <a:buNone/>
              <a:defRPr sz="3733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Krona One"/>
              <a:buNone/>
              <a:defRPr sz="3733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Krona One"/>
              <a:buNone/>
              <a:defRPr sz="3733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Krona One"/>
              <a:buNone/>
              <a:defRPr sz="3733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endParaRPr/>
          </a:p>
        </p:txBody>
      </p:sp>
      <p:sp>
        <p:nvSpPr>
          <p:cNvPr id="27" name="Google Shape;27;p7"/>
          <p:cNvSpPr txBox="1">
            <a:spLocks noGrp="1"/>
          </p:cNvSpPr>
          <p:nvPr>
            <p:ph type="subTitle" idx="1"/>
          </p:nvPr>
        </p:nvSpPr>
        <p:spPr>
          <a:xfrm>
            <a:off x="2291900" y="2743500"/>
            <a:ext cx="3646800" cy="21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570273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33" name="Google Shape;33;p9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600" cy="164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34" name="Google Shape;34;p9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6000" cy="49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377033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144184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2">
  <p:cSld name="Title and body 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3"/>
          <p:cNvSpPr txBox="1">
            <a:spLocks noGrp="1"/>
          </p:cNvSpPr>
          <p:nvPr>
            <p:ph type="body" idx="1"/>
          </p:nvPr>
        </p:nvSpPr>
        <p:spPr>
          <a:xfrm>
            <a:off x="958200" y="1623437"/>
            <a:ext cx="10275600" cy="453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40639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AutoNum type="arabicPeriod"/>
              <a:defRPr sz="1600">
                <a:solidFill>
                  <a:schemeClr val="lt1"/>
                </a:solidFill>
              </a:defRPr>
            </a:lvl1pPr>
            <a:lvl2pPr marL="1219170" lvl="1" indent="-40639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alphaLcPeriod"/>
              <a:defRPr sz="1600">
                <a:solidFill>
                  <a:schemeClr val="lt1"/>
                </a:solidFill>
              </a:defRPr>
            </a:lvl2pPr>
            <a:lvl3pPr marL="1828754" lvl="2" indent="-40639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romanLcPeriod"/>
              <a:defRPr sz="1600">
                <a:solidFill>
                  <a:schemeClr val="lt1"/>
                </a:solidFill>
              </a:defRPr>
            </a:lvl3pPr>
            <a:lvl4pPr marL="2438339" lvl="3" indent="-40639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arabicPeriod"/>
              <a:defRPr sz="1600">
                <a:solidFill>
                  <a:schemeClr val="lt1"/>
                </a:solidFill>
              </a:defRPr>
            </a:lvl4pPr>
            <a:lvl5pPr marL="3047924" lvl="4" indent="-40639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alphaLcPeriod"/>
              <a:defRPr sz="1600">
                <a:solidFill>
                  <a:schemeClr val="lt1"/>
                </a:solidFill>
              </a:defRPr>
            </a:lvl5pPr>
            <a:lvl6pPr marL="3657509" lvl="5" indent="-40639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romanLcPeriod"/>
              <a:defRPr sz="1600">
                <a:solidFill>
                  <a:schemeClr val="lt1"/>
                </a:solidFill>
              </a:defRPr>
            </a:lvl6pPr>
            <a:lvl7pPr marL="4267093" lvl="6" indent="-40639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arabicPeriod"/>
              <a:defRPr sz="1600">
                <a:solidFill>
                  <a:schemeClr val="lt1"/>
                </a:solidFill>
              </a:defRPr>
            </a:lvl7pPr>
            <a:lvl8pPr marL="4876678" lvl="7" indent="-40639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alphaLcPeriod"/>
              <a:defRPr sz="1600">
                <a:solidFill>
                  <a:schemeClr val="lt1"/>
                </a:solidFill>
              </a:defRPr>
            </a:lvl8pPr>
            <a:lvl9pPr marL="5486263" lvl="8" indent="-40639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romanLcPeriod"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13"/>
          <p:cNvSpPr txBox="1">
            <a:spLocks noGrp="1"/>
          </p:cNvSpPr>
          <p:nvPr>
            <p:ph type="title"/>
          </p:nvPr>
        </p:nvSpPr>
        <p:spPr>
          <a:xfrm>
            <a:off x="968133" y="508257"/>
            <a:ext cx="10256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Krona One"/>
              <a:buNone/>
              <a:defRPr sz="3733">
                <a:latin typeface="Krona One"/>
                <a:ea typeface="Krona One"/>
                <a:cs typeface="Krona One"/>
                <a:sym typeface="Krona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Krona One"/>
              <a:buNone/>
              <a:defRPr sz="3733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Krona One"/>
              <a:buNone/>
              <a:defRPr sz="3733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Krona One"/>
              <a:buNone/>
              <a:defRPr sz="3733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Krona One"/>
              <a:buNone/>
              <a:defRPr sz="3733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Krona One"/>
              <a:buNone/>
              <a:defRPr sz="3733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Krona One"/>
              <a:buNone/>
              <a:defRPr sz="3733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Krona One"/>
              <a:buNone/>
              <a:defRPr sz="3733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Krona One"/>
              <a:buNone/>
              <a:defRPr sz="3733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627193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4"/>
          <p:cNvSpPr txBox="1">
            <a:spLocks noGrp="1"/>
          </p:cNvSpPr>
          <p:nvPr>
            <p:ph type="subTitle" idx="1"/>
          </p:nvPr>
        </p:nvSpPr>
        <p:spPr>
          <a:xfrm>
            <a:off x="1159381" y="1537233"/>
            <a:ext cx="3451200" cy="4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2133" b="1">
                <a:solidFill>
                  <a:schemeClr val="lt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2133" b="1">
                <a:solidFill>
                  <a:schemeClr val="lt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2133" b="1">
                <a:solidFill>
                  <a:schemeClr val="lt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2133" b="1">
                <a:solidFill>
                  <a:schemeClr val="lt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2133" b="1">
                <a:solidFill>
                  <a:schemeClr val="lt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2133" b="1">
                <a:solidFill>
                  <a:schemeClr val="lt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2133" b="1">
                <a:solidFill>
                  <a:schemeClr val="lt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2133" b="1">
                <a:solidFill>
                  <a:schemeClr val="lt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2133" b="1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14"/>
          <p:cNvSpPr txBox="1">
            <a:spLocks noGrp="1"/>
          </p:cNvSpPr>
          <p:nvPr>
            <p:ph type="subTitle" idx="2"/>
          </p:nvPr>
        </p:nvSpPr>
        <p:spPr>
          <a:xfrm>
            <a:off x="7535447" y="1537233"/>
            <a:ext cx="3451200" cy="4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133" b="1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133" b="1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133" b="1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133" b="1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133" b="1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133" b="1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133" b="1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133" b="1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133" b="1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subTitle" idx="3"/>
          </p:nvPr>
        </p:nvSpPr>
        <p:spPr>
          <a:xfrm>
            <a:off x="1159396" y="2024900"/>
            <a:ext cx="3451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67"/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1867"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1867"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1867"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1867"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1867"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1867"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1867"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1867"/>
            </a:lvl9pPr>
          </a:lstStyle>
          <a:p>
            <a:endParaRPr/>
          </a:p>
        </p:txBody>
      </p:sp>
      <p:sp>
        <p:nvSpPr>
          <p:cNvPr id="48" name="Google Shape;48;p14"/>
          <p:cNvSpPr txBox="1">
            <a:spLocks noGrp="1"/>
          </p:cNvSpPr>
          <p:nvPr>
            <p:ph type="subTitle" idx="4"/>
          </p:nvPr>
        </p:nvSpPr>
        <p:spPr>
          <a:xfrm>
            <a:off x="7535432" y="2024900"/>
            <a:ext cx="3451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67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67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67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67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67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67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67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67"/>
            </a:lvl9pPr>
          </a:lstStyle>
          <a:p>
            <a:endParaRPr/>
          </a:p>
        </p:txBody>
      </p:sp>
      <p:sp>
        <p:nvSpPr>
          <p:cNvPr id="49" name="Google Shape;49;p14"/>
          <p:cNvSpPr txBox="1">
            <a:spLocks noGrp="1"/>
          </p:cNvSpPr>
          <p:nvPr>
            <p:ph type="subTitle" idx="5"/>
          </p:nvPr>
        </p:nvSpPr>
        <p:spPr>
          <a:xfrm>
            <a:off x="1159381" y="3189537"/>
            <a:ext cx="3451200" cy="4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2133" b="1">
                <a:solidFill>
                  <a:schemeClr val="lt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2133" b="1">
                <a:solidFill>
                  <a:schemeClr val="lt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2133" b="1">
                <a:solidFill>
                  <a:schemeClr val="lt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2133" b="1">
                <a:solidFill>
                  <a:schemeClr val="lt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2133" b="1">
                <a:solidFill>
                  <a:schemeClr val="lt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2133" b="1">
                <a:solidFill>
                  <a:schemeClr val="lt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2133" b="1">
                <a:solidFill>
                  <a:schemeClr val="lt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2133" b="1">
                <a:solidFill>
                  <a:schemeClr val="lt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2133" b="1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14"/>
          <p:cNvSpPr txBox="1">
            <a:spLocks noGrp="1"/>
          </p:cNvSpPr>
          <p:nvPr>
            <p:ph type="subTitle" idx="6"/>
          </p:nvPr>
        </p:nvSpPr>
        <p:spPr>
          <a:xfrm>
            <a:off x="7535447" y="3189537"/>
            <a:ext cx="3451200" cy="4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133" b="1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133" b="1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133" b="1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133" b="1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133" b="1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133" b="1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133" b="1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133" b="1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133" b="1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14"/>
          <p:cNvSpPr txBox="1">
            <a:spLocks noGrp="1"/>
          </p:cNvSpPr>
          <p:nvPr>
            <p:ph type="subTitle" idx="7"/>
          </p:nvPr>
        </p:nvSpPr>
        <p:spPr>
          <a:xfrm>
            <a:off x="1159396" y="3676729"/>
            <a:ext cx="3451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67"/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1867"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1867"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1867"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1867"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1867"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1867"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1867"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1867"/>
            </a:lvl9pPr>
          </a:lstStyle>
          <a:p>
            <a:endParaRPr/>
          </a:p>
        </p:txBody>
      </p:sp>
      <p:sp>
        <p:nvSpPr>
          <p:cNvPr id="52" name="Google Shape;52;p14"/>
          <p:cNvSpPr txBox="1">
            <a:spLocks noGrp="1"/>
          </p:cNvSpPr>
          <p:nvPr>
            <p:ph type="subTitle" idx="8"/>
          </p:nvPr>
        </p:nvSpPr>
        <p:spPr>
          <a:xfrm>
            <a:off x="7535432" y="3676729"/>
            <a:ext cx="3451200" cy="7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67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67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67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67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67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67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67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67"/>
            </a:lvl9pPr>
          </a:lstStyle>
          <a:p>
            <a:endParaRPr/>
          </a:p>
        </p:txBody>
      </p:sp>
      <p:sp>
        <p:nvSpPr>
          <p:cNvPr id="53" name="Google Shape;53;p14"/>
          <p:cNvSpPr txBox="1">
            <a:spLocks noGrp="1"/>
          </p:cNvSpPr>
          <p:nvPr>
            <p:ph type="title" hasCustomPrompt="1"/>
          </p:nvPr>
        </p:nvSpPr>
        <p:spPr>
          <a:xfrm>
            <a:off x="4873508" y="2112173"/>
            <a:ext cx="963200" cy="47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4267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4267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4267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4267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4267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4267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4267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4267"/>
            </a:lvl9pPr>
          </a:lstStyle>
          <a:p>
            <a:r>
              <a:t>xx%</a:t>
            </a:r>
          </a:p>
        </p:txBody>
      </p:sp>
      <p:sp>
        <p:nvSpPr>
          <p:cNvPr id="54" name="Google Shape;54;p14"/>
          <p:cNvSpPr txBox="1">
            <a:spLocks noGrp="1"/>
          </p:cNvSpPr>
          <p:nvPr>
            <p:ph type="title" idx="9" hasCustomPrompt="1"/>
          </p:nvPr>
        </p:nvSpPr>
        <p:spPr>
          <a:xfrm>
            <a:off x="6297175" y="2112173"/>
            <a:ext cx="963200" cy="47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4267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4267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4267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4267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4267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4267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4267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4267"/>
            </a:lvl9pPr>
          </a:lstStyle>
          <a:p>
            <a:r>
              <a:t>xx%</a:t>
            </a:r>
          </a:p>
        </p:txBody>
      </p:sp>
      <p:sp>
        <p:nvSpPr>
          <p:cNvPr id="55" name="Google Shape;55;p14"/>
          <p:cNvSpPr txBox="1">
            <a:spLocks noGrp="1"/>
          </p:cNvSpPr>
          <p:nvPr>
            <p:ph type="title" idx="13" hasCustomPrompt="1"/>
          </p:nvPr>
        </p:nvSpPr>
        <p:spPr>
          <a:xfrm>
            <a:off x="4873508" y="3855155"/>
            <a:ext cx="963200" cy="47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4267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4267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4267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4267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4267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4267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4267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4267"/>
            </a:lvl9pPr>
          </a:lstStyle>
          <a:p>
            <a:r>
              <a:t>xx%</a:t>
            </a:r>
          </a:p>
        </p:txBody>
      </p:sp>
      <p:sp>
        <p:nvSpPr>
          <p:cNvPr id="56" name="Google Shape;56;p14"/>
          <p:cNvSpPr txBox="1">
            <a:spLocks noGrp="1"/>
          </p:cNvSpPr>
          <p:nvPr>
            <p:ph type="title" idx="14" hasCustomPrompt="1"/>
          </p:nvPr>
        </p:nvSpPr>
        <p:spPr>
          <a:xfrm>
            <a:off x="6297175" y="3855155"/>
            <a:ext cx="963200" cy="47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4267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4267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4267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4267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4267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4267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4267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4267"/>
            </a:lvl9pPr>
          </a:lstStyle>
          <a:p>
            <a:r>
              <a:t>xx%</a:t>
            </a:r>
          </a:p>
        </p:txBody>
      </p:sp>
      <p:sp>
        <p:nvSpPr>
          <p:cNvPr id="57" name="Google Shape;57;p14"/>
          <p:cNvSpPr txBox="1">
            <a:spLocks noGrp="1"/>
          </p:cNvSpPr>
          <p:nvPr>
            <p:ph type="title" idx="15"/>
          </p:nvPr>
        </p:nvSpPr>
        <p:spPr>
          <a:xfrm>
            <a:off x="968133" y="508257"/>
            <a:ext cx="10256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Krona One"/>
              <a:buNone/>
              <a:defRPr sz="3733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Krona One"/>
              <a:buNone/>
              <a:defRPr sz="3733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Krona One"/>
              <a:buNone/>
              <a:defRPr sz="3733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Krona One"/>
              <a:buNone/>
              <a:defRPr sz="3733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Krona One"/>
              <a:buNone/>
              <a:defRPr sz="3733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Krona One"/>
              <a:buNone/>
              <a:defRPr sz="3733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Krona One"/>
              <a:buNone/>
              <a:defRPr sz="3733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Krona One"/>
              <a:buNone/>
              <a:defRPr sz="3733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Krona One"/>
              <a:buNone/>
              <a:defRPr sz="3733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subTitle" idx="16"/>
          </p:nvPr>
        </p:nvSpPr>
        <p:spPr>
          <a:xfrm>
            <a:off x="1159381" y="4841837"/>
            <a:ext cx="3451200" cy="4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2133" b="1">
                <a:solidFill>
                  <a:schemeClr val="lt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2133" b="1">
                <a:solidFill>
                  <a:schemeClr val="lt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2133" b="1">
                <a:solidFill>
                  <a:schemeClr val="lt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2133" b="1">
                <a:solidFill>
                  <a:schemeClr val="lt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2133" b="1">
                <a:solidFill>
                  <a:schemeClr val="lt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2133" b="1">
                <a:solidFill>
                  <a:schemeClr val="lt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2133" b="1">
                <a:solidFill>
                  <a:schemeClr val="lt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2133" b="1">
                <a:solidFill>
                  <a:schemeClr val="lt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2133" b="1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subTitle" idx="17"/>
          </p:nvPr>
        </p:nvSpPr>
        <p:spPr>
          <a:xfrm>
            <a:off x="7535447" y="4842632"/>
            <a:ext cx="3451200" cy="4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133" b="1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133" b="1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133" b="1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133" b="1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133" b="1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133" b="1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133" b="1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133" b="1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133" b="1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subTitle" idx="18"/>
          </p:nvPr>
        </p:nvSpPr>
        <p:spPr>
          <a:xfrm>
            <a:off x="1159396" y="5329029"/>
            <a:ext cx="3451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subTitle" idx="19"/>
          </p:nvPr>
        </p:nvSpPr>
        <p:spPr>
          <a:xfrm>
            <a:off x="7535432" y="5329029"/>
            <a:ext cx="3451200" cy="7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14"/>
          <p:cNvSpPr txBox="1">
            <a:spLocks noGrp="1"/>
          </p:cNvSpPr>
          <p:nvPr>
            <p:ph type="title" idx="20" hasCustomPrompt="1"/>
          </p:nvPr>
        </p:nvSpPr>
        <p:spPr>
          <a:xfrm>
            <a:off x="4873508" y="5367021"/>
            <a:ext cx="963200" cy="47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4267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4267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4267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4267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4267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4267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4267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4267"/>
            </a:lvl9pPr>
          </a:lstStyle>
          <a:p>
            <a:r>
              <a:t>xx%</a:t>
            </a:r>
          </a:p>
        </p:txBody>
      </p:sp>
      <p:sp>
        <p:nvSpPr>
          <p:cNvPr id="63" name="Google Shape;63;p14"/>
          <p:cNvSpPr txBox="1">
            <a:spLocks noGrp="1"/>
          </p:cNvSpPr>
          <p:nvPr>
            <p:ph type="title" idx="21" hasCustomPrompt="1"/>
          </p:nvPr>
        </p:nvSpPr>
        <p:spPr>
          <a:xfrm>
            <a:off x="6297175" y="5367021"/>
            <a:ext cx="963200" cy="47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4267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4267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4267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4267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4267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4267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4267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4267"/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31297079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2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68133" y="508257"/>
            <a:ext cx="102560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Krona One"/>
              <a:buNone/>
              <a:defRPr sz="28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Krona One"/>
              <a:buNone/>
              <a:defRPr sz="28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Krona One"/>
              <a:buNone/>
              <a:defRPr sz="28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Krona One"/>
              <a:buNone/>
              <a:defRPr sz="28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Krona One"/>
              <a:buNone/>
              <a:defRPr sz="28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Krona One"/>
              <a:buNone/>
              <a:defRPr sz="28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Krona One"/>
              <a:buNone/>
              <a:defRPr sz="28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Krona One"/>
              <a:buNone/>
              <a:defRPr sz="28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Krona One"/>
              <a:buNone/>
              <a:defRPr sz="28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DM Sans"/>
              <a:buChar char="●"/>
              <a:defRPr sz="18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DM Sans"/>
              <a:buChar char="○"/>
              <a:defRPr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DM Sans"/>
              <a:buChar char="■"/>
              <a:defRPr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DM Sans"/>
              <a:buChar char="●"/>
              <a:defRPr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DM Sans"/>
              <a:buChar char="○"/>
              <a:defRPr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DM Sans"/>
              <a:buChar char="■"/>
              <a:defRPr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DM Sans"/>
              <a:buChar char="●"/>
              <a:defRPr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DM Sans"/>
              <a:buChar char="○"/>
              <a:defRPr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DM Sans"/>
              <a:buChar char="■"/>
              <a:defRPr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74329782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3" r:id="rId12"/>
    <p:sldLayoutId id="2147483674" r:id="rId13"/>
    <p:sldLayoutId id="2147483677" r:id="rId14"/>
    <p:sldLayoutId id="2147483678" r:id="rId15"/>
    <p:sldLayoutId id="2147483680" r:id="rId16"/>
    <p:sldLayoutId id="2147483681" r:id="rId17"/>
    <p:sldLayoutId id="2147483682" r:id="rId18"/>
    <p:sldLayoutId id="2147483683" r:id="rId19"/>
    <p:sldLayoutId id="2147483684" r:id="rId2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gi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gif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2.gif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gif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5.png"/><Relationship Id="rId4" Type="http://schemas.openxmlformats.org/officeDocument/2006/relationships/chart" Target="../charts/char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E26490E-33DA-49F5-90C8-1B81514186B8}"/>
              </a:ext>
            </a:extLst>
          </p:cNvPr>
          <p:cNvSpPr txBox="1"/>
          <p:nvPr/>
        </p:nvSpPr>
        <p:spPr>
          <a:xfrm>
            <a:off x="1992918" y="542537"/>
            <a:ext cx="82061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-US" sz="2000" kern="0">
                <a:solidFill>
                  <a:srgbClr val="FFFFFF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  <a:sym typeface="Arial"/>
              </a:rPr>
              <a:t>ĐẠI HỌC QUỐC GIA TP HCM</a:t>
            </a:r>
          </a:p>
          <a:p>
            <a:pPr algn="ctr" defTabSz="1219170">
              <a:buClr>
                <a:srgbClr val="000000"/>
              </a:buClr>
            </a:pPr>
            <a:r>
              <a:rPr lang="en-US" sz="2000" kern="0">
                <a:solidFill>
                  <a:srgbClr val="FFFFFF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  <a:sym typeface="Arial"/>
              </a:rPr>
              <a:t>TRƯỜNG ĐẠI HỌC CÔNG NGHỆ THÔNG TIN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10CA1C-6000-4F97-A165-FDE3C4F16D13}"/>
              </a:ext>
            </a:extLst>
          </p:cNvPr>
          <p:cNvSpPr txBox="1"/>
          <p:nvPr/>
        </p:nvSpPr>
        <p:spPr>
          <a:xfrm>
            <a:off x="5117923" y="3767436"/>
            <a:ext cx="1663319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-US" sz="2133" b="1" kern="0">
                <a:solidFill>
                  <a:srgbClr val="FFFFFF"/>
                </a:solidFill>
                <a:latin typeface="SVN-Avo" panose="02040603050506020204" pitchFamily="18" charset="0"/>
                <a:cs typeface="Arial"/>
                <a:sym typeface="Arial"/>
              </a:rPr>
              <a:t>Nhóm 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A05D35-604F-40C0-A58D-09EC0C8CB9DC}"/>
              </a:ext>
            </a:extLst>
          </p:cNvPr>
          <p:cNvSpPr txBox="1"/>
          <p:nvPr/>
        </p:nvSpPr>
        <p:spPr>
          <a:xfrm>
            <a:off x="816173" y="4328183"/>
            <a:ext cx="10266827" cy="17334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-US" sz="2133" kern="0">
                <a:solidFill>
                  <a:srgbClr val="FFFFFF"/>
                </a:solidFill>
                <a:latin typeface="SVN-Avo" panose="02040603050506020204" pitchFamily="18" charset="0"/>
                <a:cs typeface="Arial"/>
                <a:sym typeface="Arial"/>
              </a:rPr>
              <a:t>Huỳnh Ngọc Quân – 18521284 </a:t>
            </a:r>
          </a:p>
          <a:p>
            <a:pPr algn="ctr" defTabSz="1219170">
              <a:buClr>
                <a:srgbClr val="000000"/>
              </a:buClr>
            </a:pPr>
            <a:r>
              <a:rPr lang="en-US" sz="2133" kern="0">
                <a:solidFill>
                  <a:srgbClr val="FFFFFF"/>
                </a:solidFill>
                <a:latin typeface="SVN-Avo" panose="02040603050506020204" pitchFamily="18" charset="0"/>
                <a:cs typeface="Arial"/>
                <a:sym typeface="Arial"/>
              </a:rPr>
              <a:t>Đặng Văn Nhân – 18521172</a:t>
            </a:r>
          </a:p>
          <a:p>
            <a:pPr algn="ctr" defTabSz="1219170">
              <a:buClr>
                <a:srgbClr val="000000"/>
              </a:buClr>
            </a:pPr>
            <a:r>
              <a:rPr lang="en-US" sz="2133" kern="0">
                <a:solidFill>
                  <a:srgbClr val="FFFFFF"/>
                </a:solidFill>
                <a:latin typeface="SVN-Avo" panose="02040603050506020204" pitchFamily="18" charset="0"/>
                <a:cs typeface="Arial"/>
                <a:sym typeface="Arial"/>
              </a:rPr>
              <a:t> Lê Minh Phước – 18521262</a:t>
            </a:r>
          </a:p>
          <a:p>
            <a:pPr algn="ctr" defTabSz="1219170">
              <a:buClr>
                <a:srgbClr val="000000"/>
              </a:buClr>
            </a:pPr>
            <a:r>
              <a:rPr lang="en-US" sz="2133" kern="0">
                <a:solidFill>
                  <a:srgbClr val="FFFFFF"/>
                </a:solidFill>
                <a:latin typeface="SVN-Avo" panose="02040603050506020204" pitchFamily="18" charset="0"/>
                <a:cs typeface="Arial"/>
                <a:sym typeface="Arial"/>
              </a:rPr>
              <a:t> Nguyễn Lê Minh – 18521106 </a:t>
            </a:r>
          </a:p>
          <a:p>
            <a:pPr algn="ctr" defTabSz="1219170">
              <a:buClr>
                <a:srgbClr val="000000"/>
              </a:buClr>
            </a:pPr>
            <a:r>
              <a:rPr lang="en-US" sz="2133" kern="0">
                <a:solidFill>
                  <a:srgbClr val="FFFFFF"/>
                </a:solidFill>
                <a:latin typeface="SVN-Avo" panose="02040603050506020204" pitchFamily="18" charset="0"/>
                <a:cs typeface="Arial"/>
                <a:sym typeface="Arial"/>
              </a:rPr>
              <a:t>Trần Nhật Nam – 18521132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839E549-C96B-4DF5-80F0-7F427CF34534}"/>
              </a:ext>
            </a:extLst>
          </p:cNvPr>
          <p:cNvSpPr txBox="1"/>
          <p:nvPr/>
        </p:nvSpPr>
        <p:spPr>
          <a:xfrm>
            <a:off x="4039949" y="2800357"/>
            <a:ext cx="38192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-US" sz="2400" kern="0">
                <a:solidFill>
                  <a:srgbClr val="FFFFFF"/>
                </a:solidFill>
                <a:latin typeface="SVN-Avo" panose="02040603050506020204" pitchFamily="18" charset="0"/>
                <a:cs typeface="Arial"/>
                <a:sym typeface="Arial"/>
              </a:rPr>
              <a:t>GVHD: ThS.Võ Tấn Khoa</a:t>
            </a:r>
          </a:p>
        </p:txBody>
      </p:sp>
      <p:pic>
        <p:nvPicPr>
          <p:cNvPr id="10" name="Google Shape;94;p1">
            <a:extLst>
              <a:ext uri="{FF2B5EF4-FFF2-40B4-BE49-F238E27FC236}">
                <a16:creationId xmlns:a16="http://schemas.microsoft.com/office/drawing/2014/main" id="{8E6B0034-434E-48A7-913B-CE05CE52C4D9}"/>
              </a:ext>
            </a:extLst>
          </p:cNvPr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408539" y="326848"/>
            <a:ext cx="1584379" cy="1311035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2319A62-709A-48DC-A4BF-B8CD5A80B836}"/>
              </a:ext>
            </a:extLst>
          </p:cNvPr>
          <p:cNvSpPr txBox="1"/>
          <p:nvPr/>
        </p:nvSpPr>
        <p:spPr>
          <a:xfrm>
            <a:off x="816172" y="1546019"/>
            <a:ext cx="10559640" cy="1241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-US" sz="3733" b="1" kern="0">
                <a:solidFill>
                  <a:srgbClr val="FFFFFF"/>
                </a:solidFill>
                <a:latin typeface="SVN-Avo" panose="02040603050506020204" pitchFamily="18" charset="0"/>
                <a:cs typeface="Arial"/>
                <a:sym typeface="Arial"/>
              </a:rPr>
              <a:t>Đồ án Internet và công nghệ Web:</a:t>
            </a:r>
          </a:p>
          <a:p>
            <a:pPr algn="ctr" defTabSz="1219170">
              <a:buClr>
                <a:srgbClr val="000000"/>
              </a:buClr>
            </a:pPr>
            <a:r>
              <a:rPr lang="en-US" sz="3733" b="1" kern="0">
                <a:solidFill>
                  <a:srgbClr val="FFFFFF"/>
                </a:solidFill>
                <a:latin typeface="SVN-Avo" panose="02040603050506020204" pitchFamily="18" charset="0"/>
                <a:cs typeface="Arial"/>
                <a:sym typeface="Arial"/>
              </a:rPr>
              <a:t> Website nghe nhạc trực tuyến Gomusic</a:t>
            </a:r>
          </a:p>
        </p:txBody>
      </p:sp>
      <p:pic>
        <p:nvPicPr>
          <p:cNvPr id="13" name="Picture 12" descr="Logo&#10;&#10;Description automatically generated">
            <a:extLst>
              <a:ext uri="{FF2B5EF4-FFF2-40B4-BE49-F238E27FC236}">
                <a16:creationId xmlns:a16="http://schemas.microsoft.com/office/drawing/2014/main" id="{7E21A321-7E5E-41BE-AA82-B54A338DCD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8090306">
            <a:off x="8983651" y="2469594"/>
            <a:ext cx="5226528" cy="5226528"/>
          </a:xfrm>
          <a:prstGeom prst="rect">
            <a:avLst/>
          </a:prstGeom>
        </p:spPr>
      </p:pic>
      <p:sp>
        <p:nvSpPr>
          <p:cNvPr id="12" name="Slide Number Placeholder 1">
            <a:extLst>
              <a:ext uri="{FF2B5EF4-FFF2-40B4-BE49-F238E27FC236}">
                <a16:creationId xmlns:a16="http://schemas.microsoft.com/office/drawing/2014/main" id="{3DE9FEFB-DBE5-4D95-9028-453FDBD70C63}"/>
              </a:ext>
            </a:extLst>
          </p:cNvPr>
          <p:cNvSpPr txBox="1">
            <a:spLocks/>
          </p:cNvSpPr>
          <p:nvPr/>
        </p:nvSpPr>
        <p:spPr>
          <a:xfrm>
            <a:off x="11440471" y="638070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>
              <a:defRPr lang="en-US"/>
            </a:defPPr>
            <a:lvl1pPr marL="0" lvl="0" algn="l" defTabSz="914400" rtl="0" eaLnBrk="1" latinLnBrk="0" hangingPunct="1">
              <a:buNone/>
              <a:defRPr sz="1600" kern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L="457200" lvl="1" algn="l" defTabSz="914400" rtl="0" eaLnBrk="1" latinLnBrk="0" hangingPunct="1">
              <a:buNone/>
              <a:defRPr sz="1600" kern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L="914400" lvl="2" algn="l" defTabSz="914400" rtl="0" eaLnBrk="1" latinLnBrk="0" hangingPunct="1">
              <a:buNone/>
              <a:defRPr sz="1600" kern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L="1371600" lvl="3" algn="l" defTabSz="914400" rtl="0" eaLnBrk="1" latinLnBrk="0" hangingPunct="1">
              <a:buNone/>
              <a:defRPr sz="1600" kern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L="1828800" lvl="4" algn="l" defTabSz="914400" rtl="0" eaLnBrk="1" latinLnBrk="0" hangingPunct="1">
              <a:buNone/>
              <a:defRPr sz="1600" kern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L="2286000" lvl="5" algn="l" defTabSz="914400" rtl="0" eaLnBrk="1" latinLnBrk="0" hangingPunct="1">
              <a:buNone/>
              <a:defRPr sz="1600" kern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L="2743200" lvl="6" algn="l" defTabSz="914400" rtl="0" eaLnBrk="1" latinLnBrk="0" hangingPunct="1">
              <a:buNone/>
              <a:defRPr sz="1600" kern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L="3200400" lvl="7" algn="l" defTabSz="914400" rtl="0" eaLnBrk="1" latinLnBrk="0" hangingPunct="1">
              <a:buNone/>
              <a:defRPr sz="1600" kern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L="3657600" lvl="8" algn="l" defTabSz="914400" rtl="0" eaLnBrk="1" latinLnBrk="0" hangingPunct="1">
              <a:buNone/>
              <a:defRPr sz="1600" kern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2000" b="1" i="0" u="none" strike="noStrike" kern="1200" cap="none" spc="0" normalizeH="0" baseline="0" noProof="0" smtClean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uLnTx/>
                <a:uFillTx/>
                <a:latin typeface="Montserrat ExtraBold"/>
                <a:sym typeface="Nixie One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" sz="2000" b="1" i="0" u="none" strike="noStrike" kern="1200" cap="none" spc="0" normalizeH="0" baseline="0" noProof="0">
              <a:ln>
                <a:noFill/>
              </a:ln>
              <a:solidFill>
                <a:schemeClr val="accent1">
                  <a:lumMod val="60000"/>
                  <a:lumOff val="40000"/>
                </a:schemeClr>
              </a:solidFill>
              <a:effectLst/>
              <a:uLnTx/>
              <a:uFillTx/>
              <a:latin typeface="Montserrat ExtraBold"/>
              <a:sym typeface="Nixie One"/>
            </a:endParaRPr>
          </a:p>
        </p:txBody>
      </p:sp>
      <p:pic>
        <p:nvPicPr>
          <p:cNvPr id="14" name="Picture 13" descr="Logo&#10;&#10;Description automatically generated">
            <a:extLst>
              <a:ext uri="{FF2B5EF4-FFF2-40B4-BE49-F238E27FC236}">
                <a16:creationId xmlns:a16="http://schemas.microsoft.com/office/drawing/2014/main" id="{1D21DDA0-1FEF-44A4-B0AD-80C3426501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52064" y="2469594"/>
            <a:ext cx="5226528" cy="5226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4803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4DDF46B-174D-4F7C-8267-C5C0BA7AC830}"/>
              </a:ext>
            </a:extLst>
          </p:cNvPr>
          <p:cNvSpPr/>
          <p:nvPr/>
        </p:nvSpPr>
        <p:spPr>
          <a:xfrm>
            <a:off x="6210847" y="2674177"/>
            <a:ext cx="5016500" cy="152400"/>
          </a:xfrm>
          <a:prstGeom prst="rect">
            <a:avLst/>
          </a:prstGeom>
          <a:solidFill>
            <a:srgbClr val="E9E9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endParaRPr lang="en-US" sz="1400" kern="0">
              <a:solidFill>
                <a:srgbClr val="FFFFFF"/>
              </a:solidFill>
              <a:latin typeface="SVN-Avo"/>
              <a:sym typeface="Arial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27EF9F2-58A9-41D2-B69E-A3A822FDE3E8}"/>
              </a:ext>
            </a:extLst>
          </p:cNvPr>
          <p:cNvGrpSpPr/>
          <p:nvPr/>
        </p:nvGrpSpPr>
        <p:grpSpPr>
          <a:xfrm>
            <a:off x="2422601" y="1917919"/>
            <a:ext cx="3881919" cy="908659"/>
            <a:chOff x="5866296" y="2355242"/>
            <a:chExt cx="3881919" cy="908658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46E151D-8B93-4929-924F-BA3709942CDF}"/>
                </a:ext>
              </a:extLst>
            </p:cNvPr>
            <p:cNvSpPr/>
            <p:nvPr/>
          </p:nvSpPr>
          <p:spPr>
            <a:xfrm>
              <a:off x="5866296" y="3111500"/>
              <a:ext cx="3325329" cy="152400"/>
            </a:xfrm>
            <a:prstGeom prst="rect">
              <a:avLst/>
            </a:prstGeom>
            <a:solidFill>
              <a:srgbClr val="FB66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>
                <a:buClr>
                  <a:srgbClr val="000000"/>
                </a:buClr>
              </a:pPr>
              <a:endParaRPr lang="en-US" sz="1400" kern="0">
                <a:solidFill>
                  <a:srgbClr val="FFFFFF"/>
                </a:solidFill>
                <a:latin typeface="Arial"/>
                <a:sym typeface="Arial"/>
              </a:endParaRP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4834276-EA47-4B6E-ACDB-B245F0FBF1AF}"/>
                </a:ext>
              </a:extLst>
            </p:cNvPr>
            <p:cNvGrpSpPr/>
            <p:nvPr/>
          </p:nvGrpSpPr>
          <p:grpSpPr>
            <a:xfrm>
              <a:off x="8635033" y="2355242"/>
              <a:ext cx="1113182" cy="690300"/>
              <a:chOff x="8635033" y="2355242"/>
              <a:chExt cx="1113182" cy="690300"/>
            </a:xfrm>
          </p:grpSpPr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6355FC57-18CF-43C6-99DE-445616E38E4F}"/>
                  </a:ext>
                </a:extLst>
              </p:cNvPr>
              <p:cNvSpPr/>
              <p:nvPr/>
            </p:nvSpPr>
            <p:spPr>
              <a:xfrm flipV="1">
                <a:off x="8796751" y="2355242"/>
                <a:ext cx="789747" cy="690300"/>
              </a:xfrm>
              <a:custGeom>
                <a:avLst/>
                <a:gdLst>
                  <a:gd name="connsiteX0" fmla="*/ 79515 w 789747"/>
                  <a:gd name="connsiteY0" fmla="*/ 690300 h 690300"/>
                  <a:gd name="connsiteX1" fmla="*/ 710232 w 789747"/>
                  <a:gd name="connsiteY1" fmla="*/ 690300 h 690300"/>
                  <a:gd name="connsiteX2" fmla="*/ 789747 w 789747"/>
                  <a:gd name="connsiteY2" fmla="*/ 610785 h 690300"/>
                  <a:gd name="connsiteX3" fmla="*/ 789747 w 789747"/>
                  <a:gd name="connsiteY3" fmla="*/ 292737 h 690300"/>
                  <a:gd name="connsiteX4" fmla="*/ 710232 w 789747"/>
                  <a:gd name="connsiteY4" fmla="*/ 213222 h 690300"/>
                  <a:gd name="connsiteX5" fmla="*/ 504555 w 789747"/>
                  <a:gd name="connsiteY5" fmla="*/ 213222 h 690300"/>
                  <a:gd name="connsiteX6" fmla="*/ 394873 w 789747"/>
                  <a:gd name="connsiteY6" fmla="*/ 0 h 690300"/>
                  <a:gd name="connsiteX7" fmla="*/ 285190 w 789747"/>
                  <a:gd name="connsiteY7" fmla="*/ 213222 h 690300"/>
                  <a:gd name="connsiteX8" fmla="*/ 79515 w 789747"/>
                  <a:gd name="connsiteY8" fmla="*/ 213222 h 690300"/>
                  <a:gd name="connsiteX9" fmla="*/ 0 w 789747"/>
                  <a:gd name="connsiteY9" fmla="*/ 292737 h 690300"/>
                  <a:gd name="connsiteX10" fmla="*/ 0 w 789747"/>
                  <a:gd name="connsiteY10" fmla="*/ 610785 h 690300"/>
                  <a:gd name="connsiteX11" fmla="*/ 79515 w 789747"/>
                  <a:gd name="connsiteY11" fmla="*/ 690300 h 69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89747" h="690300">
                    <a:moveTo>
                      <a:pt x="79515" y="690300"/>
                    </a:moveTo>
                    <a:lnTo>
                      <a:pt x="710232" y="690300"/>
                    </a:lnTo>
                    <a:cubicBezTo>
                      <a:pt x="754147" y="690300"/>
                      <a:pt x="789747" y="654700"/>
                      <a:pt x="789747" y="610785"/>
                    </a:cubicBezTo>
                    <a:lnTo>
                      <a:pt x="789747" y="292737"/>
                    </a:lnTo>
                    <a:cubicBezTo>
                      <a:pt x="789747" y="248822"/>
                      <a:pt x="754147" y="213222"/>
                      <a:pt x="710232" y="213222"/>
                    </a:cubicBezTo>
                    <a:lnTo>
                      <a:pt x="504555" y="213222"/>
                    </a:lnTo>
                    <a:lnTo>
                      <a:pt x="394873" y="0"/>
                    </a:lnTo>
                    <a:lnTo>
                      <a:pt x="285190" y="213222"/>
                    </a:lnTo>
                    <a:lnTo>
                      <a:pt x="79515" y="213222"/>
                    </a:lnTo>
                    <a:cubicBezTo>
                      <a:pt x="35600" y="213222"/>
                      <a:pt x="0" y="248822"/>
                      <a:pt x="0" y="292737"/>
                    </a:cubicBezTo>
                    <a:lnTo>
                      <a:pt x="0" y="610785"/>
                    </a:lnTo>
                    <a:cubicBezTo>
                      <a:pt x="0" y="654700"/>
                      <a:pt x="35600" y="690300"/>
                      <a:pt x="79515" y="690300"/>
                    </a:cubicBezTo>
                    <a:close/>
                  </a:path>
                </a:pathLst>
              </a:custGeom>
              <a:solidFill>
                <a:srgbClr val="FB664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9170">
                  <a:buClr>
                    <a:srgbClr val="000000"/>
                  </a:buClr>
                </a:pPr>
                <a:endParaRPr lang="en-US" sz="1400" kern="0">
                  <a:solidFill>
                    <a:srgbClr val="FFFFFF"/>
                  </a:solidFill>
                  <a:latin typeface="Arial"/>
                  <a:sym typeface="Arial"/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2FE97D5-BB23-4CE7-A7C0-5DCE508F5006}"/>
                  </a:ext>
                </a:extLst>
              </p:cNvPr>
              <p:cNvSpPr txBox="1"/>
              <p:nvPr/>
            </p:nvSpPr>
            <p:spPr>
              <a:xfrm>
                <a:off x="8635033" y="2355242"/>
                <a:ext cx="1113182" cy="461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1219170">
                  <a:buClr>
                    <a:srgbClr val="000000"/>
                  </a:buClr>
                </a:pPr>
                <a:r>
                  <a:rPr lang="en-US" sz="2400" b="1" kern="0">
                    <a:solidFill>
                      <a:srgbClr val="FFFFFF"/>
                    </a:solidFill>
                    <a:latin typeface="Arial" panose="020B0604020202020204" pitchFamily="34" charset="0"/>
                    <a:ea typeface="Tahoma" panose="020B0604030504040204" pitchFamily="34" charset="0"/>
                    <a:cs typeface="Arial" panose="020B0604020202020204" pitchFamily="34" charset="0"/>
                    <a:sym typeface="Arial"/>
                  </a:rPr>
                  <a:t>29,7</a:t>
                </a:r>
                <a:r>
                  <a:rPr lang="en-US" sz="1400" b="1" kern="0">
                    <a:solidFill>
                      <a:srgbClr val="FFFFFF"/>
                    </a:solidFill>
                    <a:latin typeface="Arial" panose="020B0604020202020204" pitchFamily="34" charset="0"/>
                    <a:ea typeface="Tahoma" panose="020B0604030504040204" pitchFamily="34" charset="0"/>
                    <a:cs typeface="Arial" panose="020B0604020202020204" pitchFamily="34" charset="0"/>
                    <a:sym typeface="Arial"/>
                  </a:rPr>
                  <a:t>%</a:t>
                </a:r>
                <a:endParaRPr lang="en-US" sz="2400" b="1" kern="0">
                  <a:solidFill>
                    <a:srgbClr val="FFFFFF"/>
                  </a:solidFill>
                  <a:latin typeface="Arial" panose="020B0604020202020204" pitchFamily="34" charset="0"/>
                  <a:ea typeface="Tahoma" panose="020B0604030504040204" pitchFamily="34" charset="0"/>
                  <a:cs typeface="Arial" panose="020B0604020202020204" pitchFamily="34" charset="0"/>
                  <a:sym typeface="Arial"/>
                </a:endParaRPr>
              </a:p>
            </p:txBody>
          </p:sp>
        </p:grp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5ED4AB57-76A2-4036-8FEE-6EC279AF0EC9}"/>
              </a:ext>
            </a:extLst>
          </p:cNvPr>
          <p:cNvSpPr txBox="1"/>
          <p:nvPr/>
        </p:nvSpPr>
        <p:spPr>
          <a:xfrm>
            <a:off x="6108898" y="2302048"/>
            <a:ext cx="29339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en-US" sz="2000" b="1" kern="0">
                <a:solidFill>
                  <a:srgbClr val="FB664F"/>
                </a:solidFill>
                <a:latin typeface="SVN-Avo"/>
                <a:ea typeface="Tahoma" panose="020B0604030504040204" pitchFamily="34" charset="0"/>
                <a:cs typeface="Arial" panose="020B0604020202020204" pitchFamily="34" charset="0"/>
                <a:sym typeface="Arial"/>
              </a:rPr>
              <a:t>Thông báo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CF591D4-5EDC-4406-A32C-46C1AC2A21A7}"/>
              </a:ext>
            </a:extLst>
          </p:cNvPr>
          <p:cNvSpPr/>
          <p:nvPr/>
        </p:nvSpPr>
        <p:spPr>
          <a:xfrm>
            <a:off x="6210847" y="3754897"/>
            <a:ext cx="5016500" cy="152400"/>
          </a:xfrm>
          <a:prstGeom prst="rect">
            <a:avLst/>
          </a:prstGeom>
          <a:solidFill>
            <a:srgbClr val="E9E9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endParaRPr lang="en-US" sz="1400" kern="0">
              <a:solidFill>
                <a:srgbClr val="FFFFFF"/>
              </a:solidFill>
              <a:latin typeface="SVN-Avo"/>
              <a:sym typeface="Arial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33ACDC8-0736-4F02-88D4-C2F922CBED60}"/>
              </a:ext>
            </a:extLst>
          </p:cNvPr>
          <p:cNvGrpSpPr/>
          <p:nvPr/>
        </p:nvGrpSpPr>
        <p:grpSpPr>
          <a:xfrm>
            <a:off x="1455676" y="2998639"/>
            <a:ext cx="4848843" cy="908659"/>
            <a:chOff x="4899372" y="2355242"/>
            <a:chExt cx="4848843" cy="908658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3EAF149-18B5-4813-8FC8-9D8D9689C6F0}"/>
                </a:ext>
              </a:extLst>
            </p:cNvPr>
            <p:cNvSpPr/>
            <p:nvPr/>
          </p:nvSpPr>
          <p:spPr>
            <a:xfrm>
              <a:off x="4899372" y="3111500"/>
              <a:ext cx="4292254" cy="152400"/>
            </a:xfrm>
            <a:prstGeom prst="rect">
              <a:avLst/>
            </a:prstGeom>
            <a:solidFill>
              <a:srgbClr val="6FA4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>
                <a:buClr>
                  <a:srgbClr val="000000"/>
                </a:buClr>
              </a:pPr>
              <a:endParaRPr lang="en-US" sz="1400" kern="0">
                <a:solidFill>
                  <a:srgbClr val="FFFFFF"/>
                </a:solidFill>
                <a:latin typeface="Arial"/>
                <a:sym typeface="Arial"/>
              </a:endParaRP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D08A4322-777E-44D8-ABBB-F0168FFF50F8}"/>
                </a:ext>
              </a:extLst>
            </p:cNvPr>
            <p:cNvGrpSpPr/>
            <p:nvPr/>
          </p:nvGrpSpPr>
          <p:grpSpPr>
            <a:xfrm>
              <a:off x="8635033" y="2355242"/>
              <a:ext cx="1113182" cy="690300"/>
              <a:chOff x="8635033" y="2355242"/>
              <a:chExt cx="1113182" cy="690300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F0B4DA9-7578-4538-8DC9-B3532DC155AD}"/>
                  </a:ext>
                </a:extLst>
              </p:cNvPr>
              <p:cNvSpPr/>
              <p:nvPr/>
            </p:nvSpPr>
            <p:spPr>
              <a:xfrm flipV="1">
                <a:off x="8796751" y="2355242"/>
                <a:ext cx="789747" cy="690300"/>
              </a:xfrm>
              <a:custGeom>
                <a:avLst/>
                <a:gdLst>
                  <a:gd name="connsiteX0" fmla="*/ 79515 w 789747"/>
                  <a:gd name="connsiteY0" fmla="*/ 690300 h 690300"/>
                  <a:gd name="connsiteX1" fmla="*/ 710232 w 789747"/>
                  <a:gd name="connsiteY1" fmla="*/ 690300 h 690300"/>
                  <a:gd name="connsiteX2" fmla="*/ 789747 w 789747"/>
                  <a:gd name="connsiteY2" fmla="*/ 610785 h 690300"/>
                  <a:gd name="connsiteX3" fmla="*/ 789747 w 789747"/>
                  <a:gd name="connsiteY3" fmla="*/ 292737 h 690300"/>
                  <a:gd name="connsiteX4" fmla="*/ 710232 w 789747"/>
                  <a:gd name="connsiteY4" fmla="*/ 213222 h 690300"/>
                  <a:gd name="connsiteX5" fmla="*/ 504555 w 789747"/>
                  <a:gd name="connsiteY5" fmla="*/ 213222 h 690300"/>
                  <a:gd name="connsiteX6" fmla="*/ 394873 w 789747"/>
                  <a:gd name="connsiteY6" fmla="*/ 0 h 690300"/>
                  <a:gd name="connsiteX7" fmla="*/ 285190 w 789747"/>
                  <a:gd name="connsiteY7" fmla="*/ 213222 h 690300"/>
                  <a:gd name="connsiteX8" fmla="*/ 79515 w 789747"/>
                  <a:gd name="connsiteY8" fmla="*/ 213222 h 690300"/>
                  <a:gd name="connsiteX9" fmla="*/ 0 w 789747"/>
                  <a:gd name="connsiteY9" fmla="*/ 292737 h 690300"/>
                  <a:gd name="connsiteX10" fmla="*/ 0 w 789747"/>
                  <a:gd name="connsiteY10" fmla="*/ 610785 h 690300"/>
                  <a:gd name="connsiteX11" fmla="*/ 79515 w 789747"/>
                  <a:gd name="connsiteY11" fmla="*/ 690300 h 69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89747" h="690300">
                    <a:moveTo>
                      <a:pt x="79515" y="690300"/>
                    </a:moveTo>
                    <a:lnTo>
                      <a:pt x="710232" y="690300"/>
                    </a:lnTo>
                    <a:cubicBezTo>
                      <a:pt x="754147" y="690300"/>
                      <a:pt x="789747" y="654700"/>
                      <a:pt x="789747" y="610785"/>
                    </a:cubicBezTo>
                    <a:lnTo>
                      <a:pt x="789747" y="292737"/>
                    </a:lnTo>
                    <a:cubicBezTo>
                      <a:pt x="789747" y="248822"/>
                      <a:pt x="754147" y="213222"/>
                      <a:pt x="710232" y="213222"/>
                    </a:cubicBezTo>
                    <a:lnTo>
                      <a:pt x="504555" y="213222"/>
                    </a:lnTo>
                    <a:lnTo>
                      <a:pt x="394873" y="0"/>
                    </a:lnTo>
                    <a:lnTo>
                      <a:pt x="285190" y="213222"/>
                    </a:lnTo>
                    <a:lnTo>
                      <a:pt x="79515" y="213222"/>
                    </a:lnTo>
                    <a:cubicBezTo>
                      <a:pt x="35600" y="213222"/>
                      <a:pt x="0" y="248822"/>
                      <a:pt x="0" y="292737"/>
                    </a:cubicBezTo>
                    <a:lnTo>
                      <a:pt x="0" y="610785"/>
                    </a:lnTo>
                    <a:cubicBezTo>
                      <a:pt x="0" y="654700"/>
                      <a:pt x="35600" y="690300"/>
                      <a:pt x="79515" y="690300"/>
                    </a:cubicBezTo>
                    <a:close/>
                  </a:path>
                </a:pathLst>
              </a:custGeom>
              <a:solidFill>
                <a:srgbClr val="6FA4C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9170">
                  <a:buClr>
                    <a:srgbClr val="000000"/>
                  </a:buClr>
                </a:pPr>
                <a:endParaRPr lang="en-US" sz="1400" kern="0">
                  <a:solidFill>
                    <a:srgbClr val="FFFFFF"/>
                  </a:solidFill>
                  <a:latin typeface="Arial"/>
                  <a:sym typeface="Arial"/>
                </a:endParaRP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FEF2E01-74D1-4B9B-9F05-A79531F2626E}"/>
                  </a:ext>
                </a:extLst>
              </p:cNvPr>
              <p:cNvSpPr txBox="1"/>
              <p:nvPr/>
            </p:nvSpPr>
            <p:spPr>
              <a:xfrm>
                <a:off x="8635033" y="2355242"/>
                <a:ext cx="1113182" cy="461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1219170">
                  <a:buClr>
                    <a:srgbClr val="000000"/>
                  </a:buClr>
                </a:pPr>
                <a:r>
                  <a:rPr lang="en-US" sz="2400" b="1" kern="0">
                    <a:solidFill>
                      <a:srgbClr val="FFFFFF"/>
                    </a:solidFill>
                    <a:latin typeface="Arial" panose="020B0604020202020204" pitchFamily="34" charset="0"/>
                    <a:ea typeface="Tahoma" panose="020B0604030504040204" pitchFamily="34" charset="0"/>
                    <a:cs typeface="Arial" panose="020B0604020202020204" pitchFamily="34" charset="0"/>
                    <a:sym typeface="Arial"/>
                  </a:rPr>
                  <a:t>85,7</a:t>
                </a:r>
                <a:r>
                  <a:rPr lang="en-US" sz="1400" b="1" kern="0">
                    <a:solidFill>
                      <a:srgbClr val="FFFFFF"/>
                    </a:solidFill>
                    <a:latin typeface="Arial" panose="020B0604020202020204" pitchFamily="34" charset="0"/>
                    <a:ea typeface="Tahoma" panose="020B0604030504040204" pitchFamily="34" charset="0"/>
                    <a:cs typeface="Arial" panose="020B0604020202020204" pitchFamily="34" charset="0"/>
                    <a:sym typeface="Arial"/>
                  </a:rPr>
                  <a:t>%</a:t>
                </a:r>
                <a:endParaRPr lang="en-US" sz="2400" b="1" kern="0">
                  <a:solidFill>
                    <a:srgbClr val="FFFFFF"/>
                  </a:solidFill>
                  <a:latin typeface="Arial" panose="020B0604020202020204" pitchFamily="34" charset="0"/>
                  <a:ea typeface="Tahoma" panose="020B0604030504040204" pitchFamily="34" charset="0"/>
                  <a:cs typeface="Arial" panose="020B0604020202020204" pitchFamily="34" charset="0"/>
                  <a:sym typeface="Arial"/>
                </a:endParaRPr>
              </a:p>
            </p:txBody>
          </p:sp>
        </p:grp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5876261D-04BC-4551-9FD7-6558BF812730}"/>
              </a:ext>
            </a:extLst>
          </p:cNvPr>
          <p:cNvSpPr txBox="1"/>
          <p:nvPr/>
        </p:nvSpPr>
        <p:spPr>
          <a:xfrm>
            <a:off x="6108898" y="3382768"/>
            <a:ext cx="29339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en-US" sz="2000" b="1" kern="0">
                <a:solidFill>
                  <a:srgbClr val="6FA4CA"/>
                </a:solidFill>
                <a:latin typeface="SVN-Avo"/>
                <a:ea typeface="Tahoma" panose="020B0604030504040204" pitchFamily="34" charset="0"/>
                <a:cs typeface="Arial" panose="020B0604020202020204" pitchFamily="34" charset="0"/>
                <a:sym typeface="Arial"/>
              </a:rPr>
              <a:t>Quảng cáo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BDD580B-E498-469F-B413-382739D0F8E5}"/>
              </a:ext>
            </a:extLst>
          </p:cNvPr>
          <p:cNvSpPr/>
          <p:nvPr/>
        </p:nvSpPr>
        <p:spPr>
          <a:xfrm>
            <a:off x="6210847" y="4835617"/>
            <a:ext cx="5016500" cy="152400"/>
          </a:xfrm>
          <a:prstGeom prst="rect">
            <a:avLst/>
          </a:prstGeom>
          <a:solidFill>
            <a:srgbClr val="E9E9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endParaRPr lang="en-US" sz="1400" kern="0">
              <a:solidFill>
                <a:srgbClr val="FFFFFF"/>
              </a:solidFill>
              <a:latin typeface="SVN-Avo"/>
              <a:sym typeface="Arial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968E4D4-2081-4281-846D-9DC9A298E267}"/>
              </a:ext>
            </a:extLst>
          </p:cNvPr>
          <p:cNvGrpSpPr/>
          <p:nvPr/>
        </p:nvGrpSpPr>
        <p:grpSpPr>
          <a:xfrm>
            <a:off x="2974807" y="4079359"/>
            <a:ext cx="3325328" cy="908659"/>
            <a:chOff x="6422887" y="2355242"/>
            <a:chExt cx="3325328" cy="908658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60DACA25-3AB4-4752-B83A-41FBE74D67C0}"/>
                </a:ext>
              </a:extLst>
            </p:cNvPr>
            <p:cNvSpPr/>
            <p:nvPr/>
          </p:nvSpPr>
          <p:spPr>
            <a:xfrm>
              <a:off x="6422887" y="3111500"/>
              <a:ext cx="2768738" cy="152400"/>
            </a:xfrm>
            <a:prstGeom prst="rect">
              <a:avLst/>
            </a:prstGeom>
            <a:solidFill>
              <a:srgbClr val="FEB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>
                <a:buClr>
                  <a:srgbClr val="000000"/>
                </a:buClr>
              </a:pPr>
              <a:endParaRPr lang="en-US" sz="1400" kern="0">
                <a:solidFill>
                  <a:srgbClr val="FFFFFF"/>
                </a:solidFill>
                <a:latin typeface="Arial"/>
                <a:sym typeface="Arial"/>
              </a:endParaRP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E380625F-3DE3-4024-956F-A59C617B93F9}"/>
                </a:ext>
              </a:extLst>
            </p:cNvPr>
            <p:cNvGrpSpPr/>
            <p:nvPr/>
          </p:nvGrpSpPr>
          <p:grpSpPr>
            <a:xfrm>
              <a:off x="8635033" y="2355242"/>
              <a:ext cx="1113182" cy="690300"/>
              <a:chOff x="8635033" y="2355242"/>
              <a:chExt cx="1113182" cy="690300"/>
            </a:xfrm>
          </p:grpSpPr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2FD70B89-776F-4510-8486-F7B1C5C8BB51}"/>
                  </a:ext>
                </a:extLst>
              </p:cNvPr>
              <p:cNvSpPr/>
              <p:nvPr/>
            </p:nvSpPr>
            <p:spPr>
              <a:xfrm flipV="1">
                <a:off x="8796751" y="2355242"/>
                <a:ext cx="789747" cy="690300"/>
              </a:xfrm>
              <a:custGeom>
                <a:avLst/>
                <a:gdLst>
                  <a:gd name="connsiteX0" fmla="*/ 79515 w 789747"/>
                  <a:gd name="connsiteY0" fmla="*/ 690300 h 690300"/>
                  <a:gd name="connsiteX1" fmla="*/ 710232 w 789747"/>
                  <a:gd name="connsiteY1" fmla="*/ 690300 h 690300"/>
                  <a:gd name="connsiteX2" fmla="*/ 789747 w 789747"/>
                  <a:gd name="connsiteY2" fmla="*/ 610785 h 690300"/>
                  <a:gd name="connsiteX3" fmla="*/ 789747 w 789747"/>
                  <a:gd name="connsiteY3" fmla="*/ 292737 h 690300"/>
                  <a:gd name="connsiteX4" fmla="*/ 710232 w 789747"/>
                  <a:gd name="connsiteY4" fmla="*/ 213222 h 690300"/>
                  <a:gd name="connsiteX5" fmla="*/ 504555 w 789747"/>
                  <a:gd name="connsiteY5" fmla="*/ 213222 h 690300"/>
                  <a:gd name="connsiteX6" fmla="*/ 394873 w 789747"/>
                  <a:gd name="connsiteY6" fmla="*/ 0 h 690300"/>
                  <a:gd name="connsiteX7" fmla="*/ 285190 w 789747"/>
                  <a:gd name="connsiteY7" fmla="*/ 213222 h 690300"/>
                  <a:gd name="connsiteX8" fmla="*/ 79515 w 789747"/>
                  <a:gd name="connsiteY8" fmla="*/ 213222 h 690300"/>
                  <a:gd name="connsiteX9" fmla="*/ 0 w 789747"/>
                  <a:gd name="connsiteY9" fmla="*/ 292737 h 690300"/>
                  <a:gd name="connsiteX10" fmla="*/ 0 w 789747"/>
                  <a:gd name="connsiteY10" fmla="*/ 610785 h 690300"/>
                  <a:gd name="connsiteX11" fmla="*/ 79515 w 789747"/>
                  <a:gd name="connsiteY11" fmla="*/ 690300 h 69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89747" h="690300">
                    <a:moveTo>
                      <a:pt x="79515" y="690300"/>
                    </a:moveTo>
                    <a:lnTo>
                      <a:pt x="710232" y="690300"/>
                    </a:lnTo>
                    <a:cubicBezTo>
                      <a:pt x="754147" y="690300"/>
                      <a:pt x="789747" y="654700"/>
                      <a:pt x="789747" y="610785"/>
                    </a:cubicBezTo>
                    <a:lnTo>
                      <a:pt x="789747" y="292737"/>
                    </a:lnTo>
                    <a:cubicBezTo>
                      <a:pt x="789747" y="248822"/>
                      <a:pt x="754147" y="213222"/>
                      <a:pt x="710232" y="213222"/>
                    </a:cubicBezTo>
                    <a:lnTo>
                      <a:pt x="504555" y="213222"/>
                    </a:lnTo>
                    <a:lnTo>
                      <a:pt x="394873" y="0"/>
                    </a:lnTo>
                    <a:lnTo>
                      <a:pt x="285190" y="213222"/>
                    </a:lnTo>
                    <a:lnTo>
                      <a:pt x="79515" y="213222"/>
                    </a:lnTo>
                    <a:cubicBezTo>
                      <a:pt x="35600" y="213222"/>
                      <a:pt x="0" y="248822"/>
                      <a:pt x="0" y="292737"/>
                    </a:cubicBezTo>
                    <a:lnTo>
                      <a:pt x="0" y="610785"/>
                    </a:lnTo>
                    <a:cubicBezTo>
                      <a:pt x="0" y="654700"/>
                      <a:pt x="35600" y="690300"/>
                      <a:pt x="79515" y="690300"/>
                    </a:cubicBezTo>
                    <a:close/>
                  </a:path>
                </a:pathLst>
              </a:custGeom>
              <a:solidFill>
                <a:srgbClr val="FEBB6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9170">
                  <a:buClr>
                    <a:srgbClr val="000000"/>
                  </a:buClr>
                </a:pPr>
                <a:endParaRPr lang="en-US" sz="1400" kern="0">
                  <a:solidFill>
                    <a:srgbClr val="FFFFFF"/>
                  </a:solidFill>
                  <a:latin typeface="Arial"/>
                  <a:sym typeface="Arial"/>
                </a:endParaRP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3EE4F5B-A365-4F05-89A0-83E391E97404}"/>
                  </a:ext>
                </a:extLst>
              </p:cNvPr>
              <p:cNvSpPr txBox="1"/>
              <p:nvPr/>
            </p:nvSpPr>
            <p:spPr>
              <a:xfrm>
                <a:off x="8635033" y="2355242"/>
                <a:ext cx="1113182" cy="461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1219170">
                  <a:buClr>
                    <a:srgbClr val="000000"/>
                  </a:buClr>
                </a:pPr>
                <a:r>
                  <a:rPr lang="en-US" sz="2400" b="1" kern="0">
                    <a:solidFill>
                      <a:srgbClr val="FFFFFF"/>
                    </a:solidFill>
                    <a:latin typeface="Arial" panose="020B0604020202020204" pitchFamily="34" charset="0"/>
                    <a:ea typeface="Tahoma" panose="020B0604030504040204" pitchFamily="34" charset="0"/>
                    <a:cs typeface="Arial" panose="020B0604020202020204" pitchFamily="34" charset="0"/>
                    <a:sym typeface="Arial"/>
                  </a:rPr>
                  <a:t>20,9</a:t>
                </a:r>
                <a:r>
                  <a:rPr lang="en-US" sz="1400" b="1" kern="0">
                    <a:solidFill>
                      <a:srgbClr val="FFFFFF"/>
                    </a:solidFill>
                    <a:latin typeface="Arial" panose="020B0604020202020204" pitchFamily="34" charset="0"/>
                    <a:ea typeface="Tahoma" panose="020B0604030504040204" pitchFamily="34" charset="0"/>
                    <a:cs typeface="Arial" panose="020B0604020202020204" pitchFamily="34" charset="0"/>
                    <a:sym typeface="Arial"/>
                  </a:rPr>
                  <a:t>%</a:t>
                </a:r>
                <a:endParaRPr lang="en-US" sz="2400" b="1" kern="0">
                  <a:solidFill>
                    <a:srgbClr val="FFFFFF"/>
                  </a:solidFill>
                  <a:latin typeface="Arial" panose="020B0604020202020204" pitchFamily="34" charset="0"/>
                  <a:ea typeface="Tahoma" panose="020B0604030504040204" pitchFamily="34" charset="0"/>
                  <a:cs typeface="Arial" panose="020B0604020202020204" pitchFamily="34" charset="0"/>
                  <a:sym typeface="Arial"/>
                </a:endParaRPr>
              </a:p>
            </p:txBody>
          </p:sp>
        </p:grp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CDB74DC3-18A6-4043-9E3C-55D2C7E2FA34}"/>
              </a:ext>
            </a:extLst>
          </p:cNvPr>
          <p:cNvSpPr txBox="1"/>
          <p:nvPr/>
        </p:nvSpPr>
        <p:spPr>
          <a:xfrm>
            <a:off x="6108898" y="4463488"/>
            <a:ext cx="29339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en-US" sz="2000" b="1" kern="0">
                <a:solidFill>
                  <a:srgbClr val="FEBB6E"/>
                </a:solidFill>
                <a:latin typeface="SVN-Avo"/>
                <a:ea typeface="Tahoma" panose="020B0604030504040204" pitchFamily="34" charset="0"/>
                <a:cs typeface="Arial" panose="020B0604020202020204" pitchFamily="34" charset="0"/>
                <a:sym typeface="Arial"/>
              </a:rPr>
              <a:t>Nâng cấp lên premium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1764403-75DD-4F34-AE9F-785C24EFFB42}"/>
              </a:ext>
            </a:extLst>
          </p:cNvPr>
          <p:cNvSpPr/>
          <p:nvPr/>
        </p:nvSpPr>
        <p:spPr>
          <a:xfrm>
            <a:off x="6210847" y="5916337"/>
            <a:ext cx="5016500" cy="152400"/>
          </a:xfrm>
          <a:prstGeom prst="rect">
            <a:avLst/>
          </a:prstGeom>
          <a:solidFill>
            <a:srgbClr val="E9E9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endParaRPr lang="en-US" sz="1400" kern="0">
              <a:solidFill>
                <a:srgbClr val="FFFFFF"/>
              </a:solidFill>
              <a:latin typeface="SVN-Avo"/>
              <a:sym typeface="Arial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81C6A24-D22D-4EF8-AFAF-09D7AEABA637}"/>
              </a:ext>
            </a:extLst>
          </p:cNvPr>
          <p:cNvGrpSpPr/>
          <p:nvPr/>
        </p:nvGrpSpPr>
        <p:grpSpPr>
          <a:xfrm>
            <a:off x="2007882" y="5160079"/>
            <a:ext cx="4292253" cy="908659"/>
            <a:chOff x="5455962" y="2355242"/>
            <a:chExt cx="4292253" cy="908658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C9C8DE78-0E88-4140-B1FE-9291B236BB99}"/>
                </a:ext>
              </a:extLst>
            </p:cNvPr>
            <p:cNvSpPr/>
            <p:nvPr/>
          </p:nvSpPr>
          <p:spPr>
            <a:xfrm>
              <a:off x="5455962" y="3111500"/>
              <a:ext cx="3735663" cy="152400"/>
            </a:xfrm>
            <a:prstGeom prst="rect">
              <a:avLst/>
            </a:prstGeom>
            <a:solidFill>
              <a:srgbClr val="7D9A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>
                <a:buClr>
                  <a:srgbClr val="000000"/>
                </a:buClr>
              </a:pPr>
              <a:endParaRPr lang="en-US" sz="1400" kern="0">
                <a:solidFill>
                  <a:srgbClr val="FFFFFF"/>
                </a:solidFill>
                <a:latin typeface="Arial"/>
                <a:sym typeface="Arial"/>
              </a:endParaRPr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1DAA58BC-1E1C-4029-B480-154FE13D394E}"/>
                </a:ext>
              </a:extLst>
            </p:cNvPr>
            <p:cNvGrpSpPr/>
            <p:nvPr/>
          </p:nvGrpSpPr>
          <p:grpSpPr>
            <a:xfrm>
              <a:off x="8635033" y="2355242"/>
              <a:ext cx="1113182" cy="690300"/>
              <a:chOff x="8635033" y="2355242"/>
              <a:chExt cx="1113182" cy="690300"/>
            </a:xfrm>
          </p:grpSpPr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536D83BC-6948-491F-AA49-60C35C6A2399}"/>
                  </a:ext>
                </a:extLst>
              </p:cNvPr>
              <p:cNvSpPr/>
              <p:nvPr/>
            </p:nvSpPr>
            <p:spPr>
              <a:xfrm flipV="1">
                <a:off x="8796751" y="2355242"/>
                <a:ext cx="789747" cy="690300"/>
              </a:xfrm>
              <a:custGeom>
                <a:avLst/>
                <a:gdLst>
                  <a:gd name="connsiteX0" fmla="*/ 79515 w 789747"/>
                  <a:gd name="connsiteY0" fmla="*/ 690300 h 690300"/>
                  <a:gd name="connsiteX1" fmla="*/ 710232 w 789747"/>
                  <a:gd name="connsiteY1" fmla="*/ 690300 h 690300"/>
                  <a:gd name="connsiteX2" fmla="*/ 789747 w 789747"/>
                  <a:gd name="connsiteY2" fmla="*/ 610785 h 690300"/>
                  <a:gd name="connsiteX3" fmla="*/ 789747 w 789747"/>
                  <a:gd name="connsiteY3" fmla="*/ 292737 h 690300"/>
                  <a:gd name="connsiteX4" fmla="*/ 710232 w 789747"/>
                  <a:gd name="connsiteY4" fmla="*/ 213222 h 690300"/>
                  <a:gd name="connsiteX5" fmla="*/ 504555 w 789747"/>
                  <a:gd name="connsiteY5" fmla="*/ 213222 h 690300"/>
                  <a:gd name="connsiteX6" fmla="*/ 394873 w 789747"/>
                  <a:gd name="connsiteY6" fmla="*/ 0 h 690300"/>
                  <a:gd name="connsiteX7" fmla="*/ 285190 w 789747"/>
                  <a:gd name="connsiteY7" fmla="*/ 213222 h 690300"/>
                  <a:gd name="connsiteX8" fmla="*/ 79515 w 789747"/>
                  <a:gd name="connsiteY8" fmla="*/ 213222 h 690300"/>
                  <a:gd name="connsiteX9" fmla="*/ 0 w 789747"/>
                  <a:gd name="connsiteY9" fmla="*/ 292737 h 690300"/>
                  <a:gd name="connsiteX10" fmla="*/ 0 w 789747"/>
                  <a:gd name="connsiteY10" fmla="*/ 610785 h 690300"/>
                  <a:gd name="connsiteX11" fmla="*/ 79515 w 789747"/>
                  <a:gd name="connsiteY11" fmla="*/ 690300 h 69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89747" h="690300">
                    <a:moveTo>
                      <a:pt x="79515" y="690300"/>
                    </a:moveTo>
                    <a:lnTo>
                      <a:pt x="710232" y="690300"/>
                    </a:lnTo>
                    <a:cubicBezTo>
                      <a:pt x="754147" y="690300"/>
                      <a:pt x="789747" y="654700"/>
                      <a:pt x="789747" y="610785"/>
                    </a:cubicBezTo>
                    <a:lnTo>
                      <a:pt x="789747" y="292737"/>
                    </a:lnTo>
                    <a:cubicBezTo>
                      <a:pt x="789747" y="248822"/>
                      <a:pt x="754147" y="213222"/>
                      <a:pt x="710232" y="213222"/>
                    </a:cubicBezTo>
                    <a:lnTo>
                      <a:pt x="504555" y="213222"/>
                    </a:lnTo>
                    <a:lnTo>
                      <a:pt x="394873" y="0"/>
                    </a:lnTo>
                    <a:lnTo>
                      <a:pt x="285190" y="213222"/>
                    </a:lnTo>
                    <a:lnTo>
                      <a:pt x="79515" y="213222"/>
                    </a:lnTo>
                    <a:cubicBezTo>
                      <a:pt x="35600" y="213222"/>
                      <a:pt x="0" y="248822"/>
                      <a:pt x="0" y="292737"/>
                    </a:cubicBezTo>
                    <a:lnTo>
                      <a:pt x="0" y="610785"/>
                    </a:lnTo>
                    <a:cubicBezTo>
                      <a:pt x="0" y="654700"/>
                      <a:pt x="35600" y="690300"/>
                      <a:pt x="79515" y="690300"/>
                    </a:cubicBezTo>
                    <a:close/>
                  </a:path>
                </a:pathLst>
              </a:custGeom>
              <a:solidFill>
                <a:srgbClr val="7D9A6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9170">
                  <a:buClr>
                    <a:srgbClr val="000000"/>
                  </a:buClr>
                </a:pPr>
                <a:endParaRPr lang="en-US" sz="1400" kern="0">
                  <a:solidFill>
                    <a:srgbClr val="FFFFFF"/>
                  </a:solidFill>
                  <a:latin typeface="Arial"/>
                  <a:sym typeface="Arial"/>
                </a:endParaRP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62CD51F-43B8-439E-810F-54D9088D30C5}"/>
                  </a:ext>
                </a:extLst>
              </p:cNvPr>
              <p:cNvSpPr txBox="1"/>
              <p:nvPr/>
            </p:nvSpPr>
            <p:spPr>
              <a:xfrm>
                <a:off x="8635033" y="2355242"/>
                <a:ext cx="1113182" cy="461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1219170">
                  <a:buClr>
                    <a:srgbClr val="000000"/>
                  </a:buClr>
                </a:pPr>
                <a:r>
                  <a:rPr lang="en-US" sz="2400" b="1" kern="0">
                    <a:solidFill>
                      <a:srgbClr val="FFFFFF"/>
                    </a:solidFill>
                    <a:latin typeface="Arial" panose="020B0604020202020204" pitchFamily="34" charset="0"/>
                    <a:ea typeface="Tahoma" panose="020B0604030504040204" pitchFamily="34" charset="0"/>
                    <a:cs typeface="Arial" panose="020B0604020202020204" pitchFamily="34" charset="0"/>
                    <a:sym typeface="Arial"/>
                  </a:rPr>
                  <a:t>1,1</a:t>
                </a:r>
                <a:r>
                  <a:rPr lang="en-US" sz="1400" b="1" kern="0">
                    <a:solidFill>
                      <a:srgbClr val="FFFFFF"/>
                    </a:solidFill>
                    <a:latin typeface="Arial" panose="020B0604020202020204" pitchFamily="34" charset="0"/>
                    <a:ea typeface="Tahoma" panose="020B0604030504040204" pitchFamily="34" charset="0"/>
                    <a:cs typeface="Arial" panose="020B0604020202020204" pitchFamily="34" charset="0"/>
                    <a:sym typeface="Arial"/>
                  </a:rPr>
                  <a:t>%</a:t>
                </a:r>
                <a:endParaRPr lang="en-US" sz="2400" b="1" kern="0">
                  <a:solidFill>
                    <a:srgbClr val="FFFFFF"/>
                  </a:solidFill>
                  <a:latin typeface="Arial" panose="020B0604020202020204" pitchFamily="34" charset="0"/>
                  <a:ea typeface="Tahoma" panose="020B0604030504040204" pitchFamily="34" charset="0"/>
                  <a:cs typeface="Arial" panose="020B0604020202020204" pitchFamily="34" charset="0"/>
                  <a:sym typeface="Arial"/>
                </a:endParaRPr>
              </a:p>
            </p:txBody>
          </p:sp>
        </p:grp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21B5802A-9A4A-4AA6-8E79-5B94A89A0329}"/>
              </a:ext>
            </a:extLst>
          </p:cNvPr>
          <p:cNvSpPr txBox="1"/>
          <p:nvPr/>
        </p:nvSpPr>
        <p:spPr>
          <a:xfrm>
            <a:off x="6108898" y="5544208"/>
            <a:ext cx="29339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en-US" sz="2000" b="1" kern="0">
                <a:solidFill>
                  <a:srgbClr val="7D9A62"/>
                </a:solidFill>
                <a:latin typeface="SVN-Avo"/>
                <a:ea typeface="Tahoma" panose="020B0604030504040204" pitchFamily="34" charset="0"/>
                <a:cs typeface="Arial" panose="020B0604020202020204" pitchFamily="34" charset="0"/>
                <a:sym typeface="Arial"/>
              </a:rPr>
              <a:t>Bắt đăng nhập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2FEF0A7-BDD3-4A75-B742-C25D83ADCAFC}"/>
              </a:ext>
            </a:extLst>
          </p:cNvPr>
          <p:cNvSpPr txBox="1"/>
          <p:nvPr/>
        </p:nvSpPr>
        <p:spPr>
          <a:xfrm>
            <a:off x="3554475" y="191826"/>
            <a:ext cx="50830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-US" sz="4000" b="1" kern="0">
                <a:solidFill>
                  <a:schemeClr val="accent3">
                    <a:lumMod val="60000"/>
                    <a:lumOff val="40000"/>
                  </a:schemeClr>
                </a:solidFill>
                <a:latin typeface="SVN-Avo"/>
                <a:ea typeface="Tahoma" panose="020B0604030504040204" pitchFamily="34" charset="0"/>
                <a:cs typeface="Arial" panose="020B0604020202020204" pitchFamily="34" charset="0"/>
                <a:sym typeface="Arial"/>
              </a:rPr>
              <a:t>Khảo sát thực tế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A55EEF90-B223-400B-8DF5-A89DF62678CB}"/>
              </a:ext>
            </a:extLst>
          </p:cNvPr>
          <p:cNvSpPr/>
          <p:nvPr/>
        </p:nvSpPr>
        <p:spPr>
          <a:xfrm>
            <a:off x="159656" y="1532022"/>
            <a:ext cx="6051191" cy="4924461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endParaRPr lang="en-US" sz="1400" kern="0">
              <a:solidFill>
                <a:srgbClr val="FFFFFF"/>
              </a:solidFill>
              <a:latin typeface="Arial"/>
              <a:sym typeface="Arial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93B1414-3B71-4E8A-A67A-BB39BB11082B}"/>
              </a:ext>
            </a:extLst>
          </p:cNvPr>
          <p:cNvSpPr txBox="1"/>
          <p:nvPr/>
        </p:nvSpPr>
        <p:spPr>
          <a:xfrm>
            <a:off x="912297" y="3184766"/>
            <a:ext cx="40197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-US" sz="3600" b="1" kern="0">
                <a:solidFill>
                  <a:schemeClr val="accent3">
                    <a:lumMod val="60000"/>
                    <a:lumOff val="40000"/>
                  </a:schemeClr>
                </a:solidFill>
                <a:latin typeface="SVN-Avo"/>
                <a:ea typeface="Tahoma" panose="020B0604030504040204" pitchFamily="34" charset="0"/>
                <a:cs typeface="Arial" panose="020B0604020202020204" pitchFamily="34" charset="0"/>
                <a:sym typeface="Arial"/>
              </a:rPr>
              <a:t>Tính năng gây khó chịu</a:t>
            </a:r>
          </a:p>
        </p:txBody>
      </p:sp>
      <p:sp>
        <p:nvSpPr>
          <p:cNvPr id="37" name="Slide Number Placeholder 1">
            <a:extLst>
              <a:ext uri="{FF2B5EF4-FFF2-40B4-BE49-F238E27FC236}">
                <a16:creationId xmlns:a16="http://schemas.microsoft.com/office/drawing/2014/main" id="{5338D3A4-1093-4313-ABE2-31C30C909EAE}"/>
              </a:ext>
            </a:extLst>
          </p:cNvPr>
          <p:cNvSpPr txBox="1">
            <a:spLocks/>
          </p:cNvSpPr>
          <p:nvPr/>
        </p:nvSpPr>
        <p:spPr>
          <a:xfrm>
            <a:off x="11440471" y="638070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>
              <a:defRPr lang="en-US"/>
            </a:defPPr>
            <a:lvl1pPr marL="0" lvl="0" algn="l" defTabSz="914400" rtl="0" eaLnBrk="1" latinLnBrk="0" hangingPunct="1">
              <a:buNone/>
              <a:defRPr sz="1600" kern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L="457200" lvl="1" algn="l" defTabSz="914400" rtl="0" eaLnBrk="1" latinLnBrk="0" hangingPunct="1">
              <a:buNone/>
              <a:defRPr sz="1600" kern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L="914400" lvl="2" algn="l" defTabSz="914400" rtl="0" eaLnBrk="1" latinLnBrk="0" hangingPunct="1">
              <a:buNone/>
              <a:defRPr sz="1600" kern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L="1371600" lvl="3" algn="l" defTabSz="914400" rtl="0" eaLnBrk="1" latinLnBrk="0" hangingPunct="1">
              <a:buNone/>
              <a:defRPr sz="1600" kern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L="1828800" lvl="4" algn="l" defTabSz="914400" rtl="0" eaLnBrk="1" latinLnBrk="0" hangingPunct="1">
              <a:buNone/>
              <a:defRPr sz="1600" kern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L="2286000" lvl="5" algn="l" defTabSz="914400" rtl="0" eaLnBrk="1" latinLnBrk="0" hangingPunct="1">
              <a:buNone/>
              <a:defRPr sz="1600" kern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L="2743200" lvl="6" algn="l" defTabSz="914400" rtl="0" eaLnBrk="1" latinLnBrk="0" hangingPunct="1">
              <a:buNone/>
              <a:defRPr sz="1600" kern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L="3200400" lvl="7" algn="l" defTabSz="914400" rtl="0" eaLnBrk="1" latinLnBrk="0" hangingPunct="1">
              <a:buNone/>
              <a:defRPr sz="1600" kern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L="3657600" lvl="8" algn="l" defTabSz="914400" rtl="0" eaLnBrk="1" latinLnBrk="0" hangingPunct="1">
              <a:buNone/>
              <a:defRPr sz="1600" kern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2000" b="1" i="0" u="none" strike="noStrike" kern="1200" cap="none" spc="0" normalizeH="0" baseline="0" noProof="0" smtClean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uLnTx/>
                <a:uFillTx/>
                <a:latin typeface="SVN-Avo"/>
                <a:sym typeface="Nixie One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" sz="2000" b="1" i="0" u="none" strike="noStrike" kern="1200" cap="none" spc="0" normalizeH="0" baseline="0" noProof="0">
              <a:ln>
                <a:noFill/>
              </a:ln>
              <a:solidFill>
                <a:schemeClr val="accent1">
                  <a:lumMod val="60000"/>
                  <a:lumOff val="40000"/>
                </a:schemeClr>
              </a:solidFill>
              <a:effectLst/>
              <a:uLnTx/>
              <a:uFillTx/>
              <a:latin typeface="SVN-Avo"/>
              <a:sym typeface="Nixie One"/>
            </a:endParaRPr>
          </a:p>
        </p:txBody>
      </p:sp>
    </p:spTree>
    <p:extLst>
      <p:ext uri="{BB962C8B-B14F-4D97-AF65-F5344CB8AC3E}">
        <p14:creationId xmlns:p14="http://schemas.microsoft.com/office/powerpoint/2010/main" val="5807526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3.33333E-6 L 0.15899 -3.33333E-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943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2.22222E-6 L 0.37552 -2.22222E-6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776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3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1.11111E-6 L 0.14232 -1.11111E-6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09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3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1.48148E-6 L 0.0638 1.48148E-6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90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7" grpId="0"/>
      <p:bldP spid="24" grpId="0"/>
      <p:bldP spid="3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243B336-4029-4B5D-A814-E848EF511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3243" y="1150875"/>
            <a:ext cx="8785514" cy="57071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0EABDF1-0F2E-493D-A5E3-74332C5F63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025" y="926378"/>
            <a:ext cx="11029950" cy="593162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11B32B3-EE5E-482D-A977-E977AB510D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025" y="713378"/>
            <a:ext cx="11029950" cy="6144622"/>
          </a:xfrm>
          <a:prstGeom prst="rect">
            <a:avLst/>
          </a:prstGeom>
        </p:spPr>
      </p:pic>
      <p:sp>
        <p:nvSpPr>
          <p:cNvPr id="10" name="Slide Number Placeholder 1">
            <a:extLst>
              <a:ext uri="{FF2B5EF4-FFF2-40B4-BE49-F238E27FC236}">
                <a16:creationId xmlns:a16="http://schemas.microsoft.com/office/drawing/2014/main" id="{521E8C97-D56E-417E-9449-35067CA75F25}"/>
              </a:ext>
            </a:extLst>
          </p:cNvPr>
          <p:cNvSpPr txBox="1">
            <a:spLocks/>
          </p:cNvSpPr>
          <p:nvPr/>
        </p:nvSpPr>
        <p:spPr>
          <a:xfrm>
            <a:off x="11440471" y="638070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>
              <a:defRPr lang="en-US"/>
            </a:defPPr>
            <a:lvl1pPr marL="0" lvl="0" algn="l" defTabSz="914400" rtl="0" eaLnBrk="1" latinLnBrk="0" hangingPunct="1">
              <a:buNone/>
              <a:defRPr sz="1600" kern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L="457200" lvl="1" algn="l" defTabSz="914400" rtl="0" eaLnBrk="1" latinLnBrk="0" hangingPunct="1">
              <a:buNone/>
              <a:defRPr sz="1600" kern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L="914400" lvl="2" algn="l" defTabSz="914400" rtl="0" eaLnBrk="1" latinLnBrk="0" hangingPunct="1">
              <a:buNone/>
              <a:defRPr sz="1600" kern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L="1371600" lvl="3" algn="l" defTabSz="914400" rtl="0" eaLnBrk="1" latinLnBrk="0" hangingPunct="1">
              <a:buNone/>
              <a:defRPr sz="1600" kern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L="1828800" lvl="4" algn="l" defTabSz="914400" rtl="0" eaLnBrk="1" latinLnBrk="0" hangingPunct="1">
              <a:buNone/>
              <a:defRPr sz="1600" kern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L="2286000" lvl="5" algn="l" defTabSz="914400" rtl="0" eaLnBrk="1" latinLnBrk="0" hangingPunct="1">
              <a:buNone/>
              <a:defRPr sz="1600" kern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L="2743200" lvl="6" algn="l" defTabSz="914400" rtl="0" eaLnBrk="1" latinLnBrk="0" hangingPunct="1">
              <a:buNone/>
              <a:defRPr sz="1600" kern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L="3200400" lvl="7" algn="l" defTabSz="914400" rtl="0" eaLnBrk="1" latinLnBrk="0" hangingPunct="1">
              <a:buNone/>
              <a:defRPr sz="1600" kern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L="3657600" lvl="8" algn="l" defTabSz="914400" rtl="0" eaLnBrk="1" latinLnBrk="0" hangingPunct="1">
              <a:buNone/>
              <a:defRPr sz="1600" kern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2000" b="1" i="0" u="none" strike="noStrike" kern="1200" cap="none" spc="0" normalizeH="0" baseline="0" noProof="0" smtClean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uLnTx/>
                <a:uFillTx/>
                <a:latin typeface="SVN-Avo"/>
                <a:sym typeface="Nixie One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" sz="2000" b="1" i="0" u="none" strike="noStrike" kern="1200" cap="none" spc="0" normalizeH="0" baseline="0" noProof="0">
              <a:ln>
                <a:noFill/>
              </a:ln>
              <a:solidFill>
                <a:schemeClr val="accent1">
                  <a:lumMod val="60000"/>
                  <a:lumOff val="40000"/>
                </a:schemeClr>
              </a:solidFill>
              <a:effectLst/>
              <a:uLnTx/>
              <a:uFillTx/>
              <a:latin typeface="SVN-Avo"/>
              <a:sym typeface="Nixie One"/>
            </a:endParaRPr>
          </a:p>
        </p:txBody>
      </p:sp>
    </p:spTree>
    <p:extLst>
      <p:ext uri="{BB962C8B-B14F-4D97-AF65-F5344CB8AC3E}">
        <p14:creationId xmlns:p14="http://schemas.microsoft.com/office/powerpoint/2010/main" val="1466078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BA8752F-DEA9-4A7F-B795-8A2DDE0FD702}"/>
              </a:ext>
            </a:extLst>
          </p:cNvPr>
          <p:cNvGrpSpPr/>
          <p:nvPr/>
        </p:nvGrpSpPr>
        <p:grpSpPr>
          <a:xfrm>
            <a:off x="7271259" y="1350917"/>
            <a:ext cx="3422274" cy="646331"/>
            <a:chOff x="1387588" y="2182683"/>
            <a:chExt cx="1805441" cy="4167358"/>
          </a:xfrm>
        </p:grpSpPr>
        <p:sp>
          <p:nvSpPr>
            <p:cNvPr id="5" name="Rectangle: Top Corners Rounded 4">
              <a:extLst>
                <a:ext uri="{FF2B5EF4-FFF2-40B4-BE49-F238E27FC236}">
                  <a16:creationId xmlns:a16="http://schemas.microsoft.com/office/drawing/2014/main" id="{522AE127-494E-4253-81BC-FEF625037E23}"/>
                </a:ext>
              </a:extLst>
            </p:cNvPr>
            <p:cNvSpPr/>
            <p:nvPr/>
          </p:nvSpPr>
          <p:spPr>
            <a:xfrm>
              <a:off x="1494518" y="2209800"/>
              <a:ext cx="1591582" cy="1866900"/>
            </a:xfrm>
            <a:prstGeom prst="round2SameRect">
              <a:avLst>
                <a:gd name="adj1" fmla="val 12063"/>
                <a:gd name="adj2" fmla="val 0"/>
              </a:avLst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93B6A46-67DA-4F95-8319-636E787702BB}"/>
                </a:ext>
              </a:extLst>
            </p:cNvPr>
            <p:cNvSpPr txBox="1"/>
            <p:nvPr/>
          </p:nvSpPr>
          <p:spPr>
            <a:xfrm>
              <a:off x="1387588" y="2182683"/>
              <a:ext cx="1805441" cy="4167358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>
                  <a:solidFill>
                    <a:srgbClr val="F2F2F2"/>
                  </a:solidFill>
                  <a:latin typeface="SVN-Avo" panose="02040603050506020204" pitchFamily="18" charset="0"/>
                </a:rPr>
                <a:t>Tính năng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80E171EE-BE1C-465F-A84D-71304113B657}"/>
              </a:ext>
            </a:extLst>
          </p:cNvPr>
          <p:cNvGrpSpPr/>
          <p:nvPr/>
        </p:nvGrpSpPr>
        <p:grpSpPr>
          <a:xfrm>
            <a:off x="1586442" y="1292217"/>
            <a:ext cx="3422274" cy="646331"/>
            <a:chOff x="1387588" y="2182683"/>
            <a:chExt cx="1805441" cy="2243962"/>
          </a:xfrm>
          <a:solidFill>
            <a:schemeClr val="accent3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Rectangle: Top Corners Rounded 7">
              <a:extLst>
                <a:ext uri="{FF2B5EF4-FFF2-40B4-BE49-F238E27FC236}">
                  <a16:creationId xmlns:a16="http://schemas.microsoft.com/office/drawing/2014/main" id="{4E526CB8-13C3-40E8-85CE-EBD4A4E8DC3D}"/>
                </a:ext>
              </a:extLst>
            </p:cNvPr>
            <p:cNvSpPr/>
            <p:nvPr/>
          </p:nvSpPr>
          <p:spPr>
            <a:xfrm>
              <a:off x="1494518" y="2209800"/>
              <a:ext cx="1591582" cy="1866900"/>
            </a:xfrm>
            <a:prstGeom prst="round2SameRect">
              <a:avLst>
                <a:gd name="adj1" fmla="val 12063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8BD69C6-E71F-4B70-BE32-A6B96F5D41B9}"/>
                </a:ext>
              </a:extLst>
            </p:cNvPr>
            <p:cNvSpPr txBox="1"/>
            <p:nvPr/>
          </p:nvSpPr>
          <p:spPr>
            <a:xfrm>
              <a:off x="1387588" y="2182683"/>
              <a:ext cx="1805441" cy="224396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>
                  <a:solidFill>
                    <a:srgbClr val="F2F2F2"/>
                  </a:solidFill>
                  <a:latin typeface="SVN-Avo" panose="02040603050506020204" pitchFamily="18" charset="0"/>
                </a:rPr>
                <a:t>Giao diện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D2EF6B5D-135C-443C-8E23-A5E44E824A48}"/>
              </a:ext>
            </a:extLst>
          </p:cNvPr>
          <p:cNvGrpSpPr/>
          <p:nvPr/>
        </p:nvGrpSpPr>
        <p:grpSpPr>
          <a:xfrm>
            <a:off x="1204577" y="2164705"/>
            <a:ext cx="4303569" cy="769441"/>
            <a:chOff x="2183876" y="4130248"/>
            <a:chExt cx="3628808" cy="807765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2685CEC-D549-4B2F-A981-69754A5F98A8}"/>
                </a:ext>
              </a:extLst>
            </p:cNvPr>
            <p:cNvSpPr/>
            <p:nvPr/>
          </p:nvSpPr>
          <p:spPr>
            <a:xfrm>
              <a:off x="2183876" y="4228110"/>
              <a:ext cx="3529677" cy="61585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B232B51-CCF1-467A-9629-6110E9F44848}"/>
                </a:ext>
              </a:extLst>
            </p:cNvPr>
            <p:cNvSpPr txBox="1"/>
            <p:nvPr/>
          </p:nvSpPr>
          <p:spPr>
            <a:xfrm>
              <a:off x="2183879" y="4130248"/>
              <a:ext cx="3628805" cy="8077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kern="0">
                  <a:solidFill>
                    <a:schemeClr val="accent3">
                      <a:lumMod val="50000"/>
                    </a:schemeClr>
                  </a:solidFill>
                  <a:latin typeface="SVN-Avo" panose="02040603050506020204"/>
                  <a:cs typeface="Arial"/>
                  <a:sym typeface="Arial" panose="020B0604020202020204"/>
                </a:rPr>
                <a:t>M</a:t>
              </a:r>
              <a:r>
                <a:rPr kumimoji="0" lang="vi-VN" sz="2200" b="0" i="0" u="none" strike="noStrike" kern="0" cap="none" spc="0" normalizeH="0" baseline="0" noProof="0">
                  <a:ln>
                    <a:noFill/>
                  </a:ln>
                  <a:solidFill>
                    <a:schemeClr val="accent3">
                      <a:lumMod val="50000"/>
                    </a:schemeClr>
                  </a:solidFill>
                  <a:effectLst/>
                  <a:uLnTx/>
                  <a:uFillTx/>
                  <a:latin typeface="Montserrat ExtraBold"/>
                  <a:cs typeface="Arial"/>
                  <a:sym typeface="Arial" panose="020B0604020202020204"/>
                </a:rPr>
                <a:t>àu sáng, đơn giản, tính năng ph</a:t>
              </a:r>
              <a:r>
                <a:rPr lang="en-US" sz="2200" kern="0">
                  <a:solidFill>
                    <a:schemeClr val="accent3">
                      <a:lumMod val="50000"/>
                    </a:schemeClr>
                  </a:solidFill>
                  <a:latin typeface="SVN-Avo" panose="02040603050506020204"/>
                  <a:cs typeface="Arial"/>
                  <a:sym typeface="Arial" panose="020B0604020202020204"/>
                </a:rPr>
                <a:t>â</a:t>
              </a:r>
              <a:r>
                <a:rPr kumimoji="0" lang="vi-VN" sz="2200" b="0" i="0" u="none" strike="noStrike" kern="0" cap="none" spc="0" normalizeH="0" baseline="0" noProof="0">
                  <a:ln>
                    <a:noFill/>
                  </a:ln>
                  <a:solidFill>
                    <a:schemeClr val="accent3">
                      <a:lumMod val="50000"/>
                    </a:schemeClr>
                  </a:solidFill>
                  <a:effectLst/>
                  <a:uLnTx/>
                  <a:uFillTx/>
                  <a:latin typeface="Montserrat ExtraBold"/>
                  <a:cs typeface="Arial"/>
                  <a:sym typeface="Arial" panose="020B0604020202020204"/>
                </a:rPr>
                <a:t>n </a:t>
              </a:r>
              <a:r>
                <a:rPr kumimoji="0" lang="en-US" sz="2200" b="0" i="0" u="none" strike="noStrike" kern="0" cap="none" spc="0" normalizeH="0" baseline="0" noProof="0">
                  <a:ln>
                    <a:noFill/>
                  </a:ln>
                  <a:solidFill>
                    <a:schemeClr val="accent3">
                      <a:lumMod val="50000"/>
                    </a:schemeClr>
                  </a:solidFill>
                  <a:effectLst/>
                  <a:uLnTx/>
                  <a:uFillTx/>
                  <a:latin typeface="SVN-Avo" panose="02040603050506020204"/>
                  <a:cs typeface="Arial"/>
                  <a:sym typeface="Arial" panose="020B0604020202020204"/>
                </a:rPr>
                <a:t>trên nhiều trang</a:t>
              </a:r>
              <a:endParaRPr lang="en-US" sz="2200" b="1">
                <a:solidFill>
                  <a:schemeClr val="accent3">
                    <a:lumMod val="50000"/>
                  </a:schemeClr>
                </a:solidFill>
                <a:latin typeface="SVN-Avo" panose="02040603050506020204"/>
                <a:ea typeface="Tahoma" panose="020B060403050404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302573E-92F5-4B12-A855-62BB56064F64}"/>
              </a:ext>
            </a:extLst>
          </p:cNvPr>
          <p:cNvGrpSpPr/>
          <p:nvPr/>
        </p:nvGrpSpPr>
        <p:grpSpPr>
          <a:xfrm>
            <a:off x="1183600" y="3055044"/>
            <a:ext cx="4303569" cy="769441"/>
            <a:chOff x="2183876" y="4113790"/>
            <a:chExt cx="3628808" cy="807765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79B849A-5ABB-4D72-AEE6-3BCE5C63804A}"/>
                </a:ext>
              </a:extLst>
            </p:cNvPr>
            <p:cNvSpPr/>
            <p:nvPr/>
          </p:nvSpPr>
          <p:spPr>
            <a:xfrm>
              <a:off x="2183876" y="4228110"/>
              <a:ext cx="3529677" cy="61585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9CE1D7B-46B2-4477-AFFC-CB7EB2AC6E8D}"/>
                </a:ext>
              </a:extLst>
            </p:cNvPr>
            <p:cNvSpPr txBox="1"/>
            <p:nvPr/>
          </p:nvSpPr>
          <p:spPr>
            <a:xfrm>
              <a:off x="2183879" y="4113790"/>
              <a:ext cx="3628805" cy="8077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 panose="020B0604020202020204"/>
                <a:buNone/>
                <a:tabLst/>
                <a:defRPr/>
              </a:pPr>
              <a:r>
                <a:rPr kumimoji="0" lang="en-US" sz="2200" b="0" i="0" u="none" strike="noStrike" kern="0" cap="none" spc="0" normalizeH="0" baseline="0" noProof="0">
                  <a:ln>
                    <a:noFill/>
                  </a:ln>
                  <a:solidFill>
                    <a:schemeClr val="accent3">
                      <a:lumMod val="50000"/>
                    </a:schemeClr>
                  </a:solidFill>
                  <a:effectLst/>
                  <a:uLnTx/>
                  <a:uFillTx/>
                  <a:latin typeface="SVN-Avo" panose="02040603050506020204"/>
                  <a:cs typeface="Arial"/>
                  <a:sym typeface="Arial" panose="020B0604020202020204"/>
                </a:rPr>
                <a:t>Phát triển nhiều loại giao diện và chế độ để tùy chọn</a:t>
              </a:r>
              <a:endParaRPr kumimoji="0" lang="vi-VN" sz="2200" b="0" i="0" u="none" strike="noStrike" kern="0" cap="none" spc="0" normalizeH="0" baseline="0" noProof="0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ffectLst/>
                <a:uLnTx/>
                <a:uFillTx/>
                <a:latin typeface="Montserrat ExtraBold"/>
                <a:cs typeface="Arial"/>
                <a:sym typeface="Arial" panose="020B0604020202020204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CA5B888-49FB-40C1-A05D-BD073E3CB2EA}"/>
              </a:ext>
            </a:extLst>
          </p:cNvPr>
          <p:cNvGrpSpPr/>
          <p:nvPr/>
        </p:nvGrpSpPr>
        <p:grpSpPr>
          <a:xfrm>
            <a:off x="6889395" y="3839174"/>
            <a:ext cx="4303569" cy="586639"/>
            <a:chOff x="2183876" y="4228110"/>
            <a:chExt cx="3628808" cy="615858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BAEF222-7FFD-4F42-8CDA-E73F47242741}"/>
                </a:ext>
              </a:extLst>
            </p:cNvPr>
            <p:cNvSpPr/>
            <p:nvPr/>
          </p:nvSpPr>
          <p:spPr>
            <a:xfrm>
              <a:off x="2183876" y="4228110"/>
              <a:ext cx="3529677" cy="61585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E34FA2B-5E8D-43C6-8A66-4D7F7FDA9940}"/>
                </a:ext>
              </a:extLst>
            </p:cNvPr>
            <p:cNvSpPr txBox="1"/>
            <p:nvPr/>
          </p:nvSpPr>
          <p:spPr>
            <a:xfrm>
              <a:off x="2276036" y="4301916"/>
              <a:ext cx="3536648" cy="4523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 panose="020B0604020202020204"/>
                <a:buNone/>
                <a:tabLst/>
                <a:defRPr/>
              </a:pPr>
              <a:r>
                <a:rPr kumimoji="0" lang="en-US" sz="2200" b="0" i="0" u="none" strike="noStrike" kern="0" cap="none" spc="0" normalizeH="0" baseline="0" noProof="0">
                  <a:ln>
                    <a:noFill/>
                  </a:ln>
                  <a:solidFill>
                    <a:schemeClr val="accent4">
                      <a:lumMod val="50000"/>
                    </a:schemeClr>
                  </a:solidFill>
                  <a:effectLst/>
                  <a:uLnTx/>
                  <a:uFillTx/>
                  <a:latin typeface="Montserrat ExtraBold"/>
                  <a:cs typeface="Arial"/>
                  <a:sym typeface="Arial" panose="020B0604020202020204"/>
                </a:rPr>
                <a:t>Tạo playlist, danh sách yêu thích</a:t>
              </a:r>
              <a:endParaRPr kumimoji="0" lang="vi-VN" sz="2200" b="0" i="0" u="none" strike="noStrike" kern="0" cap="none" spc="0" normalizeH="0" baseline="0" noProof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uLnTx/>
                <a:uFillTx/>
                <a:latin typeface="Montserrat ExtraBold"/>
                <a:cs typeface="Arial"/>
                <a:sym typeface="Arial" panose="020B0604020202020204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E7CA324-CB94-4CFD-B304-A31E1F35A92B}"/>
              </a:ext>
            </a:extLst>
          </p:cNvPr>
          <p:cNvGrpSpPr/>
          <p:nvPr/>
        </p:nvGrpSpPr>
        <p:grpSpPr>
          <a:xfrm>
            <a:off x="6771834" y="3042838"/>
            <a:ext cx="4303565" cy="586639"/>
            <a:chOff x="2084748" y="4228110"/>
            <a:chExt cx="3628805" cy="615858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08DC2FE-1354-45AF-83FE-F5F4446D47D7}"/>
                </a:ext>
              </a:extLst>
            </p:cNvPr>
            <p:cNvSpPr/>
            <p:nvPr/>
          </p:nvSpPr>
          <p:spPr>
            <a:xfrm>
              <a:off x="2183876" y="4228110"/>
              <a:ext cx="3529677" cy="61585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4C23084-ED3E-4804-8BD2-B392AD891056}"/>
                </a:ext>
              </a:extLst>
            </p:cNvPr>
            <p:cNvSpPr txBox="1"/>
            <p:nvPr/>
          </p:nvSpPr>
          <p:spPr>
            <a:xfrm>
              <a:off x="2084748" y="4308298"/>
              <a:ext cx="3628805" cy="4523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 panose="020B0604020202020204"/>
                <a:buNone/>
                <a:tabLst/>
                <a:defRPr/>
              </a:pPr>
              <a:r>
                <a:rPr kumimoji="0" lang="vi-VN" sz="2200" b="0" i="0" u="none" strike="noStrike" kern="0" cap="none" spc="0" normalizeH="0" baseline="0" noProof="0">
                  <a:ln>
                    <a:noFill/>
                  </a:ln>
                  <a:solidFill>
                    <a:schemeClr val="accent4">
                      <a:lumMod val="50000"/>
                    </a:schemeClr>
                  </a:solidFill>
                  <a:effectLst/>
                  <a:uLnTx/>
                  <a:uFillTx/>
                  <a:latin typeface="SVN-Avo" panose="02040603050506020204"/>
                  <a:cs typeface="Arial"/>
                  <a:sym typeface="Arial" panose="020B0604020202020204"/>
                </a:rPr>
                <a:t>Tìm kiếm</a:t>
              </a:r>
              <a:endParaRPr kumimoji="0" lang="vi-VN" sz="2200" b="0" i="0" u="none" strike="noStrike" kern="0" cap="none" spc="0" normalizeH="0" baseline="0" noProof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uLnTx/>
                <a:uFillTx/>
                <a:latin typeface="Montserrat ExtraBold"/>
                <a:cs typeface="Arial"/>
                <a:sym typeface="Arial" panose="020B0604020202020204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BFE828D-B29A-4585-81D1-14DBDE4C3F4D}"/>
              </a:ext>
            </a:extLst>
          </p:cNvPr>
          <p:cNvGrpSpPr/>
          <p:nvPr/>
        </p:nvGrpSpPr>
        <p:grpSpPr>
          <a:xfrm>
            <a:off x="6889394" y="2265495"/>
            <a:ext cx="4194277" cy="586638"/>
            <a:chOff x="2183876" y="4228110"/>
            <a:chExt cx="3536652" cy="615858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D5B4545-E1B3-4DF3-ACDA-D48A8E994D21}"/>
                </a:ext>
              </a:extLst>
            </p:cNvPr>
            <p:cNvSpPr/>
            <p:nvPr/>
          </p:nvSpPr>
          <p:spPr>
            <a:xfrm>
              <a:off x="2183876" y="4228110"/>
              <a:ext cx="3529677" cy="61585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013E19D-970A-4846-A73C-9B9EFE9CAC49}"/>
                </a:ext>
              </a:extLst>
            </p:cNvPr>
            <p:cNvSpPr txBox="1"/>
            <p:nvPr/>
          </p:nvSpPr>
          <p:spPr>
            <a:xfrm>
              <a:off x="2183879" y="4236062"/>
              <a:ext cx="3536649" cy="4523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 panose="020B0604020202020204"/>
                <a:buNone/>
                <a:tabLst/>
                <a:defRPr/>
              </a:pPr>
              <a:r>
                <a:rPr kumimoji="0" lang="vi-VN" sz="2200" b="0" i="0" u="none" strike="noStrike" kern="0" cap="none" spc="0" normalizeH="0" baseline="0" noProof="0">
                  <a:ln>
                    <a:noFill/>
                  </a:ln>
                  <a:solidFill>
                    <a:schemeClr val="accent4">
                      <a:lumMod val="50000"/>
                    </a:schemeClr>
                  </a:solidFill>
                  <a:effectLst/>
                  <a:uLnTx/>
                  <a:uFillTx/>
                  <a:latin typeface="Montserrat ExtraBold"/>
                  <a:cs typeface="Arial"/>
                  <a:sym typeface="Arial" panose="020B0604020202020204"/>
                </a:rPr>
                <a:t>Đăng ký, đăng nhập, đăng xuất</a:t>
              </a:r>
              <a:endParaRPr kumimoji="0" lang="en-US" sz="2200" b="0" i="0" u="none" strike="noStrike" kern="0" cap="none" spc="0" normalizeH="0" baseline="0" noProof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uLnTx/>
                <a:uFillTx/>
                <a:latin typeface="SVN-Avo" panose="02040603050506020204"/>
                <a:cs typeface="Arial"/>
                <a:sym typeface="Arial" panose="020B0604020202020204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ACE02988-4E40-45BD-BE89-66143B6665D5}"/>
              </a:ext>
            </a:extLst>
          </p:cNvPr>
          <p:cNvGrpSpPr/>
          <p:nvPr/>
        </p:nvGrpSpPr>
        <p:grpSpPr>
          <a:xfrm>
            <a:off x="1204577" y="3960278"/>
            <a:ext cx="4303569" cy="586639"/>
            <a:chOff x="2183876" y="4228110"/>
            <a:chExt cx="3628808" cy="615858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3488D9A-FB95-45A6-912F-8D78D919B63E}"/>
                </a:ext>
              </a:extLst>
            </p:cNvPr>
            <p:cNvSpPr/>
            <p:nvPr/>
          </p:nvSpPr>
          <p:spPr>
            <a:xfrm>
              <a:off x="2183876" y="4228110"/>
              <a:ext cx="3529677" cy="61585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1AC7515-4139-4240-9D5B-D85F3E94E4A9}"/>
                </a:ext>
              </a:extLst>
            </p:cNvPr>
            <p:cNvSpPr txBox="1"/>
            <p:nvPr/>
          </p:nvSpPr>
          <p:spPr>
            <a:xfrm>
              <a:off x="2183879" y="4236061"/>
              <a:ext cx="3628805" cy="4523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 panose="020B0604020202020204"/>
                <a:buNone/>
                <a:tabLst/>
                <a:defRPr/>
              </a:pPr>
              <a:r>
                <a:rPr kumimoji="0" lang="en-US" sz="2200" b="0" i="0" u="none" strike="noStrike" kern="0" cap="none" spc="0" normalizeH="0" baseline="0" noProof="0">
                  <a:ln>
                    <a:noFill/>
                  </a:ln>
                  <a:solidFill>
                    <a:schemeClr val="accent3">
                      <a:lumMod val="50000"/>
                    </a:schemeClr>
                  </a:solidFill>
                  <a:effectLst/>
                  <a:uLnTx/>
                  <a:uFillTx/>
                  <a:latin typeface="SVN-Avo" panose="02040603050506020204"/>
                  <a:cs typeface="Arial"/>
                  <a:sym typeface="Arial" panose="020B0604020202020204"/>
                </a:rPr>
                <a:t>Chọn ảnh chất lượng cao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EC844BD-B8C4-4252-945D-139BB5BC4ABE}"/>
              </a:ext>
            </a:extLst>
          </p:cNvPr>
          <p:cNvGrpSpPr/>
          <p:nvPr/>
        </p:nvGrpSpPr>
        <p:grpSpPr>
          <a:xfrm>
            <a:off x="6889395" y="4627939"/>
            <a:ext cx="4303569" cy="586639"/>
            <a:chOff x="2183876" y="4228110"/>
            <a:chExt cx="3628808" cy="615858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E51CFB1C-3EE9-4C93-84B5-52A1FCF83C44}"/>
                </a:ext>
              </a:extLst>
            </p:cNvPr>
            <p:cNvSpPr/>
            <p:nvPr/>
          </p:nvSpPr>
          <p:spPr>
            <a:xfrm>
              <a:off x="2183876" y="4228110"/>
              <a:ext cx="3529677" cy="61585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5D95F06-781A-492A-A3A0-F9C9A380863C}"/>
                </a:ext>
              </a:extLst>
            </p:cNvPr>
            <p:cNvSpPr txBox="1"/>
            <p:nvPr/>
          </p:nvSpPr>
          <p:spPr>
            <a:xfrm>
              <a:off x="2183879" y="4292078"/>
              <a:ext cx="3628805" cy="4523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kern="0">
                  <a:solidFill>
                    <a:schemeClr val="accent4">
                      <a:lumMod val="50000"/>
                    </a:schemeClr>
                  </a:solidFill>
                  <a:latin typeface="SVN-Avo" panose="02040603050506020204"/>
                  <a:ea typeface="Tahoma" panose="020B0604030504040204" pitchFamily="34" charset="0"/>
                  <a:cs typeface="Arial"/>
                  <a:sym typeface="Arial" panose="020B0604020202020204"/>
                </a:rPr>
                <a:t>Các tính năng yêu thích đã khảo sát</a:t>
              </a:r>
              <a:endParaRPr lang="vi-VN" sz="2200" b="1">
                <a:solidFill>
                  <a:schemeClr val="accent4">
                    <a:lumMod val="50000"/>
                  </a:schemeClr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718DDBF-62D4-4614-8BE4-AA251CC94A72}"/>
              </a:ext>
            </a:extLst>
          </p:cNvPr>
          <p:cNvGrpSpPr/>
          <p:nvPr/>
        </p:nvGrpSpPr>
        <p:grpSpPr>
          <a:xfrm>
            <a:off x="1183603" y="4655389"/>
            <a:ext cx="4303565" cy="769441"/>
            <a:chOff x="2166191" y="4141785"/>
            <a:chExt cx="3628805" cy="807765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C037305-737F-4CBC-B28C-D952CCA9F765}"/>
                </a:ext>
              </a:extLst>
            </p:cNvPr>
            <p:cNvSpPr/>
            <p:nvPr/>
          </p:nvSpPr>
          <p:spPr>
            <a:xfrm>
              <a:off x="2183876" y="4228110"/>
              <a:ext cx="3529677" cy="61585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A5AC858-F86C-4843-ADA6-A5517DAC5E6B}"/>
                </a:ext>
              </a:extLst>
            </p:cNvPr>
            <p:cNvSpPr txBox="1"/>
            <p:nvPr/>
          </p:nvSpPr>
          <p:spPr>
            <a:xfrm>
              <a:off x="2166191" y="4141785"/>
              <a:ext cx="3628805" cy="8077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 panose="020B0604020202020204"/>
                <a:buNone/>
                <a:tabLst/>
                <a:defRPr/>
              </a:pPr>
              <a:r>
                <a:rPr kumimoji="0" lang="en-US" sz="2200" b="0" i="0" u="none" strike="noStrike" kern="0" cap="none" spc="0" normalizeH="0" baseline="0" noProof="0">
                  <a:ln>
                    <a:noFill/>
                  </a:ln>
                  <a:solidFill>
                    <a:schemeClr val="accent3">
                      <a:lumMod val="50000"/>
                    </a:schemeClr>
                  </a:solidFill>
                  <a:effectLst/>
                  <a:uLnTx/>
                  <a:uFillTx/>
                  <a:latin typeface="Montserrat ExtraBold"/>
                  <a:cs typeface="Arial"/>
                  <a:sym typeface="Arial" panose="020B0604020202020204"/>
                </a:rPr>
                <a:t>Sử dụng các hiệu ứng đơn giản, hiệu quả.</a:t>
              </a:r>
            </a:p>
          </p:txBody>
        </p:sp>
      </p:grpSp>
      <p:pic>
        <p:nvPicPr>
          <p:cNvPr id="37" name="Graphic 36">
            <a:extLst>
              <a:ext uri="{FF2B5EF4-FFF2-40B4-BE49-F238E27FC236}">
                <a16:creationId xmlns:a16="http://schemas.microsoft.com/office/drawing/2014/main" id="{7388AD73-5EB9-423F-9231-8ECDDE7303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3701890" y="3577420"/>
            <a:ext cx="4724973" cy="170190"/>
          </a:xfrm>
          <a:prstGeom prst="rect">
            <a:avLst/>
          </a:prstGeom>
        </p:spPr>
      </p:pic>
      <p:sp>
        <p:nvSpPr>
          <p:cNvPr id="38" name="Slide Number Placeholder 1">
            <a:extLst>
              <a:ext uri="{FF2B5EF4-FFF2-40B4-BE49-F238E27FC236}">
                <a16:creationId xmlns:a16="http://schemas.microsoft.com/office/drawing/2014/main" id="{546BC458-3069-42FA-A466-166DE8D1FF91}"/>
              </a:ext>
            </a:extLst>
          </p:cNvPr>
          <p:cNvSpPr txBox="1">
            <a:spLocks/>
          </p:cNvSpPr>
          <p:nvPr/>
        </p:nvSpPr>
        <p:spPr>
          <a:xfrm>
            <a:off x="11643300" y="638070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>
              <a:defRPr lang="en-US"/>
            </a:defPPr>
            <a:lvl1pPr marL="0" lvl="0" algn="l" defTabSz="914400" rtl="0" eaLnBrk="1" latinLnBrk="0" hangingPunct="1">
              <a:buNone/>
              <a:defRPr sz="1600" kern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L="457200" lvl="1" algn="l" defTabSz="914400" rtl="0" eaLnBrk="1" latinLnBrk="0" hangingPunct="1">
              <a:buNone/>
              <a:defRPr sz="1600" kern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L="914400" lvl="2" algn="l" defTabSz="914400" rtl="0" eaLnBrk="1" latinLnBrk="0" hangingPunct="1">
              <a:buNone/>
              <a:defRPr sz="1600" kern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L="1371600" lvl="3" algn="l" defTabSz="914400" rtl="0" eaLnBrk="1" latinLnBrk="0" hangingPunct="1">
              <a:buNone/>
              <a:defRPr sz="1600" kern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L="1828800" lvl="4" algn="l" defTabSz="914400" rtl="0" eaLnBrk="1" latinLnBrk="0" hangingPunct="1">
              <a:buNone/>
              <a:defRPr sz="1600" kern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L="2286000" lvl="5" algn="l" defTabSz="914400" rtl="0" eaLnBrk="1" latinLnBrk="0" hangingPunct="1">
              <a:buNone/>
              <a:defRPr sz="1600" kern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L="2743200" lvl="6" algn="l" defTabSz="914400" rtl="0" eaLnBrk="1" latinLnBrk="0" hangingPunct="1">
              <a:buNone/>
              <a:defRPr sz="1600" kern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L="3200400" lvl="7" algn="l" defTabSz="914400" rtl="0" eaLnBrk="1" latinLnBrk="0" hangingPunct="1">
              <a:buNone/>
              <a:defRPr sz="1600" kern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L="3657600" lvl="8" algn="l" defTabSz="914400" rtl="0" eaLnBrk="1" latinLnBrk="0" hangingPunct="1">
              <a:buNone/>
              <a:defRPr sz="1600" kern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2000" b="1" i="0" u="none" strike="noStrike" kern="1200" cap="none" spc="0" normalizeH="0" baseline="0" noProof="0" smtClean="0">
                <a:ln>
                  <a:noFill/>
                </a:ln>
                <a:solidFill>
                  <a:srgbClr val="19BBD5"/>
                </a:solidFill>
                <a:effectLst/>
                <a:uLnTx/>
                <a:uFillTx/>
                <a:latin typeface="Montserrat ExtraBold"/>
                <a:sym typeface="Nixie One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" sz="2000" b="1" i="0" u="none" strike="noStrike" kern="1200" cap="none" spc="0" normalizeH="0" baseline="0" noProof="0">
              <a:ln>
                <a:noFill/>
              </a:ln>
              <a:solidFill>
                <a:srgbClr val="19BBD5"/>
              </a:solidFill>
              <a:effectLst/>
              <a:uLnTx/>
              <a:uFillTx/>
              <a:latin typeface="Montserrat ExtraBold"/>
              <a:sym typeface="Nixie One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E3D7B0C-0C97-44F9-93B3-42941263BFE9}"/>
              </a:ext>
            </a:extLst>
          </p:cNvPr>
          <p:cNvSpPr txBox="1"/>
          <p:nvPr/>
        </p:nvSpPr>
        <p:spPr>
          <a:xfrm>
            <a:off x="3554475" y="191826"/>
            <a:ext cx="50830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-US" sz="4000" b="1" kern="0">
                <a:solidFill>
                  <a:schemeClr val="accent3">
                    <a:lumMod val="60000"/>
                    <a:lumOff val="40000"/>
                  </a:schemeClr>
                </a:solidFill>
                <a:latin typeface="SVN-Avo"/>
                <a:ea typeface="Tahoma" panose="020B0604030504040204" pitchFamily="34" charset="0"/>
                <a:cs typeface="Arial" panose="020B0604020202020204" pitchFamily="34" charset="0"/>
                <a:sym typeface="Arial"/>
              </a:rPr>
              <a:t>Thiết kế</a:t>
            </a:r>
          </a:p>
        </p:txBody>
      </p:sp>
    </p:spTree>
    <p:extLst>
      <p:ext uri="{BB962C8B-B14F-4D97-AF65-F5344CB8AC3E}">
        <p14:creationId xmlns:p14="http://schemas.microsoft.com/office/powerpoint/2010/main" val="2464068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6927E4EB-4265-4C29-8798-FDD116FFC90A}"/>
              </a:ext>
            </a:extLst>
          </p:cNvPr>
          <p:cNvGrpSpPr/>
          <p:nvPr/>
        </p:nvGrpSpPr>
        <p:grpSpPr>
          <a:xfrm>
            <a:off x="1326169" y="-421552"/>
            <a:ext cx="10053403" cy="8562285"/>
            <a:chOff x="3531928" y="1575153"/>
            <a:chExt cx="5627062" cy="4792458"/>
          </a:xfrm>
          <a:blipFill>
            <a:blip r:embed="rId2"/>
            <a:stretch>
              <a:fillRect/>
            </a:stretch>
          </a:blipFill>
        </p:grpSpPr>
        <p:grpSp>
          <p:nvGrpSpPr>
            <p:cNvPr id="5" name="Google Shape;11798;p74">
              <a:extLst>
                <a:ext uri="{FF2B5EF4-FFF2-40B4-BE49-F238E27FC236}">
                  <a16:creationId xmlns:a16="http://schemas.microsoft.com/office/drawing/2014/main" id="{8B068DDF-A9A9-4E9E-AE81-DE5984B8830B}"/>
                </a:ext>
              </a:extLst>
            </p:cNvPr>
            <p:cNvGrpSpPr/>
            <p:nvPr/>
          </p:nvGrpSpPr>
          <p:grpSpPr>
            <a:xfrm>
              <a:off x="3531928" y="1575153"/>
              <a:ext cx="5627062" cy="2052473"/>
              <a:chOff x="732422" y="2990152"/>
              <a:chExt cx="1337773" cy="572103"/>
            </a:xfrm>
            <a:grpFill/>
          </p:grpSpPr>
          <p:sp>
            <p:nvSpPr>
              <p:cNvPr id="20" name="Google Shape;11799;p74">
                <a:extLst>
                  <a:ext uri="{FF2B5EF4-FFF2-40B4-BE49-F238E27FC236}">
                    <a16:creationId xmlns:a16="http://schemas.microsoft.com/office/drawing/2014/main" id="{CDEB09CF-EB90-45DE-B11C-03C28E9B9EFB}"/>
                  </a:ext>
                </a:extLst>
              </p:cNvPr>
              <p:cNvSpPr/>
              <p:nvPr/>
            </p:nvSpPr>
            <p:spPr>
              <a:xfrm>
                <a:off x="923705" y="3182595"/>
                <a:ext cx="380762" cy="379464"/>
              </a:xfrm>
              <a:custGeom>
                <a:avLst/>
                <a:gdLst/>
                <a:ahLst/>
                <a:cxnLst/>
                <a:rect l="l" t="t" r="r" b="b"/>
                <a:pathLst>
                  <a:path w="33153" h="33040" extrusionOk="0">
                    <a:moveTo>
                      <a:pt x="16576" y="1"/>
                    </a:moveTo>
                    <a:cubicBezTo>
                      <a:pt x="16428" y="1"/>
                      <a:pt x="16280" y="57"/>
                      <a:pt x="16167" y="170"/>
                    </a:cubicBezTo>
                    <a:lnTo>
                      <a:pt x="9658" y="6680"/>
                    </a:lnTo>
                    <a:cubicBezTo>
                      <a:pt x="9434" y="6906"/>
                      <a:pt x="9434" y="7272"/>
                      <a:pt x="9658" y="7495"/>
                    </a:cubicBezTo>
                    <a:lnTo>
                      <a:pt x="9729" y="7566"/>
                    </a:lnTo>
                    <a:cubicBezTo>
                      <a:pt x="9955" y="7789"/>
                      <a:pt x="10395" y="8000"/>
                      <a:pt x="10712" y="8032"/>
                    </a:cubicBezTo>
                    <a:cubicBezTo>
                      <a:pt x="10712" y="8032"/>
                      <a:pt x="11595" y="8116"/>
                      <a:pt x="12145" y="8663"/>
                    </a:cubicBezTo>
                    <a:cubicBezTo>
                      <a:pt x="13090" y="9608"/>
                      <a:pt x="13090" y="11141"/>
                      <a:pt x="12142" y="12089"/>
                    </a:cubicBezTo>
                    <a:cubicBezTo>
                      <a:pt x="11670" y="12562"/>
                      <a:pt x="11050" y="12798"/>
                      <a:pt x="10431" y="12798"/>
                    </a:cubicBezTo>
                    <a:cubicBezTo>
                      <a:pt x="9811" y="12798"/>
                      <a:pt x="9192" y="12562"/>
                      <a:pt x="8719" y="12089"/>
                    </a:cubicBezTo>
                    <a:cubicBezTo>
                      <a:pt x="8173" y="11539"/>
                      <a:pt x="8085" y="10656"/>
                      <a:pt x="8085" y="10656"/>
                    </a:cubicBezTo>
                    <a:cubicBezTo>
                      <a:pt x="8053" y="10339"/>
                      <a:pt x="7846" y="9899"/>
                      <a:pt x="7623" y="9672"/>
                    </a:cubicBezTo>
                    <a:lnTo>
                      <a:pt x="7551" y="9604"/>
                    </a:lnTo>
                    <a:cubicBezTo>
                      <a:pt x="7438" y="9491"/>
                      <a:pt x="7290" y="9435"/>
                      <a:pt x="7143" y="9435"/>
                    </a:cubicBezTo>
                    <a:cubicBezTo>
                      <a:pt x="6995" y="9435"/>
                      <a:pt x="6848" y="9491"/>
                      <a:pt x="6736" y="9604"/>
                    </a:cubicBezTo>
                    <a:lnTo>
                      <a:pt x="223" y="16111"/>
                    </a:lnTo>
                    <a:cubicBezTo>
                      <a:pt x="0" y="16337"/>
                      <a:pt x="0" y="16703"/>
                      <a:pt x="223" y="16929"/>
                    </a:cubicBezTo>
                    <a:lnTo>
                      <a:pt x="6733" y="23439"/>
                    </a:lnTo>
                    <a:cubicBezTo>
                      <a:pt x="6846" y="23550"/>
                      <a:pt x="6994" y="23606"/>
                      <a:pt x="7142" y="23606"/>
                    </a:cubicBezTo>
                    <a:cubicBezTo>
                      <a:pt x="7290" y="23606"/>
                      <a:pt x="7438" y="23550"/>
                      <a:pt x="7551" y="23439"/>
                    </a:cubicBezTo>
                    <a:lnTo>
                      <a:pt x="7623" y="23364"/>
                    </a:lnTo>
                    <a:cubicBezTo>
                      <a:pt x="7849" y="23141"/>
                      <a:pt x="8056" y="22698"/>
                      <a:pt x="8088" y="22381"/>
                    </a:cubicBezTo>
                    <a:cubicBezTo>
                      <a:pt x="8088" y="22381"/>
                      <a:pt x="8173" y="21497"/>
                      <a:pt x="8719" y="20951"/>
                    </a:cubicBezTo>
                    <a:cubicBezTo>
                      <a:pt x="9194" y="20469"/>
                      <a:pt x="9820" y="20228"/>
                      <a:pt x="10446" y="20228"/>
                    </a:cubicBezTo>
                    <a:cubicBezTo>
                      <a:pt x="11066" y="20228"/>
                      <a:pt x="11685" y="20465"/>
                      <a:pt x="12158" y="20938"/>
                    </a:cubicBezTo>
                    <a:cubicBezTo>
                      <a:pt x="13110" y="21889"/>
                      <a:pt x="13103" y="23432"/>
                      <a:pt x="12145" y="24374"/>
                    </a:cubicBezTo>
                    <a:cubicBezTo>
                      <a:pt x="11599" y="24924"/>
                      <a:pt x="10715" y="25008"/>
                      <a:pt x="10715" y="25008"/>
                    </a:cubicBezTo>
                    <a:cubicBezTo>
                      <a:pt x="10398" y="25040"/>
                      <a:pt x="9955" y="25250"/>
                      <a:pt x="9732" y="25474"/>
                    </a:cubicBezTo>
                    <a:lnTo>
                      <a:pt x="9658" y="25545"/>
                    </a:lnTo>
                    <a:cubicBezTo>
                      <a:pt x="9434" y="25771"/>
                      <a:pt x="9434" y="26137"/>
                      <a:pt x="9658" y="26363"/>
                    </a:cubicBezTo>
                    <a:lnTo>
                      <a:pt x="16167" y="32869"/>
                    </a:lnTo>
                    <a:cubicBezTo>
                      <a:pt x="16280" y="32983"/>
                      <a:pt x="16428" y="33039"/>
                      <a:pt x="16576" y="33039"/>
                    </a:cubicBezTo>
                    <a:cubicBezTo>
                      <a:pt x="16724" y="33039"/>
                      <a:pt x="16872" y="32983"/>
                      <a:pt x="16985" y="32869"/>
                    </a:cubicBezTo>
                    <a:lnTo>
                      <a:pt x="23492" y="26363"/>
                    </a:lnTo>
                    <a:cubicBezTo>
                      <a:pt x="23605" y="26252"/>
                      <a:pt x="23753" y="26196"/>
                      <a:pt x="23901" y="26196"/>
                    </a:cubicBezTo>
                    <a:cubicBezTo>
                      <a:pt x="24049" y="26196"/>
                      <a:pt x="24197" y="26252"/>
                      <a:pt x="24310" y="26363"/>
                    </a:cubicBezTo>
                    <a:lnTo>
                      <a:pt x="24313" y="26370"/>
                    </a:lnTo>
                    <a:cubicBezTo>
                      <a:pt x="24540" y="26593"/>
                      <a:pt x="24750" y="27036"/>
                      <a:pt x="24779" y="27353"/>
                    </a:cubicBezTo>
                    <a:cubicBezTo>
                      <a:pt x="24779" y="27353"/>
                      <a:pt x="24867" y="28237"/>
                      <a:pt x="25413" y="28783"/>
                    </a:cubicBezTo>
                    <a:cubicBezTo>
                      <a:pt x="25888" y="29265"/>
                      <a:pt x="26514" y="29506"/>
                      <a:pt x="27140" y="29506"/>
                    </a:cubicBezTo>
                    <a:cubicBezTo>
                      <a:pt x="27759" y="29506"/>
                      <a:pt x="28378" y="29269"/>
                      <a:pt x="28849" y="28796"/>
                    </a:cubicBezTo>
                    <a:cubicBezTo>
                      <a:pt x="29800" y="27845"/>
                      <a:pt x="29797" y="26302"/>
                      <a:pt x="28840" y="25357"/>
                    </a:cubicBezTo>
                    <a:cubicBezTo>
                      <a:pt x="28290" y="24810"/>
                      <a:pt x="27406" y="24726"/>
                      <a:pt x="27406" y="24726"/>
                    </a:cubicBezTo>
                    <a:cubicBezTo>
                      <a:pt x="27089" y="24694"/>
                      <a:pt x="26646" y="24487"/>
                      <a:pt x="26423" y="24260"/>
                    </a:cubicBezTo>
                    <a:lnTo>
                      <a:pt x="26420" y="24257"/>
                    </a:lnTo>
                    <a:cubicBezTo>
                      <a:pt x="26193" y="24031"/>
                      <a:pt x="26193" y="23665"/>
                      <a:pt x="26420" y="23439"/>
                    </a:cubicBezTo>
                    <a:lnTo>
                      <a:pt x="32926" y="16929"/>
                    </a:lnTo>
                    <a:cubicBezTo>
                      <a:pt x="33152" y="16703"/>
                      <a:pt x="33152" y="16337"/>
                      <a:pt x="32926" y="16111"/>
                    </a:cubicBezTo>
                    <a:lnTo>
                      <a:pt x="26420" y="9604"/>
                    </a:lnTo>
                    <a:cubicBezTo>
                      <a:pt x="26193" y="9378"/>
                      <a:pt x="26193" y="9012"/>
                      <a:pt x="26420" y="8786"/>
                    </a:cubicBezTo>
                    <a:lnTo>
                      <a:pt x="26533" y="8669"/>
                    </a:lnTo>
                    <a:cubicBezTo>
                      <a:pt x="26759" y="8446"/>
                      <a:pt x="27202" y="8236"/>
                      <a:pt x="27516" y="8207"/>
                    </a:cubicBezTo>
                    <a:cubicBezTo>
                      <a:pt x="27516" y="8207"/>
                      <a:pt x="28403" y="8119"/>
                      <a:pt x="28950" y="7573"/>
                    </a:cubicBezTo>
                    <a:cubicBezTo>
                      <a:pt x="29894" y="6628"/>
                      <a:pt x="29894" y="5094"/>
                      <a:pt x="28950" y="4147"/>
                    </a:cubicBezTo>
                    <a:cubicBezTo>
                      <a:pt x="28477" y="3674"/>
                      <a:pt x="27858" y="3438"/>
                      <a:pt x="27238" y="3438"/>
                    </a:cubicBezTo>
                    <a:cubicBezTo>
                      <a:pt x="26618" y="3438"/>
                      <a:pt x="25997" y="3674"/>
                      <a:pt x="25523" y="4147"/>
                    </a:cubicBezTo>
                    <a:cubicBezTo>
                      <a:pt x="24977" y="4697"/>
                      <a:pt x="24892" y="5580"/>
                      <a:pt x="24892" y="5580"/>
                    </a:cubicBezTo>
                    <a:cubicBezTo>
                      <a:pt x="24860" y="5894"/>
                      <a:pt x="24650" y="6337"/>
                      <a:pt x="24427" y="6563"/>
                    </a:cubicBezTo>
                    <a:lnTo>
                      <a:pt x="24310" y="6680"/>
                    </a:lnTo>
                    <a:cubicBezTo>
                      <a:pt x="24197" y="6791"/>
                      <a:pt x="24049" y="6847"/>
                      <a:pt x="23901" y="6847"/>
                    </a:cubicBezTo>
                    <a:cubicBezTo>
                      <a:pt x="23753" y="6847"/>
                      <a:pt x="23605" y="6791"/>
                      <a:pt x="23492" y="6680"/>
                    </a:cubicBezTo>
                    <a:lnTo>
                      <a:pt x="16985" y="170"/>
                    </a:lnTo>
                    <a:cubicBezTo>
                      <a:pt x="16872" y="57"/>
                      <a:pt x="16724" y="1"/>
                      <a:pt x="16576" y="1"/>
                    </a:cubicBezTo>
                    <a:close/>
                  </a:path>
                </a:pathLst>
              </a:custGeom>
              <a:grpFill/>
              <a:ln w="9525" cap="flat" cmpd="sng">
                <a:solidFill>
                  <a:srgbClr val="D6DB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62533" tIns="162533" rIns="162533" bIns="162533" anchor="ctr" anchorCtr="0">
                <a:noAutofit/>
              </a:bodyPr>
              <a:lstStyle/>
              <a:p>
                <a:pPr defTabSz="1625519">
                  <a:buClr>
                    <a:srgbClr val="000000"/>
                  </a:buClr>
                </a:pPr>
                <a:endParaRPr sz="2489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1" name="Google Shape;11800;p74">
                <a:extLst>
                  <a:ext uri="{FF2B5EF4-FFF2-40B4-BE49-F238E27FC236}">
                    <a16:creationId xmlns:a16="http://schemas.microsoft.com/office/drawing/2014/main" id="{D7EFC3CD-C2F9-4B8F-9673-8EBFD5F2B369}"/>
                  </a:ext>
                </a:extLst>
              </p:cNvPr>
              <p:cNvSpPr/>
              <p:nvPr/>
            </p:nvSpPr>
            <p:spPr>
              <a:xfrm>
                <a:off x="1309210" y="3183709"/>
                <a:ext cx="378534" cy="377248"/>
              </a:xfrm>
              <a:custGeom>
                <a:avLst/>
                <a:gdLst/>
                <a:ahLst/>
                <a:cxnLst/>
                <a:rect l="l" t="t" r="r" b="b"/>
                <a:pathLst>
                  <a:path w="32959" h="32847" extrusionOk="0">
                    <a:moveTo>
                      <a:pt x="16480" y="1"/>
                    </a:moveTo>
                    <a:cubicBezTo>
                      <a:pt x="16334" y="1"/>
                      <a:pt x="16186" y="57"/>
                      <a:pt x="16073" y="170"/>
                    </a:cubicBezTo>
                    <a:lnTo>
                      <a:pt x="9603" y="6641"/>
                    </a:lnTo>
                    <a:cubicBezTo>
                      <a:pt x="9491" y="6753"/>
                      <a:pt x="9345" y="6808"/>
                      <a:pt x="9198" y="6808"/>
                    </a:cubicBezTo>
                    <a:cubicBezTo>
                      <a:pt x="9051" y="6808"/>
                      <a:pt x="8904" y="6753"/>
                      <a:pt x="8791" y="6641"/>
                    </a:cubicBezTo>
                    <a:lnTo>
                      <a:pt x="8677" y="6525"/>
                    </a:lnTo>
                    <a:cubicBezTo>
                      <a:pt x="8454" y="6301"/>
                      <a:pt x="8244" y="5861"/>
                      <a:pt x="8215" y="5547"/>
                    </a:cubicBezTo>
                    <a:cubicBezTo>
                      <a:pt x="8215" y="5547"/>
                      <a:pt x="8127" y="4667"/>
                      <a:pt x="7584" y="4124"/>
                    </a:cubicBezTo>
                    <a:cubicBezTo>
                      <a:pt x="7113" y="3653"/>
                      <a:pt x="6497" y="3418"/>
                      <a:pt x="5880" y="3418"/>
                    </a:cubicBezTo>
                    <a:cubicBezTo>
                      <a:pt x="5264" y="3418"/>
                      <a:pt x="4648" y="3653"/>
                      <a:pt x="4177" y="4124"/>
                    </a:cubicBezTo>
                    <a:cubicBezTo>
                      <a:pt x="3236" y="5065"/>
                      <a:pt x="3236" y="6589"/>
                      <a:pt x="4177" y="7531"/>
                    </a:cubicBezTo>
                    <a:cubicBezTo>
                      <a:pt x="4721" y="8074"/>
                      <a:pt x="5601" y="8158"/>
                      <a:pt x="5601" y="8158"/>
                    </a:cubicBezTo>
                    <a:cubicBezTo>
                      <a:pt x="5914" y="8191"/>
                      <a:pt x="6354" y="8398"/>
                      <a:pt x="6578" y="8621"/>
                    </a:cubicBezTo>
                    <a:lnTo>
                      <a:pt x="6694" y="8737"/>
                    </a:lnTo>
                    <a:cubicBezTo>
                      <a:pt x="6917" y="8961"/>
                      <a:pt x="6917" y="9323"/>
                      <a:pt x="6694" y="9550"/>
                    </a:cubicBezTo>
                    <a:lnTo>
                      <a:pt x="223" y="16020"/>
                    </a:lnTo>
                    <a:cubicBezTo>
                      <a:pt x="0" y="16243"/>
                      <a:pt x="0" y="16606"/>
                      <a:pt x="223" y="16832"/>
                    </a:cubicBezTo>
                    <a:lnTo>
                      <a:pt x="6694" y="23300"/>
                    </a:lnTo>
                    <a:cubicBezTo>
                      <a:pt x="6807" y="23411"/>
                      <a:pt x="6954" y="23467"/>
                      <a:pt x="7102" y="23467"/>
                    </a:cubicBezTo>
                    <a:cubicBezTo>
                      <a:pt x="7249" y="23467"/>
                      <a:pt x="7396" y="23411"/>
                      <a:pt x="7509" y="23300"/>
                    </a:cubicBezTo>
                    <a:lnTo>
                      <a:pt x="7577" y="23232"/>
                    </a:lnTo>
                    <a:cubicBezTo>
                      <a:pt x="7801" y="23008"/>
                      <a:pt x="8008" y="22568"/>
                      <a:pt x="8040" y="22255"/>
                    </a:cubicBezTo>
                    <a:cubicBezTo>
                      <a:pt x="8040" y="22255"/>
                      <a:pt x="8124" y="21375"/>
                      <a:pt x="8668" y="20831"/>
                    </a:cubicBezTo>
                    <a:cubicBezTo>
                      <a:pt x="9138" y="20360"/>
                      <a:pt x="9755" y="20125"/>
                      <a:pt x="10371" y="20125"/>
                    </a:cubicBezTo>
                    <a:cubicBezTo>
                      <a:pt x="10987" y="20125"/>
                      <a:pt x="11604" y="20360"/>
                      <a:pt x="12074" y="20831"/>
                    </a:cubicBezTo>
                    <a:cubicBezTo>
                      <a:pt x="13013" y="21769"/>
                      <a:pt x="13013" y="23296"/>
                      <a:pt x="12074" y="24235"/>
                    </a:cubicBezTo>
                    <a:cubicBezTo>
                      <a:pt x="11528" y="24781"/>
                      <a:pt x="10651" y="24865"/>
                      <a:pt x="10651" y="24865"/>
                    </a:cubicBezTo>
                    <a:cubicBezTo>
                      <a:pt x="10337" y="24895"/>
                      <a:pt x="9897" y="25105"/>
                      <a:pt x="9674" y="25328"/>
                    </a:cubicBezTo>
                    <a:lnTo>
                      <a:pt x="9603" y="25396"/>
                    </a:lnTo>
                    <a:cubicBezTo>
                      <a:pt x="9379" y="25619"/>
                      <a:pt x="9379" y="25985"/>
                      <a:pt x="9603" y="26208"/>
                    </a:cubicBezTo>
                    <a:lnTo>
                      <a:pt x="16073" y="32679"/>
                    </a:lnTo>
                    <a:cubicBezTo>
                      <a:pt x="16186" y="32790"/>
                      <a:pt x="16334" y="32846"/>
                      <a:pt x="16480" y="32846"/>
                    </a:cubicBezTo>
                    <a:cubicBezTo>
                      <a:pt x="16627" y="32846"/>
                      <a:pt x="16774" y="32790"/>
                      <a:pt x="16885" y="32679"/>
                    </a:cubicBezTo>
                    <a:lnTo>
                      <a:pt x="23356" y="26208"/>
                    </a:lnTo>
                    <a:cubicBezTo>
                      <a:pt x="23582" y="25985"/>
                      <a:pt x="23582" y="25619"/>
                      <a:pt x="23356" y="25396"/>
                    </a:cubicBezTo>
                    <a:lnTo>
                      <a:pt x="23285" y="25325"/>
                    </a:lnTo>
                    <a:cubicBezTo>
                      <a:pt x="23061" y="25102"/>
                      <a:pt x="22621" y="24895"/>
                      <a:pt x="22308" y="24862"/>
                    </a:cubicBezTo>
                    <a:cubicBezTo>
                      <a:pt x="22308" y="24862"/>
                      <a:pt x="21428" y="24778"/>
                      <a:pt x="20884" y="24235"/>
                    </a:cubicBezTo>
                    <a:cubicBezTo>
                      <a:pt x="19962" y="23290"/>
                      <a:pt x="19972" y="21779"/>
                      <a:pt x="20903" y="20847"/>
                    </a:cubicBezTo>
                    <a:cubicBezTo>
                      <a:pt x="21375" y="20378"/>
                      <a:pt x="21991" y="20142"/>
                      <a:pt x="22608" y="20142"/>
                    </a:cubicBezTo>
                    <a:cubicBezTo>
                      <a:pt x="23215" y="20142"/>
                      <a:pt x="23822" y="20370"/>
                      <a:pt x="24291" y="20828"/>
                    </a:cubicBezTo>
                    <a:cubicBezTo>
                      <a:pt x="24834" y="21371"/>
                      <a:pt x="24918" y="22251"/>
                      <a:pt x="24918" y="22251"/>
                    </a:cubicBezTo>
                    <a:cubicBezTo>
                      <a:pt x="24951" y="22565"/>
                      <a:pt x="25158" y="23005"/>
                      <a:pt x="25381" y="23228"/>
                    </a:cubicBezTo>
                    <a:lnTo>
                      <a:pt x="25452" y="23300"/>
                    </a:lnTo>
                    <a:cubicBezTo>
                      <a:pt x="25565" y="23411"/>
                      <a:pt x="25713" y="23467"/>
                      <a:pt x="25859" y="23467"/>
                    </a:cubicBezTo>
                    <a:cubicBezTo>
                      <a:pt x="26006" y="23467"/>
                      <a:pt x="26153" y="23411"/>
                      <a:pt x="26264" y="23300"/>
                    </a:cubicBezTo>
                    <a:lnTo>
                      <a:pt x="32735" y="16829"/>
                    </a:lnTo>
                    <a:cubicBezTo>
                      <a:pt x="32958" y="16606"/>
                      <a:pt x="32958" y="16243"/>
                      <a:pt x="32735" y="16017"/>
                    </a:cubicBezTo>
                    <a:lnTo>
                      <a:pt x="26264" y="9546"/>
                    </a:lnTo>
                    <a:cubicBezTo>
                      <a:pt x="26041" y="9323"/>
                      <a:pt x="26041" y="8961"/>
                      <a:pt x="26264" y="8734"/>
                    </a:cubicBezTo>
                    <a:lnTo>
                      <a:pt x="26271" y="8731"/>
                    </a:lnTo>
                    <a:cubicBezTo>
                      <a:pt x="26494" y="8508"/>
                      <a:pt x="26934" y="8301"/>
                      <a:pt x="27248" y="8268"/>
                    </a:cubicBezTo>
                    <a:cubicBezTo>
                      <a:pt x="27248" y="8268"/>
                      <a:pt x="28125" y="8184"/>
                      <a:pt x="28671" y="7641"/>
                    </a:cubicBezTo>
                    <a:cubicBezTo>
                      <a:pt x="29593" y="6696"/>
                      <a:pt x="29584" y="5185"/>
                      <a:pt x="28652" y="4253"/>
                    </a:cubicBezTo>
                    <a:cubicBezTo>
                      <a:pt x="28181" y="3784"/>
                      <a:pt x="27564" y="3548"/>
                      <a:pt x="26947" y="3548"/>
                    </a:cubicBezTo>
                    <a:cubicBezTo>
                      <a:pt x="26340" y="3548"/>
                      <a:pt x="25733" y="3777"/>
                      <a:pt x="25265" y="4234"/>
                    </a:cubicBezTo>
                    <a:cubicBezTo>
                      <a:pt x="24721" y="4777"/>
                      <a:pt x="24637" y="5657"/>
                      <a:pt x="24637" y="5657"/>
                    </a:cubicBezTo>
                    <a:cubicBezTo>
                      <a:pt x="24605" y="5971"/>
                      <a:pt x="24398" y="6411"/>
                      <a:pt x="24174" y="6635"/>
                    </a:cubicBezTo>
                    <a:lnTo>
                      <a:pt x="24168" y="6641"/>
                    </a:lnTo>
                    <a:cubicBezTo>
                      <a:pt x="24056" y="6753"/>
                      <a:pt x="23910" y="6808"/>
                      <a:pt x="23763" y="6808"/>
                    </a:cubicBezTo>
                    <a:cubicBezTo>
                      <a:pt x="23616" y="6808"/>
                      <a:pt x="23469" y="6753"/>
                      <a:pt x="23356" y="6641"/>
                    </a:cubicBezTo>
                    <a:lnTo>
                      <a:pt x="16885" y="170"/>
                    </a:lnTo>
                    <a:cubicBezTo>
                      <a:pt x="16774" y="57"/>
                      <a:pt x="16627" y="1"/>
                      <a:pt x="16480" y="1"/>
                    </a:cubicBezTo>
                    <a:close/>
                  </a:path>
                </a:pathLst>
              </a:custGeom>
              <a:grpFill/>
              <a:ln w="9525" cap="flat" cmpd="sng">
                <a:solidFill>
                  <a:srgbClr val="A5B7C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62533" tIns="162533" rIns="162533" bIns="162533" anchor="ctr" anchorCtr="0">
                <a:noAutofit/>
              </a:bodyPr>
              <a:lstStyle/>
              <a:p>
                <a:pPr defTabSz="1625519">
                  <a:buClr>
                    <a:srgbClr val="000000"/>
                  </a:buClr>
                </a:pPr>
                <a:endParaRPr sz="2489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2" name="Google Shape;11801;p74">
                <a:extLst>
                  <a:ext uri="{FF2B5EF4-FFF2-40B4-BE49-F238E27FC236}">
                    <a16:creationId xmlns:a16="http://schemas.microsoft.com/office/drawing/2014/main" id="{84E4C076-6552-421C-9056-55DB8624E361}"/>
                  </a:ext>
                </a:extLst>
              </p:cNvPr>
              <p:cNvSpPr/>
              <p:nvPr/>
            </p:nvSpPr>
            <p:spPr>
              <a:xfrm>
                <a:off x="732422" y="2990152"/>
                <a:ext cx="380716" cy="379441"/>
              </a:xfrm>
              <a:custGeom>
                <a:avLst/>
                <a:gdLst/>
                <a:ahLst/>
                <a:cxnLst/>
                <a:rect l="l" t="t" r="r" b="b"/>
                <a:pathLst>
                  <a:path w="33149" h="33038" extrusionOk="0">
                    <a:moveTo>
                      <a:pt x="16573" y="0"/>
                    </a:moveTo>
                    <a:cubicBezTo>
                      <a:pt x="16426" y="0"/>
                      <a:pt x="16278" y="56"/>
                      <a:pt x="16167" y="168"/>
                    </a:cubicBezTo>
                    <a:lnTo>
                      <a:pt x="9657" y="6677"/>
                    </a:lnTo>
                    <a:cubicBezTo>
                      <a:pt x="9431" y="6903"/>
                      <a:pt x="9431" y="7269"/>
                      <a:pt x="9657" y="7492"/>
                    </a:cubicBezTo>
                    <a:lnTo>
                      <a:pt x="9725" y="7563"/>
                    </a:lnTo>
                    <a:cubicBezTo>
                      <a:pt x="9952" y="7787"/>
                      <a:pt x="10395" y="7997"/>
                      <a:pt x="10709" y="8026"/>
                    </a:cubicBezTo>
                    <a:cubicBezTo>
                      <a:pt x="10709" y="8026"/>
                      <a:pt x="11592" y="8113"/>
                      <a:pt x="12142" y="8660"/>
                    </a:cubicBezTo>
                    <a:cubicBezTo>
                      <a:pt x="13087" y="9605"/>
                      <a:pt x="13087" y="11142"/>
                      <a:pt x="12142" y="12086"/>
                    </a:cubicBezTo>
                    <a:cubicBezTo>
                      <a:pt x="11669" y="12561"/>
                      <a:pt x="11049" y="12798"/>
                      <a:pt x="10429" y="12798"/>
                    </a:cubicBezTo>
                    <a:cubicBezTo>
                      <a:pt x="9809" y="12798"/>
                      <a:pt x="9189" y="12562"/>
                      <a:pt x="8716" y="12090"/>
                    </a:cubicBezTo>
                    <a:cubicBezTo>
                      <a:pt x="8169" y="11540"/>
                      <a:pt x="8082" y="10656"/>
                      <a:pt x="8082" y="10656"/>
                    </a:cubicBezTo>
                    <a:cubicBezTo>
                      <a:pt x="8053" y="10339"/>
                      <a:pt x="7842" y="9899"/>
                      <a:pt x="7619" y="9673"/>
                    </a:cubicBezTo>
                    <a:lnTo>
                      <a:pt x="7548" y="9605"/>
                    </a:lnTo>
                    <a:cubicBezTo>
                      <a:pt x="7435" y="9492"/>
                      <a:pt x="7287" y="9435"/>
                      <a:pt x="7140" y="9435"/>
                    </a:cubicBezTo>
                    <a:cubicBezTo>
                      <a:pt x="6993" y="9435"/>
                      <a:pt x="6846" y="9492"/>
                      <a:pt x="6733" y="9605"/>
                    </a:cubicBezTo>
                    <a:lnTo>
                      <a:pt x="223" y="16111"/>
                    </a:lnTo>
                    <a:cubicBezTo>
                      <a:pt x="0" y="16338"/>
                      <a:pt x="0" y="16700"/>
                      <a:pt x="223" y="16926"/>
                    </a:cubicBezTo>
                    <a:lnTo>
                      <a:pt x="6733" y="23436"/>
                    </a:lnTo>
                    <a:cubicBezTo>
                      <a:pt x="6956" y="23662"/>
                      <a:pt x="6956" y="24028"/>
                      <a:pt x="6733" y="24254"/>
                    </a:cubicBezTo>
                    <a:lnTo>
                      <a:pt x="6616" y="24368"/>
                    </a:lnTo>
                    <a:cubicBezTo>
                      <a:pt x="6390" y="24594"/>
                      <a:pt x="5950" y="24804"/>
                      <a:pt x="5633" y="24833"/>
                    </a:cubicBezTo>
                    <a:cubicBezTo>
                      <a:pt x="5633" y="24833"/>
                      <a:pt x="4749" y="24921"/>
                      <a:pt x="4199" y="25468"/>
                    </a:cubicBezTo>
                    <a:cubicBezTo>
                      <a:pt x="3255" y="26412"/>
                      <a:pt x="3255" y="27946"/>
                      <a:pt x="4199" y="28890"/>
                    </a:cubicBezTo>
                    <a:cubicBezTo>
                      <a:pt x="4673" y="29364"/>
                      <a:pt x="5294" y="29601"/>
                      <a:pt x="5914" y="29601"/>
                    </a:cubicBezTo>
                    <a:cubicBezTo>
                      <a:pt x="6534" y="29601"/>
                      <a:pt x="7153" y="29364"/>
                      <a:pt x="7626" y="28890"/>
                    </a:cubicBezTo>
                    <a:cubicBezTo>
                      <a:pt x="8172" y="28344"/>
                      <a:pt x="8260" y="27460"/>
                      <a:pt x="8260" y="27460"/>
                    </a:cubicBezTo>
                    <a:cubicBezTo>
                      <a:pt x="8289" y="27143"/>
                      <a:pt x="8499" y="26700"/>
                      <a:pt x="8726" y="26477"/>
                    </a:cubicBezTo>
                    <a:lnTo>
                      <a:pt x="8839" y="26360"/>
                    </a:lnTo>
                    <a:cubicBezTo>
                      <a:pt x="8952" y="26249"/>
                      <a:pt x="9100" y="26193"/>
                      <a:pt x="9248" y="26193"/>
                    </a:cubicBezTo>
                    <a:cubicBezTo>
                      <a:pt x="9396" y="26193"/>
                      <a:pt x="9544" y="26249"/>
                      <a:pt x="9657" y="26360"/>
                    </a:cubicBezTo>
                    <a:lnTo>
                      <a:pt x="16167" y="32870"/>
                    </a:lnTo>
                    <a:cubicBezTo>
                      <a:pt x="16278" y="32982"/>
                      <a:pt x="16426" y="33037"/>
                      <a:pt x="16573" y="33037"/>
                    </a:cubicBezTo>
                    <a:cubicBezTo>
                      <a:pt x="16721" y="33037"/>
                      <a:pt x="16869" y="32982"/>
                      <a:pt x="16982" y="32870"/>
                    </a:cubicBezTo>
                    <a:lnTo>
                      <a:pt x="23491" y="26360"/>
                    </a:lnTo>
                    <a:cubicBezTo>
                      <a:pt x="23605" y="26247"/>
                      <a:pt x="23752" y="26191"/>
                      <a:pt x="23899" y="26191"/>
                    </a:cubicBezTo>
                    <a:cubicBezTo>
                      <a:pt x="24046" y="26191"/>
                      <a:pt x="24193" y="26247"/>
                      <a:pt x="24307" y="26360"/>
                    </a:cubicBezTo>
                    <a:lnTo>
                      <a:pt x="24313" y="26364"/>
                    </a:lnTo>
                    <a:cubicBezTo>
                      <a:pt x="24536" y="26590"/>
                      <a:pt x="24747" y="27033"/>
                      <a:pt x="24776" y="27350"/>
                    </a:cubicBezTo>
                    <a:cubicBezTo>
                      <a:pt x="24776" y="27350"/>
                      <a:pt x="24863" y="28234"/>
                      <a:pt x="25410" y="28780"/>
                    </a:cubicBezTo>
                    <a:cubicBezTo>
                      <a:pt x="25885" y="29262"/>
                      <a:pt x="26511" y="29503"/>
                      <a:pt x="27137" y="29503"/>
                    </a:cubicBezTo>
                    <a:cubicBezTo>
                      <a:pt x="27756" y="29503"/>
                      <a:pt x="28376" y="29267"/>
                      <a:pt x="28849" y="28793"/>
                    </a:cubicBezTo>
                    <a:cubicBezTo>
                      <a:pt x="29800" y="27842"/>
                      <a:pt x="29794" y="26299"/>
                      <a:pt x="28836" y="25354"/>
                    </a:cubicBezTo>
                    <a:cubicBezTo>
                      <a:pt x="28289" y="24808"/>
                      <a:pt x="27403" y="24720"/>
                      <a:pt x="27403" y="24720"/>
                    </a:cubicBezTo>
                    <a:cubicBezTo>
                      <a:pt x="27089" y="24691"/>
                      <a:pt x="26646" y="24484"/>
                      <a:pt x="26419" y="24258"/>
                    </a:cubicBezTo>
                    <a:lnTo>
                      <a:pt x="26416" y="24254"/>
                    </a:lnTo>
                    <a:cubicBezTo>
                      <a:pt x="26190" y="24028"/>
                      <a:pt x="26190" y="23662"/>
                      <a:pt x="26416" y="23436"/>
                    </a:cubicBezTo>
                    <a:lnTo>
                      <a:pt x="32925" y="16926"/>
                    </a:lnTo>
                    <a:cubicBezTo>
                      <a:pt x="33149" y="16700"/>
                      <a:pt x="33149" y="16338"/>
                      <a:pt x="32925" y="16111"/>
                    </a:cubicBezTo>
                    <a:lnTo>
                      <a:pt x="26416" y="9602"/>
                    </a:lnTo>
                    <a:cubicBezTo>
                      <a:pt x="26303" y="9490"/>
                      <a:pt x="26155" y="9434"/>
                      <a:pt x="26007" y="9434"/>
                    </a:cubicBezTo>
                    <a:cubicBezTo>
                      <a:pt x="25859" y="9434"/>
                      <a:pt x="25711" y="9490"/>
                      <a:pt x="25598" y="9602"/>
                    </a:cubicBezTo>
                    <a:lnTo>
                      <a:pt x="25526" y="9673"/>
                    </a:lnTo>
                    <a:cubicBezTo>
                      <a:pt x="25303" y="9899"/>
                      <a:pt x="25093" y="10339"/>
                      <a:pt x="25064" y="10656"/>
                    </a:cubicBezTo>
                    <a:cubicBezTo>
                      <a:pt x="25064" y="10656"/>
                      <a:pt x="24976" y="11540"/>
                      <a:pt x="24430" y="12090"/>
                    </a:cubicBezTo>
                    <a:cubicBezTo>
                      <a:pt x="23953" y="12577"/>
                      <a:pt x="23323" y="12822"/>
                      <a:pt x="22693" y="12822"/>
                    </a:cubicBezTo>
                    <a:cubicBezTo>
                      <a:pt x="22073" y="12822"/>
                      <a:pt x="21454" y="12585"/>
                      <a:pt x="20981" y="12112"/>
                    </a:cubicBezTo>
                    <a:cubicBezTo>
                      <a:pt x="20026" y="11158"/>
                      <a:pt x="20036" y="9605"/>
                      <a:pt x="21003" y="8663"/>
                    </a:cubicBezTo>
                    <a:cubicBezTo>
                      <a:pt x="21550" y="8117"/>
                      <a:pt x="22437" y="8029"/>
                      <a:pt x="22437" y="8029"/>
                    </a:cubicBezTo>
                    <a:cubicBezTo>
                      <a:pt x="22750" y="8000"/>
                      <a:pt x="23194" y="7790"/>
                      <a:pt x="23420" y="7567"/>
                    </a:cubicBezTo>
                    <a:lnTo>
                      <a:pt x="23491" y="7492"/>
                    </a:lnTo>
                    <a:cubicBezTo>
                      <a:pt x="23715" y="7269"/>
                      <a:pt x="23715" y="6903"/>
                      <a:pt x="23491" y="6677"/>
                    </a:cubicBezTo>
                    <a:lnTo>
                      <a:pt x="16982" y="168"/>
                    </a:lnTo>
                    <a:cubicBezTo>
                      <a:pt x="16869" y="56"/>
                      <a:pt x="16721" y="0"/>
                      <a:pt x="16573" y="0"/>
                    </a:cubicBezTo>
                    <a:close/>
                  </a:path>
                </a:pathLst>
              </a:custGeom>
              <a:grpFill/>
              <a:ln w="9525" cap="flat" cmpd="sng">
                <a:solidFill>
                  <a:srgbClr val="7994A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62533" tIns="162533" rIns="162533" bIns="162533" anchor="ctr" anchorCtr="0">
                <a:noAutofit/>
              </a:bodyPr>
              <a:lstStyle/>
              <a:p>
                <a:pPr defTabSz="1625519">
                  <a:buClr>
                    <a:srgbClr val="000000"/>
                  </a:buClr>
                </a:pPr>
                <a:endParaRPr sz="2489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3" name="Google Shape;11802;p74">
                <a:extLst>
                  <a:ext uri="{FF2B5EF4-FFF2-40B4-BE49-F238E27FC236}">
                    <a16:creationId xmlns:a16="http://schemas.microsoft.com/office/drawing/2014/main" id="{A07A3529-9BF1-417F-8717-471C44BE2D44}"/>
                  </a:ext>
                </a:extLst>
              </p:cNvPr>
              <p:cNvSpPr/>
              <p:nvPr/>
            </p:nvSpPr>
            <p:spPr>
              <a:xfrm>
                <a:off x="1115837" y="2990152"/>
                <a:ext cx="380728" cy="379430"/>
              </a:xfrm>
              <a:custGeom>
                <a:avLst/>
                <a:gdLst/>
                <a:ahLst/>
                <a:cxnLst/>
                <a:rect l="l" t="t" r="r" b="b"/>
                <a:pathLst>
                  <a:path w="33150" h="33037" extrusionOk="0">
                    <a:moveTo>
                      <a:pt x="16576" y="0"/>
                    </a:moveTo>
                    <a:cubicBezTo>
                      <a:pt x="16429" y="0"/>
                      <a:pt x="16281" y="56"/>
                      <a:pt x="16168" y="168"/>
                    </a:cubicBezTo>
                    <a:lnTo>
                      <a:pt x="9661" y="6677"/>
                    </a:lnTo>
                    <a:cubicBezTo>
                      <a:pt x="9548" y="6789"/>
                      <a:pt x="9400" y="6844"/>
                      <a:pt x="9252" y="6844"/>
                    </a:cubicBezTo>
                    <a:cubicBezTo>
                      <a:pt x="9104" y="6844"/>
                      <a:pt x="8956" y="6789"/>
                      <a:pt x="8843" y="6677"/>
                    </a:cubicBezTo>
                    <a:lnTo>
                      <a:pt x="8836" y="6670"/>
                    </a:lnTo>
                    <a:cubicBezTo>
                      <a:pt x="8613" y="6447"/>
                      <a:pt x="8403" y="6004"/>
                      <a:pt x="8374" y="5687"/>
                    </a:cubicBezTo>
                    <a:cubicBezTo>
                      <a:pt x="8374" y="5687"/>
                      <a:pt x="8286" y="4804"/>
                      <a:pt x="7740" y="4257"/>
                    </a:cubicBezTo>
                    <a:cubicBezTo>
                      <a:pt x="7263" y="3757"/>
                      <a:pt x="6626" y="3507"/>
                      <a:pt x="5987" y="3507"/>
                    </a:cubicBezTo>
                    <a:cubicBezTo>
                      <a:pt x="5368" y="3507"/>
                      <a:pt x="4749" y="3742"/>
                      <a:pt x="4275" y="4215"/>
                    </a:cubicBezTo>
                    <a:cubicBezTo>
                      <a:pt x="3314" y="5176"/>
                      <a:pt x="3330" y="6742"/>
                      <a:pt x="4313" y="7680"/>
                    </a:cubicBezTo>
                    <a:cubicBezTo>
                      <a:pt x="4860" y="8227"/>
                      <a:pt x="5747" y="8314"/>
                      <a:pt x="5747" y="8314"/>
                    </a:cubicBezTo>
                    <a:cubicBezTo>
                      <a:pt x="6061" y="8343"/>
                      <a:pt x="6504" y="8553"/>
                      <a:pt x="6730" y="8777"/>
                    </a:cubicBezTo>
                    <a:lnTo>
                      <a:pt x="6733" y="8783"/>
                    </a:lnTo>
                    <a:cubicBezTo>
                      <a:pt x="6960" y="9010"/>
                      <a:pt x="6960" y="9372"/>
                      <a:pt x="6733" y="9598"/>
                    </a:cubicBezTo>
                    <a:lnTo>
                      <a:pt x="224" y="16111"/>
                    </a:lnTo>
                    <a:cubicBezTo>
                      <a:pt x="1" y="16338"/>
                      <a:pt x="1" y="16700"/>
                      <a:pt x="224" y="16926"/>
                    </a:cubicBezTo>
                    <a:lnTo>
                      <a:pt x="6733" y="23436"/>
                    </a:lnTo>
                    <a:cubicBezTo>
                      <a:pt x="6847" y="23547"/>
                      <a:pt x="6995" y="23603"/>
                      <a:pt x="7143" y="23603"/>
                    </a:cubicBezTo>
                    <a:cubicBezTo>
                      <a:pt x="7291" y="23603"/>
                      <a:pt x="7439" y="23547"/>
                      <a:pt x="7552" y="23436"/>
                    </a:cubicBezTo>
                    <a:lnTo>
                      <a:pt x="7623" y="23365"/>
                    </a:lnTo>
                    <a:cubicBezTo>
                      <a:pt x="7846" y="23138"/>
                      <a:pt x="8057" y="22698"/>
                      <a:pt x="8086" y="22381"/>
                    </a:cubicBezTo>
                    <a:cubicBezTo>
                      <a:pt x="8086" y="22381"/>
                      <a:pt x="8173" y="21498"/>
                      <a:pt x="8720" y="20948"/>
                    </a:cubicBezTo>
                    <a:cubicBezTo>
                      <a:pt x="9195" y="20467"/>
                      <a:pt x="9821" y="20226"/>
                      <a:pt x="10447" y="20226"/>
                    </a:cubicBezTo>
                    <a:cubicBezTo>
                      <a:pt x="11066" y="20226"/>
                      <a:pt x="11686" y="20462"/>
                      <a:pt x="12159" y="20935"/>
                    </a:cubicBezTo>
                    <a:cubicBezTo>
                      <a:pt x="13110" y="21886"/>
                      <a:pt x="13104" y="23429"/>
                      <a:pt x="12146" y="24374"/>
                    </a:cubicBezTo>
                    <a:cubicBezTo>
                      <a:pt x="11599" y="24921"/>
                      <a:pt x="10716" y="25008"/>
                      <a:pt x="10716" y="25008"/>
                    </a:cubicBezTo>
                    <a:cubicBezTo>
                      <a:pt x="10399" y="25037"/>
                      <a:pt x="9956" y="25248"/>
                      <a:pt x="9733" y="25471"/>
                    </a:cubicBezTo>
                    <a:lnTo>
                      <a:pt x="9658" y="25542"/>
                    </a:lnTo>
                    <a:cubicBezTo>
                      <a:pt x="9435" y="25768"/>
                      <a:pt x="9435" y="26134"/>
                      <a:pt x="9658" y="26360"/>
                    </a:cubicBezTo>
                    <a:lnTo>
                      <a:pt x="16168" y="32867"/>
                    </a:lnTo>
                    <a:cubicBezTo>
                      <a:pt x="16281" y="32980"/>
                      <a:pt x="16429" y="33037"/>
                      <a:pt x="16577" y="33037"/>
                    </a:cubicBezTo>
                    <a:cubicBezTo>
                      <a:pt x="16725" y="33037"/>
                      <a:pt x="16873" y="32980"/>
                      <a:pt x="16986" y="32867"/>
                    </a:cubicBezTo>
                    <a:lnTo>
                      <a:pt x="23492" y="26360"/>
                    </a:lnTo>
                    <a:cubicBezTo>
                      <a:pt x="23715" y="26134"/>
                      <a:pt x="23715" y="25768"/>
                      <a:pt x="23492" y="25542"/>
                    </a:cubicBezTo>
                    <a:lnTo>
                      <a:pt x="23421" y="25474"/>
                    </a:lnTo>
                    <a:cubicBezTo>
                      <a:pt x="23198" y="25251"/>
                      <a:pt x="22755" y="25040"/>
                      <a:pt x="22438" y="25011"/>
                    </a:cubicBezTo>
                    <a:cubicBezTo>
                      <a:pt x="22438" y="25011"/>
                      <a:pt x="21554" y="24924"/>
                      <a:pt x="21004" y="24377"/>
                    </a:cubicBezTo>
                    <a:cubicBezTo>
                      <a:pt x="20073" y="23429"/>
                      <a:pt x="20076" y="21905"/>
                      <a:pt x="21017" y="20964"/>
                    </a:cubicBezTo>
                    <a:cubicBezTo>
                      <a:pt x="21490" y="20491"/>
                      <a:pt x="22111" y="20254"/>
                      <a:pt x="22731" y="20254"/>
                    </a:cubicBezTo>
                    <a:cubicBezTo>
                      <a:pt x="23345" y="20254"/>
                      <a:pt x="23959" y="20486"/>
                      <a:pt x="24430" y="20951"/>
                    </a:cubicBezTo>
                    <a:cubicBezTo>
                      <a:pt x="24977" y="21498"/>
                      <a:pt x="25065" y="22381"/>
                      <a:pt x="25065" y="22381"/>
                    </a:cubicBezTo>
                    <a:cubicBezTo>
                      <a:pt x="25097" y="22698"/>
                      <a:pt x="25304" y="23141"/>
                      <a:pt x="25530" y="23365"/>
                    </a:cubicBezTo>
                    <a:lnTo>
                      <a:pt x="25598" y="23436"/>
                    </a:lnTo>
                    <a:cubicBezTo>
                      <a:pt x="25712" y="23547"/>
                      <a:pt x="25860" y="23603"/>
                      <a:pt x="26007" y="23603"/>
                    </a:cubicBezTo>
                    <a:cubicBezTo>
                      <a:pt x="26155" y="23603"/>
                      <a:pt x="26302" y="23547"/>
                      <a:pt x="26414" y="23436"/>
                    </a:cubicBezTo>
                    <a:lnTo>
                      <a:pt x="32923" y="16926"/>
                    </a:lnTo>
                    <a:cubicBezTo>
                      <a:pt x="33150" y="16700"/>
                      <a:pt x="33150" y="16338"/>
                      <a:pt x="32923" y="16111"/>
                    </a:cubicBezTo>
                    <a:lnTo>
                      <a:pt x="26417" y="9602"/>
                    </a:lnTo>
                    <a:cubicBezTo>
                      <a:pt x="26194" y="9375"/>
                      <a:pt x="26194" y="9010"/>
                      <a:pt x="26417" y="8783"/>
                    </a:cubicBezTo>
                    <a:lnTo>
                      <a:pt x="26533" y="8670"/>
                    </a:lnTo>
                    <a:cubicBezTo>
                      <a:pt x="26760" y="8443"/>
                      <a:pt x="27203" y="8233"/>
                      <a:pt x="27517" y="8204"/>
                    </a:cubicBezTo>
                    <a:cubicBezTo>
                      <a:pt x="27517" y="8204"/>
                      <a:pt x="28400" y="8117"/>
                      <a:pt x="28950" y="7570"/>
                    </a:cubicBezTo>
                    <a:cubicBezTo>
                      <a:pt x="29918" y="6628"/>
                      <a:pt x="29927" y="5079"/>
                      <a:pt x="28973" y="4124"/>
                    </a:cubicBezTo>
                    <a:cubicBezTo>
                      <a:pt x="28500" y="3650"/>
                      <a:pt x="27879" y="3413"/>
                      <a:pt x="27259" y="3413"/>
                    </a:cubicBezTo>
                    <a:cubicBezTo>
                      <a:pt x="26629" y="3413"/>
                      <a:pt x="25999" y="3658"/>
                      <a:pt x="25524" y="4144"/>
                    </a:cubicBezTo>
                    <a:lnTo>
                      <a:pt x="25524" y="4147"/>
                    </a:lnTo>
                    <a:cubicBezTo>
                      <a:pt x="24977" y="4694"/>
                      <a:pt x="24890" y="5577"/>
                      <a:pt x="24890" y="5577"/>
                    </a:cubicBezTo>
                    <a:cubicBezTo>
                      <a:pt x="24861" y="5894"/>
                      <a:pt x="24650" y="6337"/>
                      <a:pt x="24427" y="6560"/>
                    </a:cubicBezTo>
                    <a:lnTo>
                      <a:pt x="24311" y="6677"/>
                    </a:lnTo>
                    <a:cubicBezTo>
                      <a:pt x="24198" y="6789"/>
                      <a:pt x="24050" y="6844"/>
                      <a:pt x="23901" y="6844"/>
                    </a:cubicBezTo>
                    <a:cubicBezTo>
                      <a:pt x="23753" y="6844"/>
                      <a:pt x="23605" y="6789"/>
                      <a:pt x="23492" y="6677"/>
                    </a:cubicBezTo>
                    <a:lnTo>
                      <a:pt x="16983" y="168"/>
                    </a:lnTo>
                    <a:cubicBezTo>
                      <a:pt x="16871" y="56"/>
                      <a:pt x="16724" y="0"/>
                      <a:pt x="16576" y="0"/>
                    </a:cubicBezTo>
                    <a:close/>
                  </a:path>
                </a:pathLst>
              </a:custGeom>
              <a:grpFill/>
              <a:ln w="9525" cap="flat" cmpd="sng">
                <a:solidFill>
                  <a:srgbClr val="B3C3CE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62533" tIns="162533" rIns="162533" bIns="162533" anchor="ctr" anchorCtr="0">
                <a:noAutofit/>
              </a:bodyPr>
              <a:lstStyle/>
              <a:p>
                <a:pPr defTabSz="1625519">
                  <a:buClr>
                    <a:srgbClr val="000000"/>
                  </a:buClr>
                </a:pPr>
                <a:endParaRPr sz="2489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4" name="Google Shape;11803;p74">
                <a:extLst>
                  <a:ext uri="{FF2B5EF4-FFF2-40B4-BE49-F238E27FC236}">
                    <a16:creationId xmlns:a16="http://schemas.microsoft.com/office/drawing/2014/main" id="{618B2A48-060F-40FC-98F3-E0FA842C61AF}"/>
                  </a:ext>
                </a:extLst>
              </p:cNvPr>
              <p:cNvSpPr/>
              <p:nvPr/>
            </p:nvSpPr>
            <p:spPr>
              <a:xfrm>
                <a:off x="1691707" y="3184996"/>
                <a:ext cx="378488" cy="377259"/>
              </a:xfrm>
              <a:custGeom>
                <a:avLst/>
                <a:gdLst/>
                <a:ahLst/>
                <a:cxnLst/>
                <a:rect l="l" t="t" r="r" b="b"/>
                <a:pathLst>
                  <a:path w="32955" h="32848" extrusionOk="0">
                    <a:moveTo>
                      <a:pt x="16478" y="1"/>
                    </a:moveTo>
                    <a:cubicBezTo>
                      <a:pt x="16331" y="1"/>
                      <a:pt x="16185" y="57"/>
                      <a:pt x="16073" y="168"/>
                    </a:cubicBezTo>
                    <a:lnTo>
                      <a:pt x="9603" y="6639"/>
                    </a:lnTo>
                    <a:cubicBezTo>
                      <a:pt x="9489" y="6752"/>
                      <a:pt x="9342" y="6809"/>
                      <a:pt x="9195" y="6809"/>
                    </a:cubicBezTo>
                    <a:cubicBezTo>
                      <a:pt x="9048" y="6809"/>
                      <a:pt x="8900" y="6752"/>
                      <a:pt x="8787" y="6639"/>
                    </a:cubicBezTo>
                    <a:lnTo>
                      <a:pt x="8674" y="6526"/>
                    </a:lnTo>
                    <a:cubicBezTo>
                      <a:pt x="8451" y="6303"/>
                      <a:pt x="8244" y="5863"/>
                      <a:pt x="8211" y="5545"/>
                    </a:cubicBezTo>
                    <a:cubicBezTo>
                      <a:pt x="8211" y="5545"/>
                      <a:pt x="8127" y="4669"/>
                      <a:pt x="7581" y="4125"/>
                    </a:cubicBezTo>
                    <a:cubicBezTo>
                      <a:pt x="7109" y="3646"/>
                      <a:pt x="6488" y="3407"/>
                      <a:pt x="5867" y="3407"/>
                    </a:cubicBezTo>
                    <a:cubicBezTo>
                      <a:pt x="5251" y="3407"/>
                      <a:pt x="4634" y="3642"/>
                      <a:pt x="4164" y="4112"/>
                    </a:cubicBezTo>
                    <a:cubicBezTo>
                      <a:pt x="3219" y="5057"/>
                      <a:pt x="3226" y="6590"/>
                      <a:pt x="4177" y="7529"/>
                    </a:cubicBezTo>
                    <a:cubicBezTo>
                      <a:pt x="4721" y="8075"/>
                      <a:pt x="5601" y="8160"/>
                      <a:pt x="5601" y="8160"/>
                    </a:cubicBezTo>
                    <a:cubicBezTo>
                      <a:pt x="5914" y="8189"/>
                      <a:pt x="6354" y="8399"/>
                      <a:pt x="6578" y="8622"/>
                    </a:cubicBezTo>
                    <a:lnTo>
                      <a:pt x="6694" y="8735"/>
                    </a:lnTo>
                    <a:cubicBezTo>
                      <a:pt x="6914" y="8962"/>
                      <a:pt x="6914" y="9324"/>
                      <a:pt x="6694" y="9548"/>
                    </a:cubicBezTo>
                    <a:lnTo>
                      <a:pt x="223" y="16018"/>
                    </a:lnTo>
                    <a:cubicBezTo>
                      <a:pt x="0" y="16245"/>
                      <a:pt x="0" y="16607"/>
                      <a:pt x="223" y="16830"/>
                    </a:cubicBezTo>
                    <a:lnTo>
                      <a:pt x="6694" y="23301"/>
                    </a:lnTo>
                    <a:cubicBezTo>
                      <a:pt x="6917" y="23527"/>
                      <a:pt x="6917" y="23890"/>
                      <a:pt x="6694" y="24113"/>
                    </a:cubicBezTo>
                    <a:lnTo>
                      <a:pt x="6688" y="24119"/>
                    </a:lnTo>
                    <a:cubicBezTo>
                      <a:pt x="6464" y="24343"/>
                      <a:pt x="6024" y="24550"/>
                      <a:pt x="5711" y="24579"/>
                    </a:cubicBezTo>
                    <a:cubicBezTo>
                      <a:pt x="5711" y="24579"/>
                      <a:pt x="4831" y="24666"/>
                      <a:pt x="4287" y="25210"/>
                    </a:cubicBezTo>
                    <a:cubicBezTo>
                      <a:pt x="3346" y="26151"/>
                      <a:pt x="3346" y="27675"/>
                      <a:pt x="4287" y="28616"/>
                    </a:cubicBezTo>
                    <a:cubicBezTo>
                      <a:pt x="4756" y="29085"/>
                      <a:pt x="5372" y="29320"/>
                      <a:pt x="5989" y="29320"/>
                    </a:cubicBezTo>
                    <a:cubicBezTo>
                      <a:pt x="6605" y="29320"/>
                      <a:pt x="7221" y="29085"/>
                      <a:pt x="7691" y="28616"/>
                    </a:cubicBezTo>
                    <a:cubicBezTo>
                      <a:pt x="8237" y="28070"/>
                      <a:pt x="8321" y="27193"/>
                      <a:pt x="8321" y="27193"/>
                    </a:cubicBezTo>
                    <a:cubicBezTo>
                      <a:pt x="8354" y="26876"/>
                      <a:pt x="8561" y="26436"/>
                      <a:pt x="8784" y="26213"/>
                    </a:cubicBezTo>
                    <a:lnTo>
                      <a:pt x="8787" y="26209"/>
                    </a:lnTo>
                    <a:cubicBezTo>
                      <a:pt x="8900" y="26098"/>
                      <a:pt x="9048" y="26042"/>
                      <a:pt x="9195" y="26042"/>
                    </a:cubicBezTo>
                    <a:cubicBezTo>
                      <a:pt x="9341" y="26042"/>
                      <a:pt x="9488" y="26098"/>
                      <a:pt x="9599" y="26209"/>
                    </a:cubicBezTo>
                    <a:lnTo>
                      <a:pt x="16070" y="32680"/>
                    </a:lnTo>
                    <a:cubicBezTo>
                      <a:pt x="16183" y="32792"/>
                      <a:pt x="16330" y="32847"/>
                      <a:pt x="16478" y="32847"/>
                    </a:cubicBezTo>
                    <a:cubicBezTo>
                      <a:pt x="16625" y="32847"/>
                      <a:pt x="16772" y="32792"/>
                      <a:pt x="16885" y="32680"/>
                    </a:cubicBezTo>
                    <a:lnTo>
                      <a:pt x="23356" y="26209"/>
                    </a:lnTo>
                    <a:cubicBezTo>
                      <a:pt x="23579" y="25983"/>
                      <a:pt x="23579" y="25620"/>
                      <a:pt x="23356" y="25397"/>
                    </a:cubicBezTo>
                    <a:lnTo>
                      <a:pt x="23281" y="25326"/>
                    </a:lnTo>
                    <a:cubicBezTo>
                      <a:pt x="23058" y="25103"/>
                      <a:pt x="22618" y="24893"/>
                      <a:pt x="22304" y="24863"/>
                    </a:cubicBezTo>
                    <a:cubicBezTo>
                      <a:pt x="22304" y="24863"/>
                      <a:pt x="21428" y="24779"/>
                      <a:pt x="20881" y="24233"/>
                    </a:cubicBezTo>
                    <a:cubicBezTo>
                      <a:pt x="19939" y="23294"/>
                      <a:pt x="19943" y="21767"/>
                      <a:pt x="20881" y="20829"/>
                    </a:cubicBezTo>
                    <a:cubicBezTo>
                      <a:pt x="21351" y="20358"/>
                      <a:pt x="21968" y="20123"/>
                      <a:pt x="22584" y="20123"/>
                    </a:cubicBezTo>
                    <a:cubicBezTo>
                      <a:pt x="23200" y="20123"/>
                      <a:pt x="23817" y="20358"/>
                      <a:pt x="24287" y="20829"/>
                    </a:cubicBezTo>
                    <a:cubicBezTo>
                      <a:pt x="24831" y="21373"/>
                      <a:pt x="24918" y="22253"/>
                      <a:pt x="24918" y="22253"/>
                    </a:cubicBezTo>
                    <a:cubicBezTo>
                      <a:pt x="24947" y="22566"/>
                      <a:pt x="25155" y="23006"/>
                      <a:pt x="25378" y="23230"/>
                    </a:cubicBezTo>
                    <a:lnTo>
                      <a:pt x="25449" y="23301"/>
                    </a:lnTo>
                    <a:cubicBezTo>
                      <a:pt x="25562" y="23412"/>
                      <a:pt x="25709" y="23468"/>
                      <a:pt x="25856" y="23468"/>
                    </a:cubicBezTo>
                    <a:cubicBezTo>
                      <a:pt x="26003" y="23468"/>
                      <a:pt x="26149" y="23412"/>
                      <a:pt x="26261" y="23301"/>
                    </a:cubicBezTo>
                    <a:lnTo>
                      <a:pt x="32732" y="16830"/>
                    </a:lnTo>
                    <a:cubicBezTo>
                      <a:pt x="32955" y="16607"/>
                      <a:pt x="32955" y="16245"/>
                      <a:pt x="32732" y="16018"/>
                    </a:cubicBezTo>
                    <a:lnTo>
                      <a:pt x="26261" y="9548"/>
                    </a:lnTo>
                    <a:cubicBezTo>
                      <a:pt x="26149" y="9436"/>
                      <a:pt x="26003" y="9380"/>
                      <a:pt x="25856" y="9380"/>
                    </a:cubicBezTo>
                    <a:cubicBezTo>
                      <a:pt x="25709" y="9380"/>
                      <a:pt x="25562" y="9436"/>
                      <a:pt x="25449" y="9548"/>
                    </a:cubicBezTo>
                    <a:lnTo>
                      <a:pt x="25381" y="9615"/>
                    </a:lnTo>
                    <a:cubicBezTo>
                      <a:pt x="25158" y="9839"/>
                      <a:pt x="24951" y="10279"/>
                      <a:pt x="24918" y="10596"/>
                    </a:cubicBezTo>
                    <a:cubicBezTo>
                      <a:pt x="24918" y="10596"/>
                      <a:pt x="24834" y="11473"/>
                      <a:pt x="24291" y="12019"/>
                    </a:cubicBezTo>
                    <a:cubicBezTo>
                      <a:pt x="23820" y="12488"/>
                      <a:pt x="23204" y="12723"/>
                      <a:pt x="22587" y="12723"/>
                    </a:cubicBezTo>
                    <a:cubicBezTo>
                      <a:pt x="21971" y="12723"/>
                      <a:pt x="21355" y="12488"/>
                      <a:pt x="20884" y="12019"/>
                    </a:cubicBezTo>
                    <a:cubicBezTo>
                      <a:pt x="19946" y="11078"/>
                      <a:pt x="19946" y="9554"/>
                      <a:pt x="20884" y="8613"/>
                    </a:cubicBezTo>
                    <a:cubicBezTo>
                      <a:pt x="21428" y="8069"/>
                      <a:pt x="22308" y="7985"/>
                      <a:pt x="22308" y="7985"/>
                    </a:cubicBezTo>
                    <a:cubicBezTo>
                      <a:pt x="22621" y="7953"/>
                      <a:pt x="23061" y="7745"/>
                      <a:pt x="23285" y="7522"/>
                    </a:cubicBezTo>
                    <a:lnTo>
                      <a:pt x="23356" y="7454"/>
                    </a:lnTo>
                    <a:cubicBezTo>
                      <a:pt x="23579" y="7228"/>
                      <a:pt x="23579" y="6865"/>
                      <a:pt x="23356" y="6639"/>
                    </a:cubicBezTo>
                    <a:lnTo>
                      <a:pt x="16885" y="168"/>
                    </a:lnTo>
                    <a:cubicBezTo>
                      <a:pt x="16772" y="57"/>
                      <a:pt x="16625" y="1"/>
                      <a:pt x="16478" y="1"/>
                    </a:cubicBezTo>
                    <a:close/>
                  </a:path>
                </a:pathLst>
              </a:custGeom>
              <a:grpFill/>
              <a:ln w="9525" cap="flat" cmpd="sng">
                <a:solidFill>
                  <a:srgbClr val="A5B7C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62533" tIns="162533" rIns="162533" bIns="162533" anchor="ctr" anchorCtr="0">
                <a:noAutofit/>
              </a:bodyPr>
              <a:lstStyle/>
              <a:p>
                <a:pPr defTabSz="1625519">
                  <a:buClr>
                    <a:srgbClr val="000000"/>
                  </a:buClr>
                </a:pPr>
                <a:endParaRPr sz="2489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5" name="Google Shape;11804;p74">
                <a:extLst>
                  <a:ext uri="{FF2B5EF4-FFF2-40B4-BE49-F238E27FC236}">
                    <a16:creationId xmlns:a16="http://schemas.microsoft.com/office/drawing/2014/main" id="{F42BD3AD-E26B-4F1B-9245-F0A6BEEF5C5F}"/>
                  </a:ext>
                </a:extLst>
              </p:cNvPr>
              <p:cNvSpPr/>
              <p:nvPr/>
            </p:nvSpPr>
            <p:spPr>
              <a:xfrm>
                <a:off x="1499792" y="2993162"/>
                <a:ext cx="378523" cy="377213"/>
              </a:xfrm>
              <a:custGeom>
                <a:avLst/>
                <a:gdLst/>
                <a:ahLst/>
                <a:cxnLst/>
                <a:rect l="l" t="t" r="r" b="b"/>
                <a:pathLst>
                  <a:path w="32958" h="32844" extrusionOk="0">
                    <a:moveTo>
                      <a:pt x="16479" y="0"/>
                    </a:moveTo>
                    <a:cubicBezTo>
                      <a:pt x="16332" y="0"/>
                      <a:pt x="16185" y="56"/>
                      <a:pt x="16073" y="168"/>
                    </a:cubicBezTo>
                    <a:lnTo>
                      <a:pt x="9602" y="6638"/>
                    </a:lnTo>
                    <a:cubicBezTo>
                      <a:pt x="9489" y="6750"/>
                      <a:pt x="9342" y="6806"/>
                      <a:pt x="9195" y="6806"/>
                    </a:cubicBezTo>
                    <a:cubicBezTo>
                      <a:pt x="9048" y="6806"/>
                      <a:pt x="8902" y="6750"/>
                      <a:pt x="8790" y="6638"/>
                    </a:cubicBezTo>
                    <a:lnTo>
                      <a:pt x="8784" y="6632"/>
                    </a:lnTo>
                    <a:cubicBezTo>
                      <a:pt x="8561" y="6408"/>
                      <a:pt x="8354" y="5968"/>
                      <a:pt x="8324" y="5655"/>
                    </a:cubicBezTo>
                    <a:cubicBezTo>
                      <a:pt x="8324" y="5655"/>
                      <a:pt x="8237" y="4775"/>
                      <a:pt x="7694" y="4231"/>
                    </a:cubicBezTo>
                    <a:cubicBezTo>
                      <a:pt x="7222" y="3753"/>
                      <a:pt x="6600" y="3514"/>
                      <a:pt x="5978" y="3514"/>
                    </a:cubicBezTo>
                    <a:cubicBezTo>
                      <a:pt x="5362" y="3514"/>
                      <a:pt x="4745" y="3748"/>
                      <a:pt x="4274" y="4218"/>
                    </a:cubicBezTo>
                    <a:cubicBezTo>
                      <a:pt x="3329" y="5163"/>
                      <a:pt x="3336" y="6696"/>
                      <a:pt x="4287" y="7635"/>
                    </a:cubicBezTo>
                    <a:cubicBezTo>
                      <a:pt x="4834" y="8181"/>
                      <a:pt x="5710" y="8269"/>
                      <a:pt x="5710" y="8269"/>
                    </a:cubicBezTo>
                    <a:cubicBezTo>
                      <a:pt x="6024" y="8298"/>
                      <a:pt x="6464" y="8505"/>
                      <a:pt x="6687" y="8728"/>
                    </a:cubicBezTo>
                    <a:lnTo>
                      <a:pt x="6694" y="8735"/>
                    </a:lnTo>
                    <a:cubicBezTo>
                      <a:pt x="6917" y="8958"/>
                      <a:pt x="6917" y="9320"/>
                      <a:pt x="6694" y="9547"/>
                    </a:cubicBezTo>
                    <a:lnTo>
                      <a:pt x="223" y="16017"/>
                    </a:lnTo>
                    <a:cubicBezTo>
                      <a:pt x="0" y="16241"/>
                      <a:pt x="0" y="16603"/>
                      <a:pt x="223" y="16829"/>
                    </a:cubicBezTo>
                    <a:lnTo>
                      <a:pt x="6694" y="23300"/>
                    </a:lnTo>
                    <a:cubicBezTo>
                      <a:pt x="6805" y="23412"/>
                      <a:pt x="6952" y="23467"/>
                      <a:pt x="7099" y="23467"/>
                    </a:cubicBezTo>
                    <a:cubicBezTo>
                      <a:pt x="7245" y="23467"/>
                      <a:pt x="7393" y="23412"/>
                      <a:pt x="7506" y="23300"/>
                    </a:cubicBezTo>
                    <a:lnTo>
                      <a:pt x="7577" y="23229"/>
                    </a:lnTo>
                    <a:cubicBezTo>
                      <a:pt x="7800" y="23006"/>
                      <a:pt x="8007" y="22566"/>
                      <a:pt x="8040" y="22248"/>
                    </a:cubicBezTo>
                    <a:cubicBezTo>
                      <a:pt x="8040" y="22248"/>
                      <a:pt x="8124" y="21372"/>
                      <a:pt x="8667" y="20825"/>
                    </a:cubicBezTo>
                    <a:cubicBezTo>
                      <a:pt x="9138" y="20347"/>
                      <a:pt x="9760" y="20108"/>
                      <a:pt x="10383" y="20108"/>
                    </a:cubicBezTo>
                    <a:cubicBezTo>
                      <a:pt x="11000" y="20108"/>
                      <a:pt x="11617" y="20343"/>
                      <a:pt x="12087" y="20815"/>
                    </a:cubicBezTo>
                    <a:cubicBezTo>
                      <a:pt x="13032" y="21760"/>
                      <a:pt x="13025" y="23293"/>
                      <a:pt x="12074" y="24232"/>
                    </a:cubicBezTo>
                    <a:cubicBezTo>
                      <a:pt x="11531" y="24775"/>
                      <a:pt x="10651" y="24863"/>
                      <a:pt x="10651" y="24863"/>
                    </a:cubicBezTo>
                    <a:cubicBezTo>
                      <a:pt x="10337" y="24892"/>
                      <a:pt x="9897" y="25099"/>
                      <a:pt x="9674" y="25322"/>
                    </a:cubicBezTo>
                    <a:lnTo>
                      <a:pt x="9602" y="25393"/>
                    </a:lnTo>
                    <a:cubicBezTo>
                      <a:pt x="9376" y="25620"/>
                      <a:pt x="9376" y="25982"/>
                      <a:pt x="9602" y="26205"/>
                    </a:cubicBezTo>
                    <a:lnTo>
                      <a:pt x="16073" y="32676"/>
                    </a:lnTo>
                    <a:cubicBezTo>
                      <a:pt x="16185" y="32787"/>
                      <a:pt x="16331" y="32843"/>
                      <a:pt x="16478" y="32843"/>
                    </a:cubicBezTo>
                    <a:cubicBezTo>
                      <a:pt x="16625" y="32843"/>
                      <a:pt x="16772" y="32787"/>
                      <a:pt x="16885" y="32676"/>
                    </a:cubicBezTo>
                    <a:lnTo>
                      <a:pt x="23356" y="26205"/>
                    </a:lnTo>
                    <a:cubicBezTo>
                      <a:pt x="23579" y="25982"/>
                      <a:pt x="23579" y="25620"/>
                      <a:pt x="23356" y="25393"/>
                    </a:cubicBezTo>
                    <a:lnTo>
                      <a:pt x="23288" y="25325"/>
                    </a:lnTo>
                    <a:cubicBezTo>
                      <a:pt x="23061" y="25102"/>
                      <a:pt x="22621" y="24895"/>
                      <a:pt x="22307" y="24866"/>
                    </a:cubicBezTo>
                    <a:cubicBezTo>
                      <a:pt x="22307" y="24866"/>
                      <a:pt x="21431" y="24778"/>
                      <a:pt x="20884" y="24235"/>
                    </a:cubicBezTo>
                    <a:cubicBezTo>
                      <a:pt x="19942" y="23293"/>
                      <a:pt x="19942" y="21770"/>
                      <a:pt x="20884" y="20828"/>
                    </a:cubicBezTo>
                    <a:cubicBezTo>
                      <a:pt x="21354" y="20359"/>
                      <a:pt x="21971" y="20125"/>
                      <a:pt x="22587" y="20125"/>
                    </a:cubicBezTo>
                    <a:cubicBezTo>
                      <a:pt x="23203" y="20125"/>
                      <a:pt x="23820" y="20359"/>
                      <a:pt x="24291" y="20828"/>
                    </a:cubicBezTo>
                    <a:cubicBezTo>
                      <a:pt x="24834" y="21372"/>
                      <a:pt x="24918" y="22252"/>
                      <a:pt x="24918" y="22252"/>
                    </a:cubicBezTo>
                    <a:cubicBezTo>
                      <a:pt x="24951" y="22566"/>
                      <a:pt x="25158" y="23006"/>
                      <a:pt x="25381" y="23229"/>
                    </a:cubicBezTo>
                    <a:lnTo>
                      <a:pt x="25452" y="23300"/>
                    </a:lnTo>
                    <a:cubicBezTo>
                      <a:pt x="25564" y="23412"/>
                      <a:pt x="25710" y="23467"/>
                      <a:pt x="25857" y="23467"/>
                    </a:cubicBezTo>
                    <a:cubicBezTo>
                      <a:pt x="26004" y="23467"/>
                      <a:pt x="26151" y="23412"/>
                      <a:pt x="26264" y="23300"/>
                    </a:cubicBezTo>
                    <a:lnTo>
                      <a:pt x="32735" y="16829"/>
                    </a:lnTo>
                    <a:cubicBezTo>
                      <a:pt x="32958" y="16603"/>
                      <a:pt x="32958" y="16241"/>
                      <a:pt x="32735" y="16017"/>
                    </a:cubicBezTo>
                    <a:lnTo>
                      <a:pt x="26264" y="9547"/>
                    </a:lnTo>
                    <a:cubicBezTo>
                      <a:pt x="26041" y="9320"/>
                      <a:pt x="26041" y="8958"/>
                      <a:pt x="26264" y="8735"/>
                    </a:cubicBezTo>
                    <a:lnTo>
                      <a:pt x="26377" y="8618"/>
                    </a:lnTo>
                    <a:cubicBezTo>
                      <a:pt x="26600" y="8395"/>
                      <a:pt x="27044" y="8188"/>
                      <a:pt x="27358" y="8156"/>
                    </a:cubicBezTo>
                    <a:cubicBezTo>
                      <a:pt x="27358" y="8156"/>
                      <a:pt x="28234" y="8071"/>
                      <a:pt x="28781" y="7528"/>
                    </a:cubicBezTo>
                    <a:cubicBezTo>
                      <a:pt x="29732" y="6590"/>
                      <a:pt x="29739" y="5056"/>
                      <a:pt x="28791" y="4108"/>
                    </a:cubicBezTo>
                    <a:cubicBezTo>
                      <a:pt x="28321" y="3638"/>
                      <a:pt x="27705" y="3404"/>
                      <a:pt x="27090" y="3404"/>
                    </a:cubicBezTo>
                    <a:cubicBezTo>
                      <a:pt x="26468" y="3404"/>
                      <a:pt x="25846" y="3643"/>
                      <a:pt x="25374" y="4121"/>
                    </a:cubicBezTo>
                    <a:cubicBezTo>
                      <a:pt x="24831" y="4665"/>
                      <a:pt x="24743" y="5545"/>
                      <a:pt x="24743" y="5545"/>
                    </a:cubicBezTo>
                    <a:cubicBezTo>
                      <a:pt x="24714" y="5858"/>
                      <a:pt x="24507" y="6298"/>
                      <a:pt x="24284" y="6522"/>
                    </a:cubicBezTo>
                    <a:lnTo>
                      <a:pt x="24168" y="6638"/>
                    </a:lnTo>
                    <a:cubicBezTo>
                      <a:pt x="24056" y="6750"/>
                      <a:pt x="23909" y="6806"/>
                      <a:pt x="23762" y="6806"/>
                    </a:cubicBezTo>
                    <a:cubicBezTo>
                      <a:pt x="23614" y="6806"/>
                      <a:pt x="23467" y="6750"/>
                      <a:pt x="23356" y="6638"/>
                    </a:cubicBezTo>
                    <a:lnTo>
                      <a:pt x="16885" y="168"/>
                    </a:lnTo>
                    <a:cubicBezTo>
                      <a:pt x="16773" y="56"/>
                      <a:pt x="16626" y="0"/>
                      <a:pt x="16479" y="0"/>
                    </a:cubicBezTo>
                    <a:close/>
                  </a:path>
                </a:pathLst>
              </a:custGeom>
              <a:grpFill/>
              <a:ln w="9525" cap="flat" cmpd="sng">
                <a:solidFill>
                  <a:srgbClr val="667E9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62533" tIns="162533" rIns="162533" bIns="162533" anchor="ctr" anchorCtr="0">
                <a:noAutofit/>
              </a:bodyPr>
              <a:lstStyle/>
              <a:p>
                <a:pPr defTabSz="1625519">
                  <a:buClr>
                    <a:srgbClr val="000000"/>
                  </a:buClr>
                </a:pPr>
                <a:endParaRPr sz="2489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" name="Google Shape;11798;p74">
              <a:extLst>
                <a:ext uri="{FF2B5EF4-FFF2-40B4-BE49-F238E27FC236}">
                  <a16:creationId xmlns:a16="http://schemas.microsoft.com/office/drawing/2014/main" id="{FAAED231-1C83-4419-BBA2-B9AC58CB6930}"/>
                </a:ext>
              </a:extLst>
            </p:cNvPr>
            <p:cNvGrpSpPr/>
            <p:nvPr/>
          </p:nvGrpSpPr>
          <p:grpSpPr>
            <a:xfrm>
              <a:off x="3531928" y="2946239"/>
              <a:ext cx="5627062" cy="2052469"/>
              <a:chOff x="732422" y="2990152"/>
              <a:chExt cx="1337773" cy="572102"/>
            </a:xfrm>
            <a:grpFill/>
          </p:grpSpPr>
          <p:sp>
            <p:nvSpPr>
              <p:cNvPr id="14" name="Google Shape;11799;p74">
                <a:extLst>
                  <a:ext uri="{FF2B5EF4-FFF2-40B4-BE49-F238E27FC236}">
                    <a16:creationId xmlns:a16="http://schemas.microsoft.com/office/drawing/2014/main" id="{7095A676-C15F-42C0-A051-969B3598D671}"/>
                  </a:ext>
                </a:extLst>
              </p:cNvPr>
              <p:cNvSpPr/>
              <p:nvPr/>
            </p:nvSpPr>
            <p:spPr>
              <a:xfrm>
                <a:off x="923705" y="3182595"/>
                <a:ext cx="380762" cy="379464"/>
              </a:xfrm>
              <a:custGeom>
                <a:avLst/>
                <a:gdLst/>
                <a:ahLst/>
                <a:cxnLst/>
                <a:rect l="l" t="t" r="r" b="b"/>
                <a:pathLst>
                  <a:path w="33153" h="33040" extrusionOk="0">
                    <a:moveTo>
                      <a:pt x="16576" y="1"/>
                    </a:moveTo>
                    <a:cubicBezTo>
                      <a:pt x="16428" y="1"/>
                      <a:pt x="16280" y="57"/>
                      <a:pt x="16167" y="170"/>
                    </a:cubicBezTo>
                    <a:lnTo>
                      <a:pt x="9658" y="6680"/>
                    </a:lnTo>
                    <a:cubicBezTo>
                      <a:pt x="9434" y="6906"/>
                      <a:pt x="9434" y="7272"/>
                      <a:pt x="9658" y="7495"/>
                    </a:cubicBezTo>
                    <a:lnTo>
                      <a:pt x="9729" y="7566"/>
                    </a:lnTo>
                    <a:cubicBezTo>
                      <a:pt x="9955" y="7789"/>
                      <a:pt x="10395" y="8000"/>
                      <a:pt x="10712" y="8032"/>
                    </a:cubicBezTo>
                    <a:cubicBezTo>
                      <a:pt x="10712" y="8032"/>
                      <a:pt x="11595" y="8116"/>
                      <a:pt x="12145" y="8663"/>
                    </a:cubicBezTo>
                    <a:cubicBezTo>
                      <a:pt x="13090" y="9608"/>
                      <a:pt x="13090" y="11141"/>
                      <a:pt x="12142" y="12089"/>
                    </a:cubicBezTo>
                    <a:cubicBezTo>
                      <a:pt x="11670" y="12562"/>
                      <a:pt x="11050" y="12798"/>
                      <a:pt x="10431" y="12798"/>
                    </a:cubicBezTo>
                    <a:cubicBezTo>
                      <a:pt x="9811" y="12798"/>
                      <a:pt x="9192" y="12562"/>
                      <a:pt x="8719" y="12089"/>
                    </a:cubicBezTo>
                    <a:cubicBezTo>
                      <a:pt x="8173" y="11539"/>
                      <a:pt x="8085" y="10656"/>
                      <a:pt x="8085" y="10656"/>
                    </a:cubicBezTo>
                    <a:cubicBezTo>
                      <a:pt x="8053" y="10339"/>
                      <a:pt x="7846" y="9899"/>
                      <a:pt x="7623" y="9672"/>
                    </a:cubicBezTo>
                    <a:lnTo>
                      <a:pt x="7551" y="9604"/>
                    </a:lnTo>
                    <a:cubicBezTo>
                      <a:pt x="7438" y="9491"/>
                      <a:pt x="7290" y="9435"/>
                      <a:pt x="7143" y="9435"/>
                    </a:cubicBezTo>
                    <a:cubicBezTo>
                      <a:pt x="6995" y="9435"/>
                      <a:pt x="6848" y="9491"/>
                      <a:pt x="6736" y="9604"/>
                    </a:cubicBezTo>
                    <a:lnTo>
                      <a:pt x="223" y="16111"/>
                    </a:lnTo>
                    <a:cubicBezTo>
                      <a:pt x="0" y="16337"/>
                      <a:pt x="0" y="16703"/>
                      <a:pt x="223" y="16929"/>
                    </a:cubicBezTo>
                    <a:lnTo>
                      <a:pt x="6733" y="23439"/>
                    </a:lnTo>
                    <a:cubicBezTo>
                      <a:pt x="6846" y="23550"/>
                      <a:pt x="6994" y="23606"/>
                      <a:pt x="7142" y="23606"/>
                    </a:cubicBezTo>
                    <a:cubicBezTo>
                      <a:pt x="7290" y="23606"/>
                      <a:pt x="7438" y="23550"/>
                      <a:pt x="7551" y="23439"/>
                    </a:cubicBezTo>
                    <a:lnTo>
                      <a:pt x="7623" y="23364"/>
                    </a:lnTo>
                    <a:cubicBezTo>
                      <a:pt x="7849" y="23141"/>
                      <a:pt x="8056" y="22698"/>
                      <a:pt x="8088" y="22381"/>
                    </a:cubicBezTo>
                    <a:cubicBezTo>
                      <a:pt x="8088" y="22381"/>
                      <a:pt x="8173" y="21497"/>
                      <a:pt x="8719" y="20951"/>
                    </a:cubicBezTo>
                    <a:cubicBezTo>
                      <a:pt x="9194" y="20469"/>
                      <a:pt x="9820" y="20228"/>
                      <a:pt x="10446" y="20228"/>
                    </a:cubicBezTo>
                    <a:cubicBezTo>
                      <a:pt x="11066" y="20228"/>
                      <a:pt x="11685" y="20465"/>
                      <a:pt x="12158" y="20938"/>
                    </a:cubicBezTo>
                    <a:cubicBezTo>
                      <a:pt x="13110" y="21889"/>
                      <a:pt x="13103" y="23432"/>
                      <a:pt x="12145" y="24374"/>
                    </a:cubicBezTo>
                    <a:cubicBezTo>
                      <a:pt x="11599" y="24924"/>
                      <a:pt x="10715" y="25008"/>
                      <a:pt x="10715" y="25008"/>
                    </a:cubicBezTo>
                    <a:cubicBezTo>
                      <a:pt x="10398" y="25040"/>
                      <a:pt x="9955" y="25250"/>
                      <a:pt x="9732" y="25474"/>
                    </a:cubicBezTo>
                    <a:lnTo>
                      <a:pt x="9658" y="25545"/>
                    </a:lnTo>
                    <a:cubicBezTo>
                      <a:pt x="9434" y="25771"/>
                      <a:pt x="9434" y="26137"/>
                      <a:pt x="9658" y="26363"/>
                    </a:cubicBezTo>
                    <a:lnTo>
                      <a:pt x="16167" y="32869"/>
                    </a:lnTo>
                    <a:cubicBezTo>
                      <a:pt x="16280" y="32983"/>
                      <a:pt x="16428" y="33039"/>
                      <a:pt x="16576" y="33039"/>
                    </a:cubicBezTo>
                    <a:cubicBezTo>
                      <a:pt x="16724" y="33039"/>
                      <a:pt x="16872" y="32983"/>
                      <a:pt x="16985" y="32869"/>
                    </a:cubicBezTo>
                    <a:lnTo>
                      <a:pt x="23492" y="26363"/>
                    </a:lnTo>
                    <a:cubicBezTo>
                      <a:pt x="23605" y="26252"/>
                      <a:pt x="23753" y="26196"/>
                      <a:pt x="23901" y="26196"/>
                    </a:cubicBezTo>
                    <a:cubicBezTo>
                      <a:pt x="24049" y="26196"/>
                      <a:pt x="24197" y="26252"/>
                      <a:pt x="24310" y="26363"/>
                    </a:cubicBezTo>
                    <a:lnTo>
                      <a:pt x="24313" y="26370"/>
                    </a:lnTo>
                    <a:cubicBezTo>
                      <a:pt x="24540" y="26593"/>
                      <a:pt x="24750" y="27036"/>
                      <a:pt x="24779" y="27353"/>
                    </a:cubicBezTo>
                    <a:cubicBezTo>
                      <a:pt x="24779" y="27353"/>
                      <a:pt x="24867" y="28237"/>
                      <a:pt x="25413" y="28783"/>
                    </a:cubicBezTo>
                    <a:cubicBezTo>
                      <a:pt x="25888" y="29265"/>
                      <a:pt x="26514" y="29506"/>
                      <a:pt x="27140" y="29506"/>
                    </a:cubicBezTo>
                    <a:cubicBezTo>
                      <a:pt x="27759" y="29506"/>
                      <a:pt x="28378" y="29269"/>
                      <a:pt x="28849" y="28796"/>
                    </a:cubicBezTo>
                    <a:cubicBezTo>
                      <a:pt x="29800" y="27845"/>
                      <a:pt x="29797" y="26302"/>
                      <a:pt x="28840" y="25357"/>
                    </a:cubicBezTo>
                    <a:cubicBezTo>
                      <a:pt x="28290" y="24810"/>
                      <a:pt x="27406" y="24726"/>
                      <a:pt x="27406" y="24726"/>
                    </a:cubicBezTo>
                    <a:cubicBezTo>
                      <a:pt x="27089" y="24694"/>
                      <a:pt x="26646" y="24487"/>
                      <a:pt x="26423" y="24260"/>
                    </a:cubicBezTo>
                    <a:lnTo>
                      <a:pt x="26420" y="24257"/>
                    </a:lnTo>
                    <a:cubicBezTo>
                      <a:pt x="26193" y="24031"/>
                      <a:pt x="26193" y="23665"/>
                      <a:pt x="26420" y="23439"/>
                    </a:cubicBezTo>
                    <a:lnTo>
                      <a:pt x="32926" y="16929"/>
                    </a:lnTo>
                    <a:cubicBezTo>
                      <a:pt x="33152" y="16703"/>
                      <a:pt x="33152" y="16337"/>
                      <a:pt x="32926" y="16111"/>
                    </a:cubicBezTo>
                    <a:lnTo>
                      <a:pt x="26420" y="9604"/>
                    </a:lnTo>
                    <a:cubicBezTo>
                      <a:pt x="26193" y="9378"/>
                      <a:pt x="26193" y="9012"/>
                      <a:pt x="26420" y="8786"/>
                    </a:cubicBezTo>
                    <a:lnTo>
                      <a:pt x="26533" y="8669"/>
                    </a:lnTo>
                    <a:cubicBezTo>
                      <a:pt x="26759" y="8446"/>
                      <a:pt x="27202" y="8236"/>
                      <a:pt x="27516" y="8207"/>
                    </a:cubicBezTo>
                    <a:cubicBezTo>
                      <a:pt x="27516" y="8207"/>
                      <a:pt x="28403" y="8119"/>
                      <a:pt x="28950" y="7573"/>
                    </a:cubicBezTo>
                    <a:cubicBezTo>
                      <a:pt x="29894" y="6628"/>
                      <a:pt x="29894" y="5094"/>
                      <a:pt x="28950" y="4147"/>
                    </a:cubicBezTo>
                    <a:cubicBezTo>
                      <a:pt x="28477" y="3674"/>
                      <a:pt x="27858" y="3438"/>
                      <a:pt x="27238" y="3438"/>
                    </a:cubicBezTo>
                    <a:cubicBezTo>
                      <a:pt x="26618" y="3438"/>
                      <a:pt x="25997" y="3674"/>
                      <a:pt x="25523" y="4147"/>
                    </a:cubicBezTo>
                    <a:cubicBezTo>
                      <a:pt x="24977" y="4697"/>
                      <a:pt x="24892" y="5580"/>
                      <a:pt x="24892" y="5580"/>
                    </a:cubicBezTo>
                    <a:cubicBezTo>
                      <a:pt x="24860" y="5894"/>
                      <a:pt x="24650" y="6337"/>
                      <a:pt x="24427" y="6563"/>
                    </a:cubicBezTo>
                    <a:lnTo>
                      <a:pt x="24310" y="6680"/>
                    </a:lnTo>
                    <a:cubicBezTo>
                      <a:pt x="24197" y="6791"/>
                      <a:pt x="24049" y="6847"/>
                      <a:pt x="23901" y="6847"/>
                    </a:cubicBezTo>
                    <a:cubicBezTo>
                      <a:pt x="23753" y="6847"/>
                      <a:pt x="23605" y="6791"/>
                      <a:pt x="23492" y="6680"/>
                    </a:cubicBezTo>
                    <a:lnTo>
                      <a:pt x="16985" y="170"/>
                    </a:lnTo>
                    <a:cubicBezTo>
                      <a:pt x="16872" y="57"/>
                      <a:pt x="16724" y="1"/>
                      <a:pt x="16576" y="1"/>
                    </a:cubicBezTo>
                    <a:close/>
                  </a:path>
                </a:pathLst>
              </a:custGeom>
              <a:grpFill/>
              <a:ln w="9525" cap="flat" cmpd="sng">
                <a:solidFill>
                  <a:srgbClr val="D6DB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62533" tIns="162533" rIns="162533" bIns="162533" anchor="ctr" anchorCtr="0">
                <a:noAutofit/>
              </a:bodyPr>
              <a:lstStyle/>
              <a:p>
                <a:pPr defTabSz="1625519">
                  <a:buClr>
                    <a:srgbClr val="000000"/>
                  </a:buClr>
                </a:pPr>
                <a:endParaRPr sz="2489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5" name="Google Shape;11800;p74">
                <a:extLst>
                  <a:ext uri="{FF2B5EF4-FFF2-40B4-BE49-F238E27FC236}">
                    <a16:creationId xmlns:a16="http://schemas.microsoft.com/office/drawing/2014/main" id="{6E0ECAD5-06A0-4351-864F-39448B71EFFC}"/>
                  </a:ext>
                </a:extLst>
              </p:cNvPr>
              <p:cNvSpPr/>
              <p:nvPr/>
            </p:nvSpPr>
            <p:spPr>
              <a:xfrm>
                <a:off x="1309210" y="3183709"/>
                <a:ext cx="378534" cy="377248"/>
              </a:xfrm>
              <a:custGeom>
                <a:avLst/>
                <a:gdLst/>
                <a:ahLst/>
                <a:cxnLst/>
                <a:rect l="l" t="t" r="r" b="b"/>
                <a:pathLst>
                  <a:path w="32959" h="32847" extrusionOk="0">
                    <a:moveTo>
                      <a:pt x="16480" y="1"/>
                    </a:moveTo>
                    <a:cubicBezTo>
                      <a:pt x="16334" y="1"/>
                      <a:pt x="16186" y="57"/>
                      <a:pt x="16073" y="170"/>
                    </a:cubicBezTo>
                    <a:lnTo>
                      <a:pt x="9603" y="6641"/>
                    </a:lnTo>
                    <a:cubicBezTo>
                      <a:pt x="9491" y="6753"/>
                      <a:pt x="9345" y="6808"/>
                      <a:pt x="9198" y="6808"/>
                    </a:cubicBezTo>
                    <a:cubicBezTo>
                      <a:pt x="9051" y="6808"/>
                      <a:pt x="8904" y="6753"/>
                      <a:pt x="8791" y="6641"/>
                    </a:cubicBezTo>
                    <a:lnTo>
                      <a:pt x="8677" y="6525"/>
                    </a:lnTo>
                    <a:cubicBezTo>
                      <a:pt x="8454" y="6301"/>
                      <a:pt x="8244" y="5861"/>
                      <a:pt x="8215" y="5547"/>
                    </a:cubicBezTo>
                    <a:cubicBezTo>
                      <a:pt x="8215" y="5547"/>
                      <a:pt x="8127" y="4667"/>
                      <a:pt x="7584" y="4124"/>
                    </a:cubicBezTo>
                    <a:cubicBezTo>
                      <a:pt x="7113" y="3653"/>
                      <a:pt x="6497" y="3418"/>
                      <a:pt x="5880" y="3418"/>
                    </a:cubicBezTo>
                    <a:cubicBezTo>
                      <a:pt x="5264" y="3418"/>
                      <a:pt x="4648" y="3653"/>
                      <a:pt x="4177" y="4124"/>
                    </a:cubicBezTo>
                    <a:cubicBezTo>
                      <a:pt x="3236" y="5065"/>
                      <a:pt x="3236" y="6589"/>
                      <a:pt x="4177" y="7531"/>
                    </a:cubicBezTo>
                    <a:cubicBezTo>
                      <a:pt x="4721" y="8074"/>
                      <a:pt x="5601" y="8158"/>
                      <a:pt x="5601" y="8158"/>
                    </a:cubicBezTo>
                    <a:cubicBezTo>
                      <a:pt x="5914" y="8191"/>
                      <a:pt x="6354" y="8398"/>
                      <a:pt x="6578" y="8621"/>
                    </a:cubicBezTo>
                    <a:lnTo>
                      <a:pt x="6694" y="8737"/>
                    </a:lnTo>
                    <a:cubicBezTo>
                      <a:pt x="6917" y="8961"/>
                      <a:pt x="6917" y="9323"/>
                      <a:pt x="6694" y="9550"/>
                    </a:cubicBezTo>
                    <a:lnTo>
                      <a:pt x="223" y="16020"/>
                    </a:lnTo>
                    <a:cubicBezTo>
                      <a:pt x="0" y="16243"/>
                      <a:pt x="0" y="16606"/>
                      <a:pt x="223" y="16832"/>
                    </a:cubicBezTo>
                    <a:lnTo>
                      <a:pt x="6694" y="23300"/>
                    </a:lnTo>
                    <a:cubicBezTo>
                      <a:pt x="6807" y="23411"/>
                      <a:pt x="6954" y="23467"/>
                      <a:pt x="7102" y="23467"/>
                    </a:cubicBezTo>
                    <a:cubicBezTo>
                      <a:pt x="7249" y="23467"/>
                      <a:pt x="7396" y="23411"/>
                      <a:pt x="7509" y="23300"/>
                    </a:cubicBezTo>
                    <a:lnTo>
                      <a:pt x="7577" y="23232"/>
                    </a:lnTo>
                    <a:cubicBezTo>
                      <a:pt x="7801" y="23008"/>
                      <a:pt x="8008" y="22568"/>
                      <a:pt x="8040" y="22255"/>
                    </a:cubicBezTo>
                    <a:cubicBezTo>
                      <a:pt x="8040" y="22255"/>
                      <a:pt x="8124" y="21375"/>
                      <a:pt x="8668" y="20831"/>
                    </a:cubicBezTo>
                    <a:cubicBezTo>
                      <a:pt x="9138" y="20360"/>
                      <a:pt x="9755" y="20125"/>
                      <a:pt x="10371" y="20125"/>
                    </a:cubicBezTo>
                    <a:cubicBezTo>
                      <a:pt x="10987" y="20125"/>
                      <a:pt x="11604" y="20360"/>
                      <a:pt x="12074" y="20831"/>
                    </a:cubicBezTo>
                    <a:cubicBezTo>
                      <a:pt x="13013" y="21769"/>
                      <a:pt x="13013" y="23296"/>
                      <a:pt x="12074" y="24235"/>
                    </a:cubicBezTo>
                    <a:cubicBezTo>
                      <a:pt x="11528" y="24781"/>
                      <a:pt x="10651" y="24865"/>
                      <a:pt x="10651" y="24865"/>
                    </a:cubicBezTo>
                    <a:cubicBezTo>
                      <a:pt x="10337" y="24895"/>
                      <a:pt x="9897" y="25105"/>
                      <a:pt x="9674" y="25328"/>
                    </a:cubicBezTo>
                    <a:lnTo>
                      <a:pt x="9603" y="25396"/>
                    </a:lnTo>
                    <a:cubicBezTo>
                      <a:pt x="9379" y="25619"/>
                      <a:pt x="9379" y="25985"/>
                      <a:pt x="9603" y="26208"/>
                    </a:cubicBezTo>
                    <a:lnTo>
                      <a:pt x="16073" y="32679"/>
                    </a:lnTo>
                    <a:cubicBezTo>
                      <a:pt x="16186" y="32790"/>
                      <a:pt x="16334" y="32846"/>
                      <a:pt x="16480" y="32846"/>
                    </a:cubicBezTo>
                    <a:cubicBezTo>
                      <a:pt x="16627" y="32846"/>
                      <a:pt x="16774" y="32790"/>
                      <a:pt x="16885" y="32679"/>
                    </a:cubicBezTo>
                    <a:lnTo>
                      <a:pt x="23356" y="26208"/>
                    </a:lnTo>
                    <a:cubicBezTo>
                      <a:pt x="23582" y="25985"/>
                      <a:pt x="23582" y="25619"/>
                      <a:pt x="23356" y="25396"/>
                    </a:cubicBezTo>
                    <a:lnTo>
                      <a:pt x="23285" y="25325"/>
                    </a:lnTo>
                    <a:cubicBezTo>
                      <a:pt x="23061" y="25102"/>
                      <a:pt x="22621" y="24895"/>
                      <a:pt x="22308" y="24862"/>
                    </a:cubicBezTo>
                    <a:cubicBezTo>
                      <a:pt x="22308" y="24862"/>
                      <a:pt x="21428" y="24778"/>
                      <a:pt x="20884" y="24235"/>
                    </a:cubicBezTo>
                    <a:cubicBezTo>
                      <a:pt x="19962" y="23290"/>
                      <a:pt x="19972" y="21779"/>
                      <a:pt x="20903" y="20847"/>
                    </a:cubicBezTo>
                    <a:cubicBezTo>
                      <a:pt x="21375" y="20378"/>
                      <a:pt x="21991" y="20142"/>
                      <a:pt x="22608" y="20142"/>
                    </a:cubicBezTo>
                    <a:cubicBezTo>
                      <a:pt x="23215" y="20142"/>
                      <a:pt x="23822" y="20370"/>
                      <a:pt x="24291" y="20828"/>
                    </a:cubicBezTo>
                    <a:cubicBezTo>
                      <a:pt x="24834" y="21371"/>
                      <a:pt x="24918" y="22251"/>
                      <a:pt x="24918" y="22251"/>
                    </a:cubicBezTo>
                    <a:cubicBezTo>
                      <a:pt x="24951" y="22565"/>
                      <a:pt x="25158" y="23005"/>
                      <a:pt x="25381" y="23228"/>
                    </a:cubicBezTo>
                    <a:lnTo>
                      <a:pt x="25452" y="23300"/>
                    </a:lnTo>
                    <a:cubicBezTo>
                      <a:pt x="25565" y="23411"/>
                      <a:pt x="25713" y="23467"/>
                      <a:pt x="25859" y="23467"/>
                    </a:cubicBezTo>
                    <a:cubicBezTo>
                      <a:pt x="26006" y="23467"/>
                      <a:pt x="26153" y="23411"/>
                      <a:pt x="26264" y="23300"/>
                    </a:cubicBezTo>
                    <a:lnTo>
                      <a:pt x="32735" y="16829"/>
                    </a:lnTo>
                    <a:cubicBezTo>
                      <a:pt x="32958" y="16606"/>
                      <a:pt x="32958" y="16243"/>
                      <a:pt x="32735" y="16017"/>
                    </a:cubicBezTo>
                    <a:lnTo>
                      <a:pt x="26264" y="9546"/>
                    </a:lnTo>
                    <a:cubicBezTo>
                      <a:pt x="26041" y="9323"/>
                      <a:pt x="26041" y="8961"/>
                      <a:pt x="26264" y="8734"/>
                    </a:cubicBezTo>
                    <a:lnTo>
                      <a:pt x="26271" y="8731"/>
                    </a:lnTo>
                    <a:cubicBezTo>
                      <a:pt x="26494" y="8508"/>
                      <a:pt x="26934" y="8301"/>
                      <a:pt x="27248" y="8268"/>
                    </a:cubicBezTo>
                    <a:cubicBezTo>
                      <a:pt x="27248" y="8268"/>
                      <a:pt x="28125" y="8184"/>
                      <a:pt x="28671" y="7641"/>
                    </a:cubicBezTo>
                    <a:cubicBezTo>
                      <a:pt x="29593" y="6696"/>
                      <a:pt x="29584" y="5185"/>
                      <a:pt x="28652" y="4253"/>
                    </a:cubicBezTo>
                    <a:cubicBezTo>
                      <a:pt x="28181" y="3784"/>
                      <a:pt x="27564" y="3548"/>
                      <a:pt x="26947" y="3548"/>
                    </a:cubicBezTo>
                    <a:cubicBezTo>
                      <a:pt x="26340" y="3548"/>
                      <a:pt x="25733" y="3777"/>
                      <a:pt x="25265" y="4234"/>
                    </a:cubicBezTo>
                    <a:cubicBezTo>
                      <a:pt x="24721" y="4777"/>
                      <a:pt x="24637" y="5657"/>
                      <a:pt x="24637" y="5657"/>
                    </a:cubicBezTo>
                    <a:cubicBezTo>
                      <a:pt x="24605" y="5971"/>
                      <a:pt x="24398" y="6411"/>
                      <a:pt x="24174" y="6635"/>
                    </a:cubicBezTo>
                    <a:lnTo>
                      <a:pt x="24168" y="6641"/>
                    </a:lnTo>
                    <a:cubicBezTo>
                      <a:pt x="24056" y="6753"/>
                      <a:pt x="23910" y="6808"/>
                      <a:pt x="23763" y="6808"/>
                    </a:cubicBezTo>
                    <a:cubicBezTo>
                      <a:pt x="23616" y="6808"/>
                      <a:pt x="23469" y="6753"/>
                      <a:pt x="23356" y="6641"/>
                    </a:cubicBezTo>
                    <a:lnTo>
                      <a:pt x="16885" y="170"/>
                    </a:lnTo>
                    <a:cubicBezTo>
                      <a:pt x="16774" y="57"/>
                      <a:pt x="16627" y="1"/>
                      <a:pt x="16480" y="1"/>
                    </a:cubicBezTo>
                    <a:close/>
                  </a:path>
                </a:pathLst>
              </a:custGeom>
              <a:grpFill/>
              <a:ln w="9525" cap="flat" cmpd="sng">
                <a:solidFill>
                  <a:srgbClr val="A5B7C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62533" tIns="162533" rIns="162533" bIns="162533" anchor="ctr" anchorCtr="0">
                <a:noAutofit/>
              </a:bodyPr>
              <a:lstStyle/>
              <a:p>
                <a:pPr defTabSz="1625519">
                  <a:buClr>
                    <a:srgbClr val="000000"/>
                  </a:buClr>
                </a:pPr>
                <a:endParaRPr sz="2489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6" name="Google Shape;11801;p74">
                <a:extLst>
                  <a:ext uri="{FF2B5EF4-FFF2-40B4-BE49-F238E27FC236}">
                    <a16:creationId xmlns:a16="http://schemas.microsoft.com/office/drawing/2014/main" id="{1DC84497-9015-44EF-A8A8-17906D2B3313}"/>
                  </a:ext>
                </a:extLst>
              </p:cNvPr>
              <p:cNvSpPr/>
              <p:nvPr/>
            </p:nvSpPr>
            <p:spPr>
              <a:xfrm>
                <a:off x="732422" y="2990152"/>
                <a:ext cx="380716" cy="379441"/>
              </a:xfrm>
              <a:custGeom>
                <a:avLst/>
                <a:gdLst/>
                <a:ahLst/>
                <a:cxnLst/>
                <a:rect l="l" t="t" r="r" b="b"/>
                <a:pathLst>
                  <a:path w="33149" h="33038" extrusionOk="0">
                    <a:moveTo>
                      <a:pt x="16573" y="0"/>
                    </a:moveTo>
                    <a:cubicBezTo>
                      <a:pt x="16426" y="0"/>
                      <a:pt x="16278" y="56"/>
                      <a:pt x="16167" y="168"/>
                    </a:cubicBezTo>
                    <a:lnTo>
                      <a:pt x="9657" y="6677"/>
                    </a:lnTo>
                    <a:cubicBezTo>
                      <a:pt x="9431" y="6903"/>
                      <a:pt x="9431" y="7269"/>
                      <a:pt x="9657" y="7492"/>
                    </a:cubicBezTo>
                    <a:lnTo>
                      <a:pt x="9725" y="7563"/>
                    </a:lnTo>
                    <a:cubicBezTo>
                      <a:pt x="9952" y="7787"/>
                      <a:pt x="10395" y="7997"/>
                      <a:pt x="10709" y="8026"/>
                    </a:cubicBezTo>
                    <a:cubicBezTo>
                      <a:pt x="10709" y="8026"/>
                      <a:pt x="11592" y="8113"/>
                      <a:pt x="12142" y="8660"/>
                    </a:cubicBezTo>
                    <a:cubicBezTo>
                      <a:pt x="13087" y="9605"/>
                      <a:pt x="13087" y="11142"/>
                      <a:pt x="12142" y="12086"/>
                    </a:cubicBezTo>
                    <a:cubicBezTo>
                      <a:pt x="11669" y="12561"/>
                      <a:pt x="11049" y="12798"/>
                      <a:pt x="10429" y="12798"/>
                    </a:cubicBezTo>
                    <a:cubicBezTo>
                      <a:pt x="9809" y="12798"/>
                      <a:pt x="9189" y="12562"/>
                      <a:pt x="8716" y="12090"/>
                    </a:cubicBezTo>
                    <a:cubicBezTo>
                      <a:pt x="8169" y="11540"/>
                      <a:pt x="8082" y="10656"/>
                      <a:pt x="8082" y="10656"/>
                    </a:cubicBezTo>
                    <a:cubicBezTo>
                      <a:pt x="8053" y="10339"/>
                      <a:pt x="7842" y="9899"/>
                      <a:pt x="7619" y="9673"/>
                    </a:cubicBezTo>
                    <a:lnTo>
                      <a:pt x="7548" y="9605"/>
                    </a:lnTo>
                    <a:cubicBezTo>
                      <a:pt x="7435" y="9492"/>
                      <a:pt x="7287" y="9435"/>
                      <a:pt x="7140" y="9435"/>
                    </a:cubicBezTo>
                    <a:cubicBezTo>
                      <a:pt x="6993" y="9435"/>
                      <a:pt x="6846" y="9492"/>
                      <a:pt x="6733" y="9605"/>
                    </a:cubicBezTo>
                    <a:lnTo>
                      <a:pt x="223" y="16111"/>
                    </a:lnTo>
                    <a:cubicBezTo>
                      <a:pt x="0" y="16338"/>
                      <a:pt x="0" y="16700"/>
                      <a:pt x="223" y="16926"/>
                    </a:cubicBezTo>
                    <a:lnTo>
                      <a:pt x="6733" y="23436"/>
                    </a:lnTo>
                    <a:cubicBezTo>
                      <a:pt x="6956" y="23662"/>
                      <a:pt x="6956" y="24028"/>
                      <a:pt x="6733" y="24254"/>
                    </a:cubicBezTo>
                    <a:lnTo>
                      <a:pt x="6616" y="24368"/>
                    </a:lnTo>
                    <a:cubicBezTo>
                      <a:pt x="6390" y="24594"/>
                      <a:pt x="5950" y="24804"/>
                      <a:pt x="5633" y="24833"/>
                    </a:cubicBezTo>
                    <a:cubicBezTo>
                      <a:pt x="5633" y="24833"/>
                      <a:pt x="4749" y="24921"/>
                      <a:pt x="4199" y="25468"/>
                    </a:cubicBezTo>
                    <a:cubicBezTo>
                      <a:pt x="3255" y="26412"/>
                      <a:pt x="3255" y="27946"/>
                      <a:pt x="4199" y="28890"/>
                    </a:cubicBezTo>
                    <a:cubicBezTo>
                      <a:pt x="4673" y="29364"/>
                      <a:pt x="5294" y="29601"/>
                      <a:pt x="5914" y="29601"/>
                    </a:cubicBezTo>
                    <a:cubicBezTo>
                      <a:pt x="6534" y="29601"/>
                      <a:pt x="7153" y="29364"/>
                      <a:pt x="7626" y="28890"/>
                    </a:cubicBezTo>
                    <a:cubicBezTo>
                      <a:pt x="8172" y="28344"/>
                      <a:pt x="8260" y="27460"/>
                      <a:pt x="8260" y="27460"/>
                    </a:cubicBezTo>
                    <a:cubicBezTo>
                      <a:pt x="8289" y="27143"/>
                      <a:pt x="8499" y="26700"/>
                      <a:pt x="8726" y="26477"/>
                    </a:cubicBezTo>
                    <a:lnTo>
                      <a:pt x="8839" y="26360"/>
                    </a:lnTo>
                    <a:cubicBezTo>
                      <a:pt x="8952" y="26249"/>
                      <a:pt x="9100" y="26193"/>
                      <a:pt x="9248" y="26193"/>
                    </a:cubicBezTo>
                    <a:cubicBezTo>
                      <a:pt x="9396" y="26193"/>
                      <a:pt x="9544" y="26249"/>
                      <a:pt x="9657" y="26360"/>
                    </a:cubicBezTo>
                    <a:lnTo>
                      <a:pt x="16167" y="32870"/>
                    </a:lnTo>
                    <a:cubicBezTo>
                      <a:pt x="16278" y="32982"/>
                      <a:pt x="16426" y="33037"/>
                      <a:pt x="16573" y="33037"/>
                    </a:cubicBezTo>
                    <a:cubicBezTo>
                      <a:pt x="16721" y="33037"/>
                      <a:pt x="16869" y="32982"/>
                      <a:pt x="16982" y="32870"/>
                    </a:cubicBezTo>
                    <a:lnTo>
                      <a:pt x="23491" y="26360"/>
                    </a:lnTo>
                    <a:cubicBezTo>
                      <a:pt x="23605" y="26247"/>
                      <a:pt x="23752" y="26191"/>
                      <a:pt x="23899" y="26191"/>
                    </a:cubicBezTo>
                    <a:cubicBezTo>
                      <a:pt x="24046" y="26191"/>
                      <a:pt x="24193" y="26247"/>
                      <a:pt x="24307" y="26360"/>
                    </a:cubicBezTo>
                    <a:lnTo>
                      <a:pt x="24313" y="26364"/>
                    </a:lnTo>
                    <a:cubicBezTo>
                      <a:pt x="24536" y="26590"/>
                      <a:pt x="24747" y="27033"/>
                      <a:pt x="24776" y="27350"/>
                    </a:cubicBezTo>
                    <a:cubicBezTo>
                      <a:pt x="24776" y="27350"/>
                      <a:pt x="24863" y="28234"/>
                      <a:pt x="25410" y="28780"/>
                    </a:cubicBezTo>
                    <a:cubicBezTo>
                      <a:pt x="25885" y="29262"/>
                      <a:pt x="26511" y="29503"/>
                      <a:pt x="27137" y="29503"/>
                    </a:cubicBezTo>
                    <a:cubicBezTo>
                      <a:pt x="27756" y="29503"/>
                      <a:pt x="28376" y="29267"/>
                      <a:pt x="28849" y="28793"/>
                    </a:cubicBezTo>
                    <a:cubicBezTo>
                      <a:pt x="29800" y="27842"/>
                      <a:pt x="29794" y="26299"/>
                      <a:pt x="28836" y="25354"/>
                    </a:cubicBezTo>
                    <a:cubicBezTo>
                      <a:pt x="28289" y="24808"/>
                      <a:pt x="27403" y="24720"/>
                      <a:pt x="27403" y="24720"/>
                    </a:cubicBezTo>
                    <a:cubicBezTo>
                      <a:pt x="27089" y="24691"/>
                      <a:pt x="26646" y="24484"/>
                      <a:pt x="26419" y="24258"/>
                    </a:cubicBezTo>
                    <a:lnTo>
                      <a:pt x="26416" y="24254"/>
                    </a:lnTo>
                    <a:cubicBezTo>
                      <a:pt x="26190" y="24028"/>
                      <a:pt x="26190" y="23662"/>
                      <a:pt x="26416" y="23436"/>
                    </a:cubicBezTo>
                    <a:lnTo>
                      <a:pt x="32925" y="16926"/>
                    </a:lnTo>
                    <a:cubicBezTo>
                      <a:pt x="33149" y="16700"/>
                      <a:pt x="33149" y="16338"/>
                      <a:pt x="32925" y="16111"/>
                    </a:cubicBezTo>
                    <a:lnTo>
                      <a:pt x="26416" y="9602"/>
                    </a:lnTo>
                    <a:cubicBezTo>
                      <a:pt x="26303" y="9490"/>
                      <a:pt x="26155" y="9434"/>
                      <a:pt x="26007" y="9434"/>
                    </a:cubicBezTo>
                    <a:cubicBezTo>
                      <a:pt x="25859" y="9434"/>
                      <a:pt x="25711" y="9490"/>
                      <a:pt x="25598" y="9602"/>
                    </a:cubicBezTo>
                    <a:lnTo>
                      <a:pt x="25526" y="9673"/>
                    </a:lnTo>
                    <a:cubicBezTo>
                      <a:pt x="25303" y="9899"/>
                      <a:pt x="25093" y="10339"/>
                      <a:pt x="25064" y="10656"/>
                    </a:cubicBezTo>
                    <a:cubicBezTo>
                      <a:pt x="25064" y="10656"/>
                      <a:pt x="24976" y="11540"/>
                      <a:pt x="24430" y="12090"/>
                    </a:cubicBezTo>
                    <a:cubicBezTo>
                      <a:pt x="23953" y="12577"/>
                      <a:pt x="23323" y="12822"/>
                      <a:pt x="22693" y="12822"/>
                    </a:cubicBezTo>
                    <a:cubicBezTo>
                      <a:pt x="22073" y="12822"/>
                      <a:pt x="21454" y="12585"/>
                      <a:pt x="20981" y="12112"/>
                    </a:cubicBezTo>
                    <a:cubicBezTo>
                      <a:pt x="20026" y="11158"/>
                      <a:pt x="20036" y="9605"/>
                      <a:pt x="21003" y="8663"/>
                    </a:cubicBezTo>
                    <a:cubicBezTo>
                      <a:pt x="21550" y="8117"/>
                      <a:pt x="22437" y="8029"/>
                      <a:pt x="22437" y="8029"/>
                    </a:cubicBezTo>
                    <a:cubicBezTo>
                      <a:pt x="22750" y="8000"/>
                      <a:pt x="23194" y="7790"/>
                      <a:pt x="23420" y="7567"/>
                    </a:cubicBezTo>
                    <a:lnTo>
                      <a:pt x="23491" y="7492"/>
                    </a:lnTo>
                    <a:cubicBezTo>
                      <a:pt x="23715" y="7269"/>
                      <a:pt x="23715" y="6903"/>
                      <a:pt x="23491" y="6677"/>
                    </a:cubicBezTo>
                    <a:lnTo>
                      <a:pt x="16982" y="168"/>
                    </a:lnTo>
                    <a:cubicBezTo>
                      <a:pt x="16869" y="56"/>
                      <a:pt x="16721" y="0"/>
                      <a:pt x="16573" y="0"/>
                    </a:cubicBezTo>
                    <a:close/>
                  </a:path>
                </a:pathLst>
              </a:custGeom>
              <a:grpFill/>
              <a:ln w="9525" cap="flat" cmpd="sng">
                <a:solidFill>
                  <a:srgbClr val="7994A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62533" tIns="162533" rIns="162533" bIns="162533" anchor="ctr" anchorCtr="0">
                <a:noAutofit/>
              </a:bodyPr>
              <a:lstStyle/>
              <a:p>
                <a:pPr defTabSz="1625519">
                  <a:buClr>
                    <a:srgbClr val="000000"/>
                  </a:buClr>
                </a:pPr>
                <a:endParaRPr sz="2489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7" name="Google Shape;11802;p74">
                <a:extLst>
                  <a:ext uri="{FF2B5EF4-FFF2-40B4-BE49-F238E27FC236}">
                    <a16:creationId xmlns:a16="http://schemas.microsoft.com/office/drawing/2014/main" id="{374467A6-4F65-4EC4-9618-982B2BF6BAE5}"/>
                  </a:ext>
                </a:extLst>
              </p:cNvPr>
              <p:cNvSpPr/>
              <p:nvPr/>
            </p:nvSpPr>
            <p:spPr>
              <a:xfrm>
                <a:off x="1115837" y="2990152"/>
                <a:ext cx="380728" cy="379430"/>
              </a:xfrm>
              <a:custGeom>
                <a:avLst/>
                <a:gdLst/>
                <a:ahLst/>
                <a:cxnLst/>
                <a:rect l="l" t="t" r="r" b="b"/>
                <a:pathLst>
                  <a:path w="33150" h="33037" extrusionOk="0">
                    <a:moveTo>
                      <a:pt x="16576" y="0"/>
                    </a:moveTo>
                    <a:cubicBezTo>
                      <a:pt x="16429" y="0"/>
                      <a:pt x="16281" y="56"/>
                      <a:pt x="16168" y="168"/>
                    </a:cubicBezTo>
                    <a:lnTo>
                      <a:pt x="9661" y="6677"/>
                    </a:lnTo>
                    <a:cubicBezTo>
                      <a:pt x="9548" y="6789"/>
                      <a:pt x="9400" y="6844"/>
                      <a:pt x="9252" y="6844"/>
                    </a:cubicBezTo>
                    <a:cubicBezTo>
                      <a:pt x="9104" y="6844"/>
                      <a:pt x="8956" y="6789"/>
                      <a:pt x="8843" y="6677"/>
                    </a:cubicBezTo>
                    <a:lnTo>
                      <a:pt x="8836" y="6670"/>
                    </a:lnTo>
                    <a:cubicBezTo>
                      <a:pt x="8613" y="6447"/>
                      <a:pt x="8403" y="6004"/>
                      <a:pt x="8374" y="5687"/>
                    </a:cubicBezTo>
                    <a:cubicBezTo>
                      <a:pt x="8374" y="5687"/>
                      <a:pt x="8286" y="4804"/>
                      <a:pt x="7740" y="4257"/>
                    </a:cubicBezTo>
                    <a:cubicBezTo>
                      <a:pt x="7263" y="3757"/>
                      <a:pt x="6626" y="3507"/>
                      <a:pt x="5987" y="3507"/>
                    </a:cubicBezTo>
                    <a:cubicBezTo>
                      <a:pt x="5368" y="3507"/>
                      <a:pt x="4749" y="3742"/>
                      <a:pt x="4275" y="4215"/>
                    </a:cubicBezTo>
                    <a:cubicBezTo>
                      <a:pt x="3314" y="5176"/>
                      <a:pt x="3330" y="6742"/>
                      <a:pt x="4313" y="7680"/>
                    </a:cubicBezTo>
                    <a:cubicBezTo>
                      <a:pt x="4860" y="8227"/>
                      <a:pt x="5747" y="8314"/>
                      <a:pt x="5747" y="8314"/>
                    </a:cubicBezTo>
                    <a:cubicBezTo>
                      <a:pt x="6061" y="8343"/>
                      <a:pt x="6504" y="8553"/>
                      <a:pt x="6730" y="8777"/>
                    </a:cubicBezTo>
                    <a:lnTo>
                      <a:pt x="6733" y="8783"/>
                    </a:lnTo>
                    <a:cubicBezTo>
                      <a:pt x="6960" y="9010"/>
                      <a:pt x="6960" y="9372"/>
                      <a:pt x="6733" y="9598"/>
                    </a:cubicBezTo>
                    <a:lnTo>
                      <a:pt x="224" y="16111"/>
                    </a:lnTo>
                    <a:cubicBezTo>
                      <a:pt x="1" y="16338"/>
                      <a:pt x="1" y="16700"/>
                      <a:pt x="224" y="16926"/>
                    </a:cubicBezTo>
                    <a:lnTo>
                      <a:pt x="6733" y="23436"/>
                    </a:lnTo>
                    <a:cubicBezTo>
                      <a:pt x="6847" y="23547"/>
                      <a:pt x="6995" y="23603"/>
                      <a:pt x="7143" y="23603"/>
                    </a:cubicBezTo>
                    <a:cubicBezTo>
                      <a:pt x="7291" y="23603"/>
                      <a:pt x="7439" y="23547"/>
                      <a:pt x="7552" y="23436"/>
                    </a:cubicBezTo>
                    <a:lnTo>
                      <a:pt x="7623" y="23365"/>
                    </a:lnTo>
                    <a:cubicBezTo>
                      <a:pt x="7846" y="23138"/>
                      <a:pt x="8057" y="22698"/>
                      <a:pt x="8086" y="22381"/>
                    </a:cubicBezTo>
                    <a:cubicBezTo>
                      <a:pt x="8086" y="22381"/>
                      <a:pt x="8173" y="21498"/>
                      <a:pt x="8720" y="20948"/>
                    </a:cubicBezTo>
                    <a:cubicBezTo>
                      <a:pt x="9195" y="20467"/>
                      <a:pt x="9821" y="20226"/>
                      <a:pt x="10447" y="20226"/>
                    </a:cubicBezTo>
                    <a:cubicBezTo>
                      <a:pt x="11066" y="20226"/>
                      <a:pt x="11686" y="20462"/>
                      <a:pt x="12159" y="20935"/>
                    </a:cubicBezTo>
                    <a:cubicBezTo>
                      <a:pt x="13110" y="21886"/>
                      <a:pt x="13104" y="23429"/>
                      <a:pt x="12146" y="24374"/>
                    </a:cubicBezTo>
                    <a:cubicBezTo>
                      <a:pt x="11599" y="24921"/>
                      <a:pt x="10716" y="25008"/>
                      <a:pt x="10716" y="25008"/>
                    </a:cubicBezTo>
                    <a:cubicBezTo>
                      <a:pt x="10399" y="25037"/>
                      <a:pt x="9956" y="25248"/>
                      <a:pt x="9733" y="25471"/>
                    </a:cubicBezTo>
                    <a:lnTo>
                      <a:pt x="9658" y="25542"/>
                    </a:lnTo>
                    <a:cubicBezTo>
                      <a:pt x="9435" y="25768"/>
                      <a:pt x="9435" y="26134"/>
                      <a:pt x="9658" y="26360"/>
                    </a:cubicBezTo>
                    <a:lnTo>
                      <a:pt x="16168" y="32867"/>
                    </a:lnTo>
                    <a:cubicBezTo>
                      <a:pt x="16281" y="32980"/>
                      <a:pt x="16429" y="33037"/>
                      <a:pt x="16577" y="33037"/>
                    </a:cubicBezTo>
                    <a:cubicBezTo>
                      <a:pt x="16725" y="33037"/>
                      <a:pt x="16873" y="32980"/>
                      <a:pt x="16986" y="32867"/>
                    </a:cubicBezTo>
                    <a:lnTo>
                      <a:pt x="23492" y="26360"/>
                    </a:lnTo>
                    <a:cubicBezTo>
                      <a:pt x="23715" y="26134"/>
                      <a:pt x="23715" y="25768"/>
                      <a:pt x="23492" y="25542"/>
                    </a:cubicBezTo>
                    <a:lnTo>
                      <a:pt x="23421" y="25474"/>
                    </a:lnTo>
                    <a:cubicBezTo>
                      <a:pt x="23198" y="25251"/>
                      <a:pt x="22755" y="25040"/>
                      <a:pt x="22438" y="25011"/>
                    </a:cubicBezTo>
                    <a:cubicBezTo>
                      <a:pt x="22438" y="25011"/>
                      <a:pt x="21554" y="24924"/>
                      <a:pt x="21004" y="24377"/>
                    </a:cubicBezTo>
                    <a:cubicBezTo>
                      <a:pt x="20073" y="23429"/>
                      <a:pt x="20076" y="21905"/>
                      <a:pt x="21017" y="20964"/>
                    </a:cubicBezTo>
                    <a:cubicBezTo>
                      <a:pt x="21490" y="20491"/>
                      <a:pt x="22111" y="20254"/>
                      <a:pt x="22731" y="20254"/>
                    </a:cubicBezTo>
                    <a:cubicBezTo>
                      <a:pt x="23345" y="20254"/>
                      <a:pt x="23959" y="20486"/>
                      <a:pt x="24430" y="20951"/>
                    </a:cubicBezTo>
                    <a:cubicBezTo>
                      <a:pt x="24977" y="21498"/>
                      <a:pt x="25065" y="22381"/>
                      <a:pt x="25065" y="22381"/>
                    </a:cubicBezTo>
                    <a:cubicBezTo>
                      <a:pt x="25097" y="22698"/>
                      <a:pt x="25304" y="23141"/>
                      <a:pt x="25530" y="23365"/>
                    </a:cubicBezTo>
                    <a:lnTo>
                      <a:pt x="25598" y="23436"/>
                    </a:lnTo>
                    <a:cubicBezTo>
                      <a:pt x="25712" y="23547"/>
                      <a:pt x="25860" y="23603"/>
                      <a:pt x="26007" y="23603"/>
                    </a:cubicBezTo>
                    <a:cubicBezTo>
                      <a:pt x="26155" y="23603"/>
                      <a:pt x="26302" y="23547"/>
                      <a:pt x="26414" y="23436"/>
                    </a:cubicBezTo>
                    <a:lnTo>
                      <a:pt x="32923" y="16926"/>
                    </a:lnTo>
                    <a:cubicBezTo>
                      <a:pt x="33150" y="16700"/>
                      <a:pt x="33150" y="16338"/>
                      <a:pt x="32923" y="16111"/>
                    </a:cubicBezTo>
                    <a:lnTo>
                      <a:pt x="26417" y="9602"/>
                    </a:lnTo>
                    <a:cubicBezTo>
                      <a:pt x="26194" y="9375"/>
                      <a:pt x="26194" y="9010"/>
                      <a:pt x="26417" y="8783"/>
                    </a:cubicBezTo>
                    <a:lnTo>
                      <a:pt x="26533" y="8670"/>
                    </a:lnTo>
                    <a:cubicBezTo>
                      <a:pt x="26760" y="8443"/>
                      <a:pt x="27203" y="8233"/>
                      <a:pt x="27517" y="8204"/>
                    </a:cubicBezTo>
                    <a:cubicBezTo>
                      <a:pt x="27517" y="8204"/>
                      <a:pt x="28400" y="8117"/>
                      <a:pt x="28950" y="7570"/>
                    </a:cubicBezTo>
                    <a:cubicBezTo>
                      <a:pt x="29918" y="6628"/>
                      <a:pt x="29927" y="5079"/>
                      <a:pt x="28973" y="4124"/>
                    </a:cubicBezTo>
                    <a:cubicBezTo>
                      <a:pt x="28500" y="3650"/>
                      <a:pt x="27879" y="3413"/>
                      <a:pt x="27259" y="3413"/>
                    </a:cubicBezTo>
                    <a:cubicBezTo>
                      <a:pt x="26629" y="3413"/>
                      <a:pt x="25999" y="3658"/>
                      <a:pt x="25524" y="4144"/>
                    </a:cubicBezTo>
                    <a:lnTo>
                      <a:pt x="25524" y="4147"/>
                    </a:lnTo>
                    <a:cubicBezTo>
                      <a:pt x="24977" y="4694"/>
                      <a:pt x="24890" y="5577"/>
                      <a:pt x="24890" y="5577"/>
                    </a:cubicBezTo>
                    <a:cubicBezTo>
                      <a:pt x="24861" y="5894"/>
                      <a:pt x="24650" y="6337"/>
                      <a:pt x="24427" y="6560"/>
                    </a:cubicBezTo>
                    <a:lnTo>
                      <a:pt x="24311" y="6677"/>
                    </a:lnTo>
                    <a:cubicBezTo>
                      <a:pt x="24198" y="6789"/>
                      <a:pt x="24050" y="6844"/>
                      <a:pt x="23901" y="6844"/>
                    </a:cubicBezTo>
                    <a:cubicBezTo>
                      <a:pt x="23753" y="6844"/>
                      <a:pt x="23605" y="6789"/>
                      <a:pt x="23492" y="6677"/>
                    </a:cubicBezTo>
                    <a:lnTo>
                      <a:pt x="16983" y="168"/>
                    </a:lnTo>
                    <a:cubicBezTo>
                      <a:pt x="16871" y="56"/>
                      <a:pt x="16724" y="0"/>
                      <a:pt x="16576" y="0"/>
                    </a:cubicBezTo>
                    <a:close/>
                  </a:path>
                </a:pathLst>
              </a:custGeom>
              <a:grpFill/>
              <a:ln w="9525" cap="flat" cmpd="sng">
                <a:solidFill>
                  <a:srgbClr val="B3C3CE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62533" tIns="162533" rIns="162533" bIns="162533" anchor="ctr" anchorCtr="0">
                <a:noAutofit/>
              </a:bodyPr>
              <a:lstStyle/>
              <a:p>
                <a:pPr defTabSz="1625519">
                  <a:buClr>
                    <a:srgbClr val="000000"/>
                  </a:buClr>
                </a:pPr>
                <a:endParaRPr sz="2489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8" name="Google Shape;11803;p74">
                <a:extLst>
                  <a:ext uri="{FF2B5EF4-FFF2-40B4-BE49-F238E27FC236}">
                    <a16:creationId xmlns:a16="http://schemas.microsoft.com/office/drawing/2014/main" id="{B9CAD81C-2CD8-4F8B-B4B3-DCFF5532B723}"/>
                  </a:ext>
                </a:extLst>
              </p:cNvPr>
              <p:cNvSpPr/>
              <p:nvPr/>
            </p:nvSpPr>
            <p:spPr>
              <a:xfrm>
                <a:off x="1691707" y="3184996"/>
                <a:ext cx="378488" cy="377259"/>
              </a:xfrm>
              <a:custGeom>
                <a:avLst/>
                <a:gdLst/>
                <a:ahLst/>
                <a:cxnLst/>
                <a:rect l="l" t="t" r="r" b="b"/>
                <a:pathLst>
                  <a:path w="32955" h="32848" extrusionOk="0">
                    <a:moveTo>
                      <a:pt x="16478" y="1"/>
                    </a:moveTo>
                    <a:cubicBezTo>
                      <a:pt x="16331" y="1"/>
                      <a:pt x="16185" y="57"/>
                      <a:pt x="16073" y="168"/>
                    </a:cubicBezTo>
                    <a:lnTo>
                      <a:pt x="9603" y="6639"/>
                    </a:lnTo>
                    <a:cubicBezTo>
                      <a:pt x="9489" y="6752"/>
                      <a:pt x="9342" y="6809"/>
                      <a:pt x="9195" y="6809"/>
                    </a:cubicBezTo>
                    <a:cubicBezTo>
                      <a:pt x="9048" y="6809"/>
                      <a:pt x="8900" y="6752"/>
                      <a:pt x="8787" y="6639"/>
                    </a:cubicBezTo>
                    <a:lnTo>
                      <a:pt x="8674" y="6526"/>
                    </a:lnTo>
                    <a:cubicBezTo>
                      <a:pt x="8451" y="6303"/>
                      <a:pt x="8244" y="5863"/>
                      <a:pt x="8211" y="5545"/>
                    </a:cubicBezTo>
                    <a:cubicBezTo>
                      <a:pt x="8211" y="5545"/>
                      <a:pt x="8127" y="4669"/>
                      <a:pt x="7581" y="4125"/>
                    </a:cubicBezTo>
                    <a:cubicBezTo>
                      <a:pt x="7109" y="3646"/>
                      <a:pt x="6488" y="3407"/>
                      <a:pt x="5867" y="3407"/>
                    </a:cubicBezTo>
                    <a:cubicBezTo>
                      <a:pt x="5251" y="3407"/>
                      <a:pt x="4634" y="3642"/>
                      <a:pt x="4164" y="4112"/>
                    </a:cubicBezTo>
                    <a:cubicBezTo>
                      <a:pt x="3219" y="5057"/>
                      <a:pt x="3226" y="6590"/>
                      <a:pt x="4177" y="7529"/>
                    </a:cubicBezTo>
                    <a:cubicBezTo>
                      <a:pt x="4721" y="8075"/>
                      <a:pt x="5601" y="8160"/>
                      <a:pt x="5601" y="8160"/>
                    </a:cubicBezTo>
                    <a:cubicBezTo>
                      <a:pt x="5914" y="8189"/>
                      <a:pt x="6354" y="8399"/>
                      <a:pt x="6578" y="8622"/>
                    </a:cubicBezTo>
                    <a:lnTo>
                      <a:pt x="6694" y="8735"/>
                    </a:lnTo>
                    <a:cubicBezTo>
                      <a:pt x="6914" y="8962"/>
                      <a:pt x="6914" y="9324"/>
                      <a:pt x="6694" y="9548"/>
                    </a:cubicBezTo>
                    <a:lnTo>
                      <a:pt x="223" y="16018"/>
                    </a:lnTo>
                    <a:cubicBezTo>
                      <a:pt x="0" y="16245"/>
                      <a:pt x="0" y="16607"/>
                      <a:pt x="223" y="16830"/>
                    </a:cubicBezTo>
                    <a:lnTo>
                      <a:pt x="6694" y="23301"/>
                    </a:lnTo>
                    <a:cubicBezTo>
                      <a:pt x="6917" y="23527"/>
                      <a:pt x="6917" y="23890"/>
                      <a:pt x="6694" y="24113"/>
                    </a:cubicBezTo>
                    <a:lnTo>
                      <a:pt x="6688" y="24119"/>
                    </a:lnTo>
                    <a:cubicBezTo>
                      <a:pt x="6464" y="24343"/>
                      <a:pt x="6024" y="24550"/>
                      <a:pt x="5711" y="24579"/>
                    </a:cubicBezTo>
                    <a:cubicBezTo>
                      <a:pt x="5711" y="24579"/>
                      <a:pt x="4831" y="24666"/>
                      <a:pt x="4287" y="25210"/>
                    </a:cubicBezTo>
                    <a:cubicBezTo>
                      <a:pt x="3346" y="26151"/>
                      <a:pt x="3346" y="27675"/>
                      <a:pt x="4287" y="28616"/>
                    </a:cubicBezTo>
                    <a:cubicBezTo>
                      <a:pt x="4756" y="29085"/>
                      <a:pt x="5372" y="29320"/>
                      <a:pt x="5989" y="29320"/>
                    </a:cubicBezTo>
                    <a:cubicBezTo>
                      <a:pt x="6605" y="29320"/>
                      <a:pt x="7221" y="29085"/>
                      <a:pt x="7691" y="28616"/>
                    </a:cubicBezTo>
                    <a:cubicBezTo>
                      <a:pt x="8237" y="28070"/>
                      <a:pt x="8321" y="27193"/>
                      <a:pt x="8321" y="27193"/>
                    </a:cubicBezTo>
                    <a:cubicBezTo>
                      <a:pt x="8354" y="26876"/>
                      <a:pt x="8561" y="26436"/>
                      <a:pt x="8784" y="26213"/>
                    </a:cubicBezTo>
                    <a:lnTo>
                      <a:pt x="8787" y="26209"/>
                    </a:lnTo>
                    <a:cubicBezTo>
                      <a:pt x="8900" y="26098"/>
                      <a:pt x="9048" y="26042"/>
                      <a:pt x="9195" y="26042"/>
                    </a:cubicBezTo>
                    <a:cubicBezTo>
                      <a:pt x="9341" y="26042"/>
                      <a:pt x="9488" y="26098"/>
                      <a:pt x="9599" y="26209"/>
                    </a:cubicBezTo>
                    <a:lnTo>
                      <a:pt x="16070" y="32680"/>
                    </a:lnTo>
                    <a:cubicBezTo>
                      <a:pt x="16183" y="32792"/>
                      <a:pt x="16330" y="32847"/>
                      <a:pt x="16478" y="32847"/>
                    </a:cubicBezTo>
                    <a:cubicBezTo>
                      <a:pt x="16625" y="32847"/>
                      <a:pt x="16772" y="32792"/>
                      <a:pt x="16885" y="32680"/>
                    </a:cubicBezTo>
                    <a:lnTo>
                      <a:pt x="23356" y="26209"/>
                    </a:lnTo>
                    <a:cubicBezTo>
                      <a:pt x="23579" y="25983"/>
                      <a:pt x="23579" y="25620"/>
                      <a:pt x="23356" y="25397"/>
                    </a:cubicBezTo>
                    <a:lnTo>
                      <a:pt x="23281" y="25326"/>
                    </a:lnTo>
                    <a:cubicBezTo>
                      <a:pt x="23058" y="25103"/>
                      <a:pt x="22618" y="24893"/>
                      <a:pt x="22304" y="24863"/>
                    </a:cubicBezTo>
                    <a:cubicBezTo>
                      <a:pt x="22304" y="24863"/>
                      <a:pt x="21428" y="24779"/>
                      <a:pt x="20881" y="24233"/>
                    </a:cubicBezTo>
                    <a:cubicBezTo>
                      <a:pt x="19939" y="23294"/>
                      <a:pt x="19943" y="21767"/>
                      <a:pt x="20881" y="20829"/>
                    </a:cubicBezTo>
                    <a:cubicBezTo>
                      <a:pt x="21351" y="20358"/>
                      <a:pt x="21968" y="20123"/>
                      <a:pt x="22584" y="20123"/>
                    </a:cubicBezTo>
                    <a:cubicBezTo>
                      <a:pt x="23200" y="20123"/>
                      <a:pt x="23817" y="20358"/>
                      <a:pt x="24287" y="20829"/>
                    </a:cubicBezTo>
                    <a:cubicBezTo>
                      <a:pt x="24831" y="21373"/>
                      <a:pt x="24918" y="22253"/>
                      <a:pt x="24918" y="22253"/>
                    </a:cubicBezTo>
                    <a:cubicBezTo>
                      <a:pt x="24947" y="22566"/>
                      <a:pt x="25155" y="23006"/>
                      <a:pt x="25378" y="23230"/>
                    </a:cubicBezTo>
                    <a:lnTo>
                      <a:pt x="25449" y="23301"/>
                    </a:lnTo>
                    <a:cubicBezTo>
                      <a:pt x="25562" y="23412"/>
                      <a:pt x="25709" y="23468"/>
                      <a:pt x="25856" y="23468"/>
                    </a:cubicBezTo>
                    <a:cubicBezTo>
                      <a:pt x="26003" y="23468"/>
                      <a:pt x="26149" y="23412"/>
                      <a:pt x="26261" y="23301"/>
                    </a:cubicBezTo>
                    <a:lnTo>
                      <a:pt x="32732" y="16830"/>
                    </a:lnTo>
                    <a:cubicBezTo>
                      <a:pt x="32955" y="16607"/>
                      <a:pt x="32955" y="16245"/>
                      <a:pt x="32732" y="16018"/>
                    </a:cubicBezTo>
                    <a:lnTo>
                      <a:pt x="26261" y="9548"/>
                    </a:lnTo>
                    <a:cubicBezTo>
                      <a:pt x="26149" y="9436"/>
                      <a:pt x="26003" y="9380"/>
                      <a:pt x="25856" y="9380"/>
                    </a:cubicBezTo>
                    <a:cubicBezTo>
                      <a:pt x="25709" y="9380"/>
                      <a:pt x="25562" y="9436"/>
                      <a:pt x="25449" y="9548"/>
                    </a:cubicBezTo>
                    <a:lnTo>
                      <a:pt x="25381" y="9615"/>
                    </a:lnTo>
                    <a:cubicBezTo>
                      <a:pt x="25158" y="9839"/>
                      <a:pt x="24951" y="10279"/>
                      <a:pt x="24918" y="10596"/>
                    </a:cubicBezTo>
                    <a:cubicBezTo>
                      <a:pt x="24918" y="10596"/>
                      <a:pt x="24834" y="11473"/>
                      <a:pt x="24291" y="12019"/>
                    </a:cubicBezTo>
                    <a:cubicBezTo>
                      <a:pt x="23820" y="12488"/>
                      <a:pt x="23204" y="12723"/>
                      <a:pt x="22587" y="12723"/>
                    </a:cubicBezTo>
                    <a:cubicBezTo>
                      <a:pt x="21971" y="12723"/>
                      <a:pt x="21355" y="12488"/>
                      <a:pt x="20884" y="12019"/>
                    </a:cubicBezTo>
                    <a:cubicBezTo>
                      <a:pt x="19946" y="11078"/>
                      <a:pt x="19946" y="9554"/>
                      <a:pt x="20884" y="8613"/>
                    </a:cubicBezTo>
                    <a:cubicBezTo>
                      <a:pt x="21428" y="8069"/>
                      <a:pt x="22308" y="7985"/>
                      <a:pt x="22308" y="7985"/>
                    </a:cubicBezTo>
                    <a:cubicBezTo>
                      <a:pt x="22621" y="7953"/>
                      <a:pt x="23061" y="7745"/>
                      <a:pt x="23285" y="7522"/>
                    </a:cubicBezTo>
                    <a:lnTo>
                      <a:pt x="23356" y="7454"/>
                    </a:lnTo>
                    <a:cubicBezTo>
                      <a:pt x="23579" y="7228"/>
                      <a:pt x="23579" y="6865"/>
                      <a:pt x="23356" y="6639"/>
                    </a:cubicBezTo>
                    <a:lnTo>
                      <a:pt x="16885" y="168"/>
                    </a:lnTo>
                    <a:cubicBezTo>
                      <a:pt x="16772" y="57"/>
                      <a:pt x="16625" y="1"/>
                      <a:pt x="16478" y="1"/>
                    </a:cubicBezTo>
                    <a:close/>
                  </a:path>
                </a:pathLst>
              </a:custGeom>
              <a:grpFill/>
              <a:ln w="9525" cap="flat" cmpd="sng">
                <a:solidFill>
                  <a:srgbClr val="A5B7C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62533" tIns="162533" rIns="162533" bIns="162533" anchor="ctr" anchorCtr="0">
                <a:noAutofit/>
              </a:bodyPr>
              <a:lstStyle/>
              <a:p>
                <a:pPr defTabSz="1625519">
                  <a:buClr>
                    <a:srgbClr val="000000"/>
                  </a:buClr>
                </a:pPr>
                <a:endParaRPr sz="2489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9" name="Google Shape;11804;p74">
                <a:extLst>
                  <a:ext uri="{FF2B5EF4-FFF2-40B4-BE49-F238E27FC236}">
                    <a16:creationId xmlns:a16="http://schemas.microsoft.com/office/drawing/2014/main" id="{22CF53B5-931F-48DB-AF25-487963B3A9C5}"/>
                  </a:ext>
                </a:extLst>
              </p:cNvPr>
              <p:cNvSpPr/>
              <p:nvPr/>
            </p:nvSpPr>
            <p:spPr>
              <a:xfrm>
                <a:off x="1499792" y="2993162"/>
                <a:ext cx="378523" cy="377213"/>
              </a:xfrm>
              <a:custGeom>
                <a:avLst/>
                <a:gdLst/>
                <a:ahLst/>
                <a:cxnLst/>
                <a:rect l="l" t="t" r="r" b="b"/>
                <a:pathLst>
                  <a:path w="32958" h="32844" extrusionOk="0">
                    <a:moveTo>
                      <a:pt x="16479" y="0"/>
                    </a:moveTo>
                    <a:cubicBezTo>
                      <a:pt x="16332" y="0"/>
                      <a:pt x="16185" y="56"/>
                      <a:pt x="16073" y="168"/>
                    </a:cubicBezTo>
                    <a:lnTo>
                      <a:pt x="9602" y="6638"/>
                    </a:lnTo>
                    <a:cubicBezTo>
                      <a:pt x="9489" y="6750"/>
                      <a:pt x="9342" y="6806"/>
                      <a:pt x="9195" y="6806"/>
                    </a:cubicBezTo>
                    <a:cubicBezTo>
                      <a:pt x="9048" y="6806"/>
                      <a:pt x="8902" y="6750"/>
                      <a:pt x="8790" y="6638"/>
                    </a:cubicBezTo>
                    <a:lnTo>
                      <a:pt x="8784" y="6632"/>
                    </a:lnTo>
                    <a:cubicBezTo>
                      <a:pt x="8561" y="6408"/>
                      <a:pt x="8354" y="5968"/>
                      <a:pt x="8324" y="5655"/>
                    </a:cubicBezTo>
                    <a:cubicBezTo>
                      <a:pt x="8324" y="5655"/>
                      <a:pt x="8237" y="4775"/>
                      <a:pt x="7694" y="4231"/>
                    </a:cubicBezTo>
                    <a:cubicBezTo>
                      <a:pt x="7222" y="3753"/>
                      <a:pt x="6600" y="3514"/>
                      <a:pt x="5978" y="3514"/>
                    </a:cubicBezTo>
                    <a:cubicBezTo>
                      <a:pt x="5362" y="3514"/>
                      <a:pt x="4745" y="3748"/>
                      <a:pt x="4274" y="4218"/>
                    </a:cubicBezTo>
                    <a:cubicBezTo>
                      <a:pt x="3329" y="5163"/>
                      <a:pt x="3336" y="6696"/>
                      <a:pt x="4287" y="7635"/>
                    </a:cubicBezTo>
                    <a:cubicBezTo>
                      <a:pt x="4834" y="8181"/>
                      <a:pt x="5710" y="8269"/>
                      <a:pt x="5710" y="8269"/>
                    </a:cubicBezTo>
                    <a:cubicBezTo>
                      <a:pt x="6024" y="8298"/>
                      <a:pt x="6464" y="8505"/>
                      <a:pt x="6687" y="8728"/>
                    </a:cubicBezTo>
                    <a:lnTo>
                      <a:pt x="6694" y="8735"/>
                    </a:lnTo>
                    <a:cubicBezTo>
                      <a:pt x="6917" y="8958"/>
                      <a:pt x="6917" y="9320"/>
                      <a:pt x="6694" y="9547"/>
                    </a:cubicBezTo>
                    <a:lnTo>
                      <a:pt x="223" y="16017"/>
                    </a:lnTo>
                    <a:cubicBezTo>
                      <a:pt x="0" y="16241"/>
                      <a:pt x="0" y="16603"/>
                      <a:pt x="223" y="16829"/>
                    </a:cubicBezTo>
                    <a:lnTo>
                      <a:pt x="6694" y="23300"/>
                    </a:lnTo>
                    <a:cubicBezTo>
                      <a:pt x="6805" y="23412"/>
                      <a:pt x="6952" y="23467"/>
                      <a:pt x="7099" y="23467"/>
                    </a:cubicBezTo>
                    <a:cubicBezTo>
                      <a:pt x="7245" y="23467"/>
                      <a:pt x="7393" y="23412"/>
                      <a:pt x="7506" y="23300"/>
                    </a:cubicBezTo>
                    <a:lnTo>
                      <a:pt x="7577" y="23229"/>
                    </a:lnTo>
                    <a:cubicBezTo>
                      <a:pt x="7800" y="23006"/>
                      <a:pt x="8007" y="22566"/>
                      <a:pt x="8040" y="22248"/>
                    </a:cubicBezTo>
                    <a:cubicBezTo>
                      <a:pt x="8040" y="22248"/>
                      <a:pt x="8124" y="21372"/>
                      <a:pt x="8667" y="20825"/>
                    </a:cubicBezTo>
                    <a:cubicBezTo>
                      <a:pt x="9138" y="20347"/>
                      <a:pt x="9760" y="20108"/>
                      <a:pt x="10383" y="20108"/>
                    </a:cubicBezTo>
                    <a:cubicBezTo>
                      <a:pt x="11000" y="20108"/>
                      <a:pt x="11617" y="20343"/>
                      <a:pt x="12087" y="20815"/>
                    </a:cubicBezTo>
                    <a:cubicBezTo>
                      <a:pt x="13032" y="21760"/>
                      <a:pt x="13025" y="23293"/>
                      <a:pt x="12074" y="24232"/>
                    </a:cubicBezTo>
                    <a:cubicBezTo>
                      <a:pt x="11531" y="24775"/>
                      <a:pt x="10651" y="24863"/>
                      <a:pt x="10651" y="24863"/>
                    </a:cubicBezTo>
                    <a:cubicBezTo>
                      <a:pt x="10337" y="24892"/>
                      <a:pt x="9897" y="25099"/>
                      <a:pt x="9674" y="25322"/>
                    </a:cubicBezTo>
                    <a:lnTo>
                      <a:pt x="9602" y="25393"/>
                    </a:lnTo>
                    <a:cubicBezTo>
                      <a:pt x="9376" y="25620"/>
                      <a:pt x="9376" y="25982"/>
                      <a:pt x="9602" y="26205"/>
                    </a:cubicBezTo>
                    <a:lnTo>
                      <a:pt x="16073" y="32676"/>
                    </a:lnTo>
                    <a:cubicBezTo>
                      <a:pt x="16185" y="32787"/>
                      <a:pt x="16331" y="32843"/>
                      <a:pt x="16478" y="32843"/>
                    </a:cubicBezTo>
                    <a:cubicBezTo>
                      <a:pt x="16625" y="32843"/>
                      <a:pt x="16772" y="32787"/>
                      <a:pt x="16885" y="32676"/>
                    </a:cubicBezTo>
                    <a:lnTo>
                      <a:pt x="23356" y="26205"/>
                    </a:lnTo>
                    <a:cubicBezTo>
                      <a:pt x="23579" y="25982"/>
                      <a:pt x="23579" y="25620"/>
                      <a:pt x="23356" y="25393"/>
                    </a:cubicBezTo>
                    <a:lnTo>
                      <a:pt x="23288" y="25325"/>
                    </a:lnTo>
                    <a:cubicBezTo>
                      <a:pt x="23061" y="25102"/>
                      <a:pt x="22621" y="24895"/>
                      <a:pt x="22307" y="24866"/>
                    </a:cubicBezTo>
                    <a:cubicBezTo>
                      <a:pt x="22307" y="24866"/>
                      <a:pt x="21431" y="24778"/>
                      <a:pt x="20884" y="24235"/>
                    </a:cubicBezTo>
                    <a:cubicBezTo>
                      <a:pt x="19942" y="23293"/>
                      <a:pt x="19942" y="21770"/>
                      <a:pt x="20884" y="20828"/>
                    </a:cubicBezTo>
                    <a:cubicBezTo>
                      <a:pt x="21354" y="20359"/>
                      <a:pt x="21971" y="20125"/>
                      <a:pt x="22587" y="20125"/>
                    </a:cubicBezTo>
                    <a:cubicBezTo>
                      <a:pt x="23203" y="20125"/>
                      <a:pt x="23820" y="20359"/>
                      <a:pt x="24291" y="20828"/>
                    </a:cubicBezTo>
                    <a:cubicBezTo>
                      <a:pt x="24834" y="21372"/>
                      <a:pt x="24918" y="22252"/>
                      <a:pt x="24918" y="22252"/>
                    </a:cubicBezTo>
                    <a:cubicBezTo>
                      <a:pt x="24951" y="22566"/>
                      <a:pt x="25158" y="23006"/>
                      <a:pt x="25381" y="23229"/>
                    </a:cubicBezTo>
                    <a:lnTo>
                      <a:pt x="25452" y="23300"/>
                    </a:lnTo>
                    <a:cubicBezTo>
                      <a:pt x="25564" y="23412"/>
                      <a:pt x="25710" y="23467"/>
                      <a:pt x="25857" y="23467"/>
                    </a:cubicBezTo>
                    <a:cubicBezTo>
                      <a:pt x="26004" y="23467"/>
                      <a:pt x="26151" y="23412"/>
                      <a:pt x="26264" y="23300"/>
                    </a:cubicBezTo>
                    <a:lnTo>
                      <a:pt x="32735" y="16829"/>
                    </a:lnTo>
                    <a:cubicBezTo>
                      <a:pt x="32958" y="16603"/>
                      <a:pt x="32958" y="16241"/>
                      <a:pt x="32735" y="16017"/>
                    </a:cubicBezTo>
                    <a:lnTo>
                      <a:pt x="26264" y="9547"/>
                    </a:lnTo>
                    <a:cubicBezTo>
                      <a:pt x="26041" y="9320"/>
                      <a:pt x="26041" y="8958"/>
                      <a:pt x="26264" y="8735"/>
                    </a:cubicBezTo>
                    <a:lnTo>
                      <a:pt x="26377" y="8618"/>
                    </a:lnTo>
                    <a:cubicBezTo>
                      <a:pt x="26600" y="8395"/>
                      <a:pt x="27044" y="8188"/>
                      <a:pt x="27358" y="8156"/>
                    </a:cubicBezTo>
                    <a:cubicBezTo>
                      <a:pt x="27358" y="8156"/>
                      <a:pt x="28234" y="8071"/>
                      <a:pt x="28781" y="7528"/>
                    </a:cubicBezTo>
                    <a:cubicBezTo>
                      <a:pt x="29732" y="6590"/>
                      <a:pt x="29739" y="5056"/>
                      <a:pt x="28791" y="4108"/>
                    </a:cubicBezTo>
                    <a:cubicBezTo>
                      <a:pt x="28321" y="3638"/>
                      <a:pt x="27705" y="3404"/>
                      <a:pt x="27090" y="3404"/>
                    </a:cubicBezTo>
                    <a:cubicBezTo>
                      <a:pt x="26468" y="3404"/>
                      <a:pt x="25846" y="3643"/>
                      <a:pt x="25374" y="4121"/>
                    </a:cubicBezTo>
                    <a:cubicBezTo>
                      <a:pt x="24831" y="4665"/>
                      <a:pt x="24743" y="5545"/>
                      <a:pt x="24743" y="5545"/>
                    </a:cubicBezTo>
                    <a:cubicBezTo>
                      <a:pt x="24714" y="5858"/>
                      <a:pt x="24507" y="6298"/>
                      <a:pt x="24284" y="6522"/>
                    </a:cubicBezTo>
                    <a:lnTo>
                      <a:pt x="24168" y="6638"/>
                    </a:lnTo>
                    <a:cubicBezTo>
                      <a:pt x="24056" y="6750"/>
                      <a:pt x="23909" y="6806"/>
                      <a:pt x="23762" y="6806"/>
                    </a:cubicBezTo>
                    <a:cubicBezTo>
                      <a:pt x="23614" y="6806"/>
                      <a:pt x="23467" y="6750"/>
                      <a:pt x="23356" y="6638"/>
                    </a:cubicBezTo>
                    <a:lnTo>
                      <a:pt x="16885" y="168"/>
                    </a:lnTo>
                    <a:cubicBezTo>
                      <a:pt x="16773" y="56"/>
                      <a:pt x="16626" y="0"/>
                      <a:pt x="16479" y="0"/>
                    </a:cubicBezTo>
                    <a:close/>
                  </a:path>
                </a:pathLst>
              </a:custGeom>
              <a:grpFill/>
              <a:ln w="9525" cap="flat" cmpd="sng">
                <a:solidFill>
                  <a:srgbClr val="667E9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62533" tIns="162533" rIns="162533" bIns="162533" anchor="ctr" anchorCtr="0">
                <a:noAutofit/>
              </a:bodyPr>
              <a:lstStyle/>
              <a:p>
                <a:pPr defTabSz="1625519">
                  <a:buClr>
                    <a:srgbClr val="000000"/>
                  </a:buClr>
                </a:pPr>
                <a:endParaRPr sz="2489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" name="Google Shape;11798;p74">
              <a:extLst>
                <a:ext uri="{FF2B5EF4-FFF2-40B4-BE49-F238E27FC236}">
                  <a16:creationId xmlns:a16="http://schemas.microsoft.com/office/drawing/2014/main" id="{F0F69F93-8A5A-405C-B5EB-CBE6E6EEF2A3}"/>
                </a:ext>
              </a:extLst>
            </p:cNvPr>
            <p:cNvGrpSpPr/>
            <p:nvPr/>
          </p:nvGrpSpPr>
          <p:grpSpPr>
            <a:xfrm>
              <a:off x="3531928" y="4315142"/>
              <a:ext cx="5627062" cy="2052469"/>
              <a:chOff x="732422" y="2990152"/>
              <a:chExt cx="1337773" cy="572102"/>
            </a:xfrm>
            <a:grpFill/>
          </p:grpSpPr>
          <p:sp>
            <p:nvSpPr>
              <p:cNvPr id="8" name="Google Shape;11799;p74">
                <a:extLst>
                  <a:ext uri="{FF2B5EF4-FFF2-40B4-BE49-F238E27FC236}">
                    <a16:creationId xmlns:a16="http://schemas.microsoft.com/office/drawing/2014/main" id="{D0DA850C-880A-4D28-B4D4-B75FFA43AFFE}"/>
                  </a:ext>
                </a:extLst>
              </p:cNvPr>
              <p:cNvSpPr/>
              <p:nvPr/>
            </p:nvSpPr>
            <p:spPr>
              <a:xfrm>
                <a:off x="923705" y="3182595"/>
                <a:ext cx="380762" cy="379464"/>
              </a:xfrm>
              <a:custGeom>
                <a:avLst/>
                <a:gdLst/>
                <a:ahLst/>
                <a:cxnLst/>
                <a:rect l="l" t="t" r="r" b="b"/>
                <a:pathLst>
                  <a:path w="33153" h="33040" extrusionOk="0">
                    <a:moveTo>
                      <a:pt x="16576" y="1"/>
                    </a:moveTo>
                    <a:cubicBezTo>
                      <a:pt x="16428" y="1"/>
                      <a:pt x="16280" y="57"/>
                      <a:pt x="16167" y="170"/>
                    </a:cubicBezTo>
                    <a:lnTo>
                      <a:pt x="9658" y="6680"/>
                    </a:lnTo>
                    <a:cubicBezTo>
                      <a:pt x="9434" y="6906"/>
                      <a:pt x="9434" y="7272"/>
                      <a:pt x="9658" y="7495"/>
                    </a:cubicBezTo>
                    <a:lnTo>
                      <a:pt x="9729" y="7566"/>
                    </a:lnTo>
                    <a:cubicBezTo>
                      <a:pt x="9955" y="7789"/>
                      <a:pt x="10395" y="8000"/>
                      <a:pt x="10712" y="8032"/>
                    </a:cubicBezTo>
                    <a:cubicBezTo>
                      <a:pt x="10712" y="8032"/>
                      <a:pt x="11595" y="8116"/>
                      <a:pt x="12145" y="8663"/>
                    </a:cubicBezTo>
                    <a:cubicBezTo>
                      <a:pt x="13090" y="9608"/>
                      <a:pt x="13090" y="11141"/>
                      <a:pt x="12142" y="12089"/>
                    </a:cubicBezTo>
                    <a:cubicBezTo>
                      <a:pt x="11670" y="12562"/>
                      <a:pt x="11050" y="12798"/>
                      <a:pt x="10431" y="12798"/>
                    </a:cubicBezTo>
                    <a:cubicBezTo>
                      <a:pt x="9811" y="12798"/>
                      <a:pt x="9192" y="12562"/>
                      <a:pt x="8719" y="12089"/>
                    </a:cubicBezTo>
                    <a:cubicBezTo>
                      <a:pt x="8173" y="11539"/>
                      <a:pt x="8085" y="10656"/>
                      <a:pt x="8085" y="10656"/>
                    </a:cubicBezTo>
                    <a:cubicBezTo>
                      <a:pt x="8053" y="10339"/>
                      <a:pt x="7846" y="9899"/>
                      <a:pt x="7623" y="9672"/>
                    </a:cubicBezTo>
                    <a:lnTo>
                      <a:pt x="7551" y="9604"/>
                    </a:lnTo>
                    <a:cubicBezTo>
                      <a:pt x="7438" y="9491"/>
                      <a:pt x="7290" y="9435"/>
                      <a:pt x="7143" y="9435"/>
                    </a:cubicBezTo>
                    <a:cubicBezTo>
                      <a:pt x="6995" y="9435"/>
                      <a:pt x="6848" y="9491"/>
                      <a:pt x="6736" y="9604"/>
                    </a:cubicBezTo>
                    <a:lnTo>
                      <a:pt x="223" y="16111"/>
                    </a:lnTo>
                    <a:cubicBezTo>
                      <a:pt x="0" y="16337"/>
                      <a:pt x="0" y="16703"/>
                      <a:pt x="223" y="16929"/>
                    </a:cubicBezTo>
                    <a:lnTo>
                      <a:pt x="6733" y="23439"/>
                    </a:lnTo>
                    <a:cubicBezTo>
                      <a:pt x="6846" y="23550"/>
                      <a:pt x="6994" y="23606"/>
                      <a:pt x="7142" y="23606"/>
                    </a:cubicBezTo>
                    <a:cubicBezTo>
                      <a:pt x="7290" y="23606"/>
                      <a:pt x="7438" y="23550"/>
                      <a:pt x="7551" y="23439"/>
                    </a:cubicBezTo>
                    <a:lnTo>
                      <a:pt x="7623" y="23364"/>
                    </a:lnTo>
                    <a:cubicBezTo>
                      <a:pt x="7849" y="23141"/>
                      <a:pt x="8056" y="22698"/>
                      <a:pt x="8088" y="22381"/>
                    </a:cubicBezTo>
                    <a:cubicBezTo>
                      <a:pt x="8088" y="22381"/>
                      <a:pt x="8173" y="21497"/>
                      <a:pt x="8719" y="20951"/>
                    </a:cubicBezTo>
                    <a:cubicBezTo>
                      <a:pt x="9194" y="20469"/>
                      <a:pt x="9820" y="20228"/>
                      <a:pt x="10446" y="20228"/>
                    </a:cubicBezTo>
                    <a:cubicBezTo>
                      <a:pt x="11066" y="20228"/>
                      <a:pt x="11685" y="20465"/>
                      <a:pt x="12158" y="20938"/>
                    </a:cubicBezTo>
                    <a:cubicBezTo>
                      <a:pt x="13110" y="21889"/>
                      <a:pt x="13103" y="23432"/>
                      <a:pt x="12145" y="24374"/>
                    </a:cubicBezTo>
                    <a:cubicBezTo>
                      <a:pt x="11599" y="24924"/>
                      <a:pt x="10715" y="25008"/>
                      <a:pt x="10715" y="25008"/>
                    </a:cubicBezTo>
                    <a:cubicBezTo>
                      <a:pt x="10398" y="25040"/>
                      <a:pt x="9955" y="25250"/>
                      <a:pt x="9732" y="25474"/>
                    </a:cubicBezTo>
                    <a:lnTo>
                      <a:pt x="9658" y="25545"/>
                    </a:lnTo>
                    <a:cubicBezTo>
                      <a:pt x="9434" y="25771"/>
                      <a:pt x="9434" y="26137"/>
                      <a:pt x="9658" y="26363"/>
                    </a:cubicBezTo>
                    <a:lnTo>
                      <a:pt x="16167" y="32869"/>
                    </a:lnTo>
                    <a:cubicBezTo>
                      <a:pt x="16280" y="32983"/>
                      <a:pt x="16428" y="33039"/>
                      <a:pt x="16576" y="33039"/>
                    </a:cubicBezTo>
                    <a:cubicBezTo>
                      <a:pt x="16724" y="33039"/>
                      <a:pt x="16872" y="32983"/>
                      <a:pt x="16985" y="32869"/>
                    </a:cubicBezTo>
                    <a:lnTo>
                      <a:pt x="23492" y="26363"/>
                    </a:lnTo>
                    <a:cubicBezTo>
                      <a:pt x="23605" y="26252"/>
                      <a:pt x="23753" y="26196"/>
                      <a:pt x="23901" y="26196"/>
                    </a:cubicBezTo>
                    <a:cubicBezTo>
                      <a:pt x="24049" y="26196"/>
                      <a:pt x="24197" y="26252"/>
                      <a:pt x="24310" y="26363"/>
                    </a:cubicBezTo>
                    <a:lnTo>
                      <a:pt x="24313" y="26370"/>
                    </a:lnTo>
                    <a:cubicBezTo>
                      <a:pt x="24540" y="26593"/>
                      <a:pt x="24750" y="27036"/>
                      <a:pt x="24779" y="27353"/>
                    </a:cubicBezTo>
                    <a:cubicBezTo>
                      <a:pt x="24779" y="27353"/>
                      <a:pt x="24867" y="28237"/>
                      <a:pt x="25413" y="28783"/>
                    </a:cubicBezTo>
                    <a:cubicBezTo>
                      <a:pt x="25888" y="29265"/>
                      <a:pt x="26514" y="29506"/>
                      <a:pt x="27140" y="29506"/>
                    </a:cubicBezTo>
                    <a:cubicBezTo>
                      <a:pt x="27759" y="29506"/>
                      <a:pt x="28378" y="29269"/>
                      <a:pt x="28849" y="28796"/>
                    </a:cubicBezTo>
                    <a:cubicBezTo>
                      <a:pt x="29800" y="27845"/>
                      <a:pt x="29797" y="26302"/>
                      <a:pt x="28840" y="25357"/>
                    </a:cubicBezTo>
                    <a:cubicBezTo>
                      <a:pt x="28290" y="24810"/>
                      <a:pt x="27406" y="24726"/>
                      <a:pt x="27406" y="24726"/>
                    </a:cubicBezTo>
                    <a:cubicBezTo>
                      <a:pt x="27089" y="24694"/>
                      <a:pt x="26646" y="24487"/>
                      <a:pt x="26423" y="24260"/>
                    </a:cubicBezTo>
                    <a:lnTo>
                      <a:pt x="26420" y="24257"/>
                    </a:lnTo>
                    <a:cubicBezTo>
                      <a:pt x="26193" y="24031"/>
                      <a:pt x="26193" y="23665"/>
                      <a:pt x="26420" y="23439"/>
                    </a:cubicBezTo>
                    <a:lnTo>
                      <a:pt x="32926" y="16929"/>
                    </a:lnTo>
                    <a:cubicBezTo>
                      <a:pt x="33152" y="16703"/>
                      <a:pt x="33152" y="16337"/>
                      <a:pt x="32926" y="16111"/>
                    </a:cubicBezTo>
                    <a:lnTo>
                      <a:pt x="26420" y="9604"/>
                    </a:lnTo>
                    <a:cubicBezTo>
                      <a:pt x="26193" y="9378"/>
                      <a:pt x="26193" y="9012"/>
                      <a:pt x="26420" y="8786"/>
                    </a:cubicBezTo>
                    <a:lnTo>
                      <a:pt x="26533" y="8669"/>
                    </a:lnTo>
                    <a:cubicBezTo>
                      <a:pt x="26759" y="8446"/>
                      <a:pt x="27202" y="8236"/>
                      <a:pt x="27516" y="8207"/>
                    </a:cubicBezTo>
                    <a:cubicBezTo>
                      <a:pt x="27516" y="8207"/>
                      <a:pt x="28403" y="8119"/>
                      <a:pt x="28950" y="7573"/>
                    </a:cubicBezTo>
                    <a:cubicBezTo>
                      <a:pt x="29894" y="6628"/>
                      <a:pt x="29894" y="5094"/>
                      <a:pt x="28950" y="4147"/>
                    </a:cubicBezTo>
                    <a:cubicBezTo>
                      <a:pt x="28477" y="3674"/>
                      <a:pt x="27858" y="3438"/>
                      <a:pt x="27238" y="3438"/>
                    </a:cubicBezTo>
                    <a:cubicBezTo>
                      <a:pt x="26618" y="3438"/>
                      <a:pt x="25997" y="3674"/>
                      <a:pt x="25523" y="4147"/>
                    </a:cubicBezTo>
                    <a:cubicBezTo>
                      <a:pt x="24977" y="4697"/>
                      <a:pt x="24892" y="5580"/>
                      <a:pt x="24892" y="5580"/>
                    </a:cubicBezTo>
                    <a:cubicBezTo>
                      <a:pt x="24860" y="5894"/>
                      <a:pt x="24650" y="6337"/>
                      <a:pt x="24427" y="6563"/>
                    </a:cubicBezTo>
                    <a:lnTo>
                      <a:pt x="24310" y="6680"/>
                    </a:lnTo>
                    <a:cubicBezTo>
                      <a:pt x="24197" y="6791"/>
                      <a:pt x="24049" y="6847"/>
                      <a:pt x="23901" y="6847"/>
                    </a:cubicBezTo>
                    <a:cubicBezTo>
                      <a:pt x="23753" y="6847"/>
                      <a:pt x="23605" y="6791"/>
                      <a:pt x="23492" y="6680"/>
                    </a:cubicBezTo>
                    <a:lnTo>
                      <a:pt x="16985" y="170"/>
                    </a:lnTo>
                    <a:cubicBezTo>
                      <a:pt x="16872" y="57"/>
                      <a:pt x="16724" y="1"/>
                      <a:pt x="16576" y="1"/>
                    </a:cubicBezTo>
                    <a:close/>
                  </a:path>
                </a:pathLst>
              </a:custGeom>
              <a:grpFill/>
              <a:ln w="9525" cap="flat" cmpd="sng">
                <a:solidFill>
                  <a:srgbClr val="D6DB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62533" tIns="162533" rIns="162533" bIns="162533" anchor="ctr" anchorCtr="0">
                <a:noAutofit/>
              </a:bodyPr>
              <a:lstStyle/>
              <a:p>
                <a:pPr defTabSz="1625519">
                  <a:buClr>
                    <a:srgbClr val="000000"/>
                  </a:buClr>
                </a:pPr>
                <a:endParaRPr sz="2489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" name="Google Shape;11800;p74">
                <a:extLst>
                  <a:ext uri="{FF2B5EF4-FFF2-40B4-BE49-F238E27FC236}">
                    <a16:creationId xmlns:a16="http://schemas.microsoft.com/office/drawing/2014/main" id="{9F27B907-2E68-4733-8412-9F0423AA5947}"/>
                  </a:ext>
                </a:extLst>
              </p:cNvPr>
              <p:cNvSpPr/>
              <p:nvPr/>
            </p:nvSpPr>
            <p:spPr>
              <a:xfrm>
                <a:off x="1309210" y="3183709"/>
                <a:ext cx="378534" cy="377248"/>
              </a:xfrm>
              <a:custGeom>
                <a:avLst/>
                <a:gdLst/>
                <a:ahLst/>
                <a:cxnLst/>
                <a:rect l="l" t="t" r="r" b="b"/>
                <a:pathLst>
                  <a:path w="32959" h="32847" extrusionOk="0">
                    <a:moveTo>
                      <a:pt x="16480" y="1"/>
                    </a:moveTo>
                    <a:cubicBezTo>
                      <a:pt x="16334" y="1"/>
                      <a:pt x="16186" y="57"/>
                      <a:pt x="16073" y="170"/>
                    </a:cubicBezTo>
                    <a:lnTo>
                      <a:pt x="9603" y="6641"/>
                    </a:lnTo>
                    <a:cubicBezTo>
                      <a:pt x="9491" y="6753"/>
                      <a:pt x="9345" y="6808"/>
                      <a:pt x="9198" y="6808"/>
                    </a:cubicBezTo>
                    <a:cubicBezTo>
                      <a:pt x="9051" y="6808"/>
                      <a:pt x="8904" y="6753"/>
                      <a:pt x="8791" y="6641"/>
                    </a:cubicBezTo>
                    <a:lnTo>
                      <a:pt x="8677" y="6525"/>
                    </a:lnTo>
                    <a:cubicBezTo>
                      <a:pt x="8454" y="6301"/>
                      <a:pt x="8244" y="5861"/>
                      <a:pt x="8215" y="5547"/>
                    </a:cubicBezTo>
                    <a:cubicBezTo>
                      <a:pt x="8215" y="5547"/>
                      <a:pt x="8127" y="4667"/>
                      <a:pt x="7584" y="4124"/>
                    </a:cubicBezTo>
                    <a:cubicBezTo>
                      <a:pt x="7113" y="3653"/>
                      <a:pt x="6497" y="3418"/>
                      <a:pt x="5880" y="3418"/>
                    </a:cubicBezTo>
                    <a:cubicBezTo>
                      <a:pt x="5264" y="3418"/>
                      <a:pt x="4648" y="3653"/>
                      <a:pt x="4177" y="4124"/>
                    </a:cubicBezTo>
                    <a:cubicBezTo>
                      <a:pt x="3236" y="5065"/>
                      <a:pt x="3236" y="6589"/>
                      <a:pt x="4177" y="7531"/>
                    </a:cubicBezTo>
                    <a:cubicBezTo>
                      <a:pt x="4721" y="8074"/>
                      <a:pt x="5601" y="8158"/>
                      <a:pt x="5601" y="8158"/>
                    </a:cubicBezTo>
                    <a:cubicBezTo>
                      <a:pt x="5914" y="8191"/>
                      <a:pt x="6354" y="8398"/>
                      <a:pt x="6578" y="8621"/>
                    </a:cubicBezTo>
                    <a:lnTo>
                      <a:pt x="6694" y="8737"/>
                    </a:lnTo>
                    <a:cubicBezTo>
                      <a:pt x="6917" y="8961"/>
                      <a:pt x="6917" y="9323"/>
                      <a:pt x="6694" y="9550"/>
                    </a:cubicBezTo>
                    <a:lnTo>
                      <a:pt x="223" y="16020"/>
                    </a:lnTo>
                    <a:cubicBezTo>
                      <a:pt x="0" y="16243"/>
                      <a:pt x="0" y="16606"/>
                      <a:pt x="223" y="16832"/>
                    </a:cubicBezTo>
                    <a:lnTo>
                      <a:pt x="6694" y="23300"/>
                    </a:lnTo>
                    <a:cubicBezTo>
                      <a:pt x="6807" y="23411"/>
                      <a:pt x="6954" y="23467"/>
                      <a:pt x="7102" y="23467"/>
                    </a:cubicBezTo>
                    <a:cubicBezTo>
                      <a:pt x="7249" y="23467"/>
                      <a:pt x="7396" y="23411"/>
                      <a:pt x="7509" y="23300"/>
                    </a:cubicBezTo>
                    <a:lnTo>
                      <a:pt x="7577" y="23232"/>
                    </a:lnTo>
                    <a:cubicBezTo>
                      <a:pt x="7801" y="23008"/>
                      <a:pt x="8008" y="22568"/>
                      <a:pt x="8040" y="22255"/>
                    </a:cubicBezTo>
                    <a:cubicBezTo>
                      <a:pt x="8040" y="22255"/>
                      <a:pt x="8124" y="21375"/>
                      <a:pt x="8668" y="20831"/>
                    </a:cubicBezTo>
                    <a:cubicBezTo>
                      <a:pt x="9138" y="20360"/>
                      <a:pt x="9755" y="20125"/>
                      <a:pt x="10371" y="20125"/>
                    </a:cubicBezTo>
                    <a:cubicBezTo>
                      <a:pt x="10987" y="20125"/>
                      <a:pt x="11604" y="20360"/>
                      <a:pt x="12074" y="20831"/>
                    </a:cubicBezTo>
                    <a:cubicBezTo>
                      <a:pt x="13013" y="21769"/>
                      <a:pt x="13013" y="23296"/>
                      <a:pt x="12074" y="24235"/>
                    </a:cubicBezTo>
                    <a:cubicBezTo>
                      <a:pt x="11528" y="24781"/>
                      <a:pt x="10651" y="24865"/>
                      <a:pt x="10651" y="24865"/>
                    </a:cubicBezTo>
                    <a:cubicBezTo>
                      <a:pt x="10337" y="24895"/>
                      <a:pt x="9897" y="25105"/>
                      <a:pt x="9674" y="25328"/>
                    </a:cubicBezTo>
                    <a:lnTo>
                      <a:pt x="9603" y="25396"/>
                    </a:lnTo>
                    <a:cubicBezTo>
                      <a:pt x="9379" y="25619"/>
                      <a:pt x="9379" y="25985"/>
                      <a:pt x="9603" y="26208"/>
                    </a:cubicBezTo>
                    <a:lnTo>
                      <a:pt x="16073" y="32679"/>
                    </a:lnTo>
                    <a:cubicBezTo>
                      <a:pt x="16186" y="32790"/>
                      <a:pt x="16334" y="32846"/>
                      <a:pt x="16480" y="32846"/>
                    </a:cubicBezTo>
                    <a:cubicBezTo>
                      <a:pt x="16627" y="32846"/>
                      <a:pt x="16774" y="32790"/>
                      <a:pt x="16885" y="32679"/>
                    </a:cubicBezTo>
                    <a:lnTo>
                      <a:pt x="23356" y="26208"/>
                    </a:lnTo>
                    <a:cubicBezTo>
                      <a:pt x="23582" y="25985"/>
                      <a:pt x="23582" y="25619"/>
                      <a:pt x="23356" y="25396"/>
                    </a:cubicBezTo>
                    <a:lnTo>
                      <a:pt x="23285" y="25325"/>
                    </a:lnTo>
                    <a:cubicBezTo>
                      <a:pt x="23061" y="25102"/>
                      <a:pt x="22621" y="24895"/>
                      <a:pt x="22308" y="24862"/>
                    </a:cubicBezTo>
                    <a:cubicBezTo>
                      <a:pt x="22308" y="24862"/>
                      <a:pt x="21428" y="24778"/>
                      <a:pt x="20884" y="24235"/>
                    </a:cubicBezTo>
                    <a:cubicBezTo>
                      <a:pt x="19962" y="23290"/>
                      <a:pt x="19972" y="21779"/>
                      <a:pt x="20903" y="20847"/>
                    </a:cubicBezTo>
                    <a:cubicBezTo>
                      <a:pt x="21375" y="20378"/>
                      <a:pt x="21991" y="20142"/>
                      <a:pt x="22608" y="20142"/>
                    </a:cubicBezTo>
                    <a:cubicBezTo>
                      <a:pt x="23215" y="20142"/>
                      <a:pt x="23822" y="20370"/>
                      <a:pt x="24291" y="20828"/>
                    </a:cubicBezTo>
                    <a:cubicBezTo>
                      <a:pt x="24834" y="21371"/>
                      <a:pt x="24918" y="22251"/>
                      <a:pt x="24918" y="22251"/>
                    </a:cubicBezTo>
                    <a:cubicBezTo>
                      <a:pt x="24951" y="22565"/>
                      <a:pt x="25158" y="23005"/>
                      <a:pt x="25381" y="23228"/>
                    </a:cubicBezTo>
                    <a:lnTo>
                      <a:pt x="25452" y="23300"/>
                    </a:lnTo>
                    <a:cubicBezTo>
                      <a:pt x="25565" y="23411"/>
                      <a:pt x="25713" y="23467"/>
                      <a:pt x="25859" y="23467"/>
                    </a:cubicBezTo>
                    <a:cubicBezTo>
                      <a:pt x="26006" y="23467"/>
                      <a:pt x="26153" y="23411"/>
                      <a:pt x="26264" y="23300"/>
                    </a:cubicBezTo>
                    <a:lnTo>
                      <a:pt x="32735" y="16829"/>
                    </a:lnTo>
                    <a:cubicBezTo>
                      <a:pt x="32958" y="16606"/>
                      <a:pt x="32958" y="16243"/>
                      <a:pt x="32735" y="16017"/>
                    </a:cubicBezTo>
                    <a:lnTo>
                      <a:pt x="26264" y="9546"/>
                    </a:lnTo>
                    <a:cubicBezTo>
                      <a:pt x="26041" y="9323"/>
                      <a:pt x="26041" y="8961"/>
                      <a:pt x="26264" y="8734"/>
                    </a:cubicBezTo>
                    <a:lnTo>
                      <a:pt x="26271" y="8731"/>
                    </a:lnTo>
                    <a:cubicBezTo>
                      <a:pt x="26494" y="8508"/>
                      <a:pt x="26934" y="8301"/>
                      <a:pt x="27248" y="8268"/>
                    </a:cubicBezTo>
                    <a:cubicBezTo>
                      <a:pt x="27248" y="8268"/>
                      <a:pt x="28125" y="8184"/>
                      <a:pt x="28671" y="7641"/>
                    </a:cubicBezTo>
                    <a:cubicBezTo>
                      <a:pt x="29593" y="6696"/>
                      <a:pt x="29584" y="5185"/>
                      <a:pt x="28652" y="4253"/>
                    </a:cubicBezTo>
                    <a:cubicBezTo>
                      <a:pt x="28181" y="3784"/>
                      <a:pt x="27564" y="3548"/>
                      <a:pt x="26947" y="3548"/>
                    </a:cubicBezTo>
                    <a:cubicBezTo>
                      <a:pt x="26340" y="3548"/>
                      <a:pt x="25733" y="3777"/>
                      <a:pt x="25265" y="4234"/>
                    </a:cubicBezTo>
                    <a:cubicBezTo>
                      <a:pt x="24721" y="4777"/>
                      <a:pt x="24637" y="5657"/>
                      <a:pt x="24637" y="5657"/>
                    </a:cubicBezTo>
                    <a:cubicBezTo>
                      <a:pt x="24605" y="5971"/>
                      <a:pt x="24398" y="6411"/>
                      <a:pt x="24174" y="6635"/>
                    </a:cubicBezTo>
                    <a:lnTo>
                      <a:pt x="24168" y="6641"/>
                    </a:lnTo>
                    <a:cubicBezTo>
                      <a:pt x="24056" y="6753"/>
                      <a:pt x="23910" y="6808"/>
                      <a:pt x="23763" y="6808"/>
                    </a:cubicBezTo>
                    <a:cubicBezTo>
                      <a:pt x="23616" y="6808"/>
                      <a:pt x="23469" y="6753"/>
                      <a:pt x="23356" y="6641"/>
                    </a:cubicBezTo>
                    <a:lnTo>
                      <a:pt x="16885" y="170"/>
                    </a:lnTo>
                    <a:cubicBezTo>
                      <a:pt x="16774" y="57"/>
                      <a:pt x="16627" y="1"/>
                      <a:pt x="16480" y="1"/>
                    </a:cubicBezTo>
                    <a:close/>
                  </a:path>
                </a:pathLst>
              </a:custGeom>
              <a:grpFill/>
              <a:ln w="9525" cap="flat" cmpd="sng">
                <a:solidFill>
                  <a:srgbClr val="A5B7C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62533" tIns="162533" rIns="162533" bIns="162533" anchor="ctr" anchorCtr="0">
                <a:noAutofit/>
              </a:bodyPr>
              <a:lstStyle/>
              <a:p>
                <a:pPr defTabSz="1625519">
                  <a:buClr>
                    <a:srgbClr val="000000"/>
                  </a:buClr>
                </a:pPr>
                <a:endParaRPr sz="2489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" name="Google Shape;11801;p74">
                <a:extLst>
                  <a:ext uri="{FF2B5EF4-FFF2-40B4-BE49-F238E27FC236}">
                    <a16:creationId xmlns:a16="http://schemas.microsoft.com/office/drawing/2014/main" id="{C6637A3C-C9B4-4D05-82EB-5EBB02395642}"/>
                  </a:ext>
                </a:extLst>
              </p:cNvPr>
              <p:cNvSpPr/>
              <p:nvPr/>
            </p:nvSpPr>
            <p:spPr>
              <a:xfrm>
                <a:off x="732422" y="2990152"/>
                <a:ext cx="380716" cy="379441"/>
              </a:xfrm>
              <a:custGeom>
                <a:avLst/>
                <a:gdLst/>
                <a:ahLst/>
                <a:cxnLst/>
                <a:rect l="l" t="t" r="r" b="b"/>
                <a:pathLst>
                  <a:path w="33149" h="33038" extrusionOk="0">
                    <a:moveTo>
                      <a:pt x="16573" y="0"/>
                    </a:moveTo>
                    <a:cubicBezTo>
                      <a:pt x="16426" y="0"/>
                      <a:pt x="16278" y="56"/>
                      <a:pt x="16167" y="168"/>
                    </a:cubicBezTo>
                    <a:lnTo>
                      <a:pt x="9657" y="6677"/>
                    </a:lnTo>
                    <a:cubicBezTo>
                      <a:pt x="9431" y="6903"/>
                      <a:pt x="9431" y="7269"/>
                      <a:pt x="9657" y="7492"/>
                    </a:cubicBezTo>
                    <a:lnTo>
                      <a:pt x="9725" y="7563"/>
                    </a:lnTo>
                    <a:cubicBezTo>
                      <a:pt x="9952" y="7787"/>
                      <a:pt x="10395" y="7997"/>
                      <a:pt x="10709" y="8026"/>
                    </a:cubicBezTo>
                    <a:cubicBezTo>
                      <a:pt x="10709" y="8026"/>
                      <a:pt x="11592" y="8113"/>
                      <a:pt x="12142" y="8660"/>
                    </a:cubicBezTo>
                    <a:cubicBezTo>
                      <a:pt x="13087" y="9605"/>
                      <a:pt x="13087" y="11142"/>
                      <a:pt x="12142" y="12086"/>
                    </a:cubicBezTo>
                    <a:cubicBezTo>
                      <a:pt x="11669" y="12561"/>
                      <a:pt x="11049" y="12798"/>
                      <a:pt x="10429" y="12798"/>
                    </a:cubicBezTo>
                    <a:cubicBezTo>
                      <a:pt x="9809" y="12798"/>
                      <a:pt x="9189" y="12562"/>
                      <a:pt x="8716" y="12090"/>
                    </a:cubicBezTo>
                    <a:cubicBezTo>
                      <a:pt x="8169" y="11540"/>
                      <a:pt x="8082" y="10656"/>
                      <a:pt x="8082" y="10656"/>
                    </a:cubicBezTo>
                    <a:cubicBezTo>
                      <a:pt x="8053" y="10339"/>
                      <a:pt x="7842" y="9899"/>
                      <a:pt x="7619" y="9673"/>
                    </a:cubicBezTo>
                    <a:lnTo>
                      <a:pt x="7548" y="9605"/>
                    </a:lnTo>
                    <a:cubicBezTo>
                      <a:pt x="7435" y="9492"/>
                      <a:pt x="7287" y="9435"/>
                      <a:pt x="7140" y="9435"/>
                    </a:cubicBezTo>
                    <a:cubicBezTo>
                      <a:pt x="6993" y="9435"/>
                      <a:pt x="6846" y="9492"/>
                      <a:pt x="6733" y="9605"/>
                    </a:cubicBezTo>
                    <a:lnTo>
                      <a:pt x="223" y="16111"/>
                    </a:lnTo>
                    <a:cubicBezTo>
                      <a:pt x="0" y="16338"/>
                      <a:pt x="0" y="16700"/>
                      <a:pt x="223" y="16926"/>
                    </a:cubicBezTo>
                    <a:lnTo>
                      <a:pt x="6733" y="23436"/>
                    </a:lnTo>
                    <a:cubicBezTo>
                      <a:pt x="6956" y="23662"/>
                      <a:pt x="6956" y="24028"/>
                      <a:pt x="6733" y="24254"/>
                    </a:cubicBezTo>
                    <a:lnTo>
                      <a:pt x="6616" y="24368"/>
                    </a:lnTo>
                    <a:cubicBezTo>
                      <a:pt x="6390" y="24594"/>
                      <a:pt x="5950" y="24804"/>
                      <a:pt x="5633" y="24833"/>
                    </a:cubicBezTo>
                    <a:cubicBezTo>
                      <a:pt x="5633" y="24833"/>
                      <a:pt x="4749" y="24921"/>
                      <a:pt x="4199" y="25468"/>
                    </a:cubicBezTo>
                    <a:cubicBezTo>
                      <a:pt x="3255" y="26412"/>
                      <a:pt x="3255" y="27946"/>
                      <a:pt x="4199" y="28890"/>
                    </a:cubicBezTo>
                    <a:cubicBezTo>
                      <a:pt x="4673" y="29364"/>
                      <a:pt x="5294" y="29601"/>
                      <a:pt x="5914" y="29601"/>
                    </a:cubicBezTo>
                    <a:cubicBezTo>
                      <a:pt x="6534" y="29601"/>
                      <a:pt x="7153" y="29364"/>
                      <a:pt x="7626" y="28890"/>
                    </a:cubicBezTo>
                    <a:cubicBezTo>
                      <a:pt x="8172" y="28344"/>
                      <a:pt x="8260" y="27460"/>
                      <a:pt x="8260" y="27460"/>
                    </a:cubicBezTo>
                    <a:cubicBezTo>
                      <a:pt x="8289" y="27143"/>
                      <a:pt x="8499" y="26700"/>
                      <a:pt x="8726" y="26477"/>
                    </a:cubicBezTo>
                    <a:lnTo>
                      <a:pt x="8839" y="26360"/>
                    </a:lnTo>
                    <a:cubicBezTo>
                      <a:pt x="8952" y="26249"/>
                      <a:pt x="9100" y="26193"/>
                      <a:pt x="9248" y="26193"/>
                    </a:cubicBezTo>
                    <a:cubicBezTo>
                      <a:pt x="9396" y="26193"/>
                      <a:pt x="9544" y="26249"/>
                      <a:pt x="9657" y="26360"/>
                    </a:cubicBezTo>
                    <a:lnTo>
                      <a:pt x="16167" y="32870"/>
                    </a:lnTo>
                    <a:cubicBezTo>
                      <a:pt x="16278" y="32982"/>
                      <a:pt x="16426" y="33037"/>
                      <a:pt x="16573" y="33037"/>
                    </a:cubicBezTo>
                    <a:cubicBezTo>
                      <a:pt x="16721" y="33037"/>
                      <a:pt x="16869" y="32982"/>
                      <a:pt x="16982" y="32870"/>
                    </a:cubicBezTo>
                    <a:lnTo>
                      <a:pt x="23491" y="26360"/>
                    </a:lnTo>
                    <a:cubicBezTo>
                      <a:pt x="23605" y="26247"/>
                      <a:pt x="23752" y="26191"/>
                      <a:pt x="23899" y="26191"/>
                    </a:cubicBezTo>
                    <a:cubicBezTo>
                      <a:pt x="24046" y="26191"/>
                      <a:pt x="24193" y="26247"/>
                      <a:pt x="24307" y="26360"/>
                    </a:cubicBezTo>
                    <a:lnTo>
                      <a:pt x="24313" y="26364"/>
                    </a:lnTo>
                    <a:cubicBezTo>
                      <a:pt x="24536" y="26590"/>
                      <a:pt x="24747" y="27033"/>
                      <a:pt x="24776" y="27350"/>
                    </a:cubicBezTo>
                    <a:cubicBezTo>
                      <a:pt x="24776" y="27350"/>
                      <a:pt x="24863" y="28234"/>
                      <a:pt x="25410" y="28780"/>
                    </a:cubicBezTo>
                    <a:cubicBezTo>
                      <a:pt x="25885" y="29262"/>
                      <a:pt x="26511" y="29503"/>
                      <a:pt x="27137" y="29503"/>
                    </a:cubicBezTo>
                    <a:cubicBezTo>
                      <a:pt x="27756" y="29503"/>
                      <a:pt x="28376" y="29267"/>
                      <a:pt x="28849" y="28793"/>
                    </a:cubicBezTo>
                    <a:cubicBezTo>
                      <a:pt x="29800" y="27842"/>
                      <a:pt x="29794" y="26299"/>
                      <a:pt x="28836" y="25354"/>
                    </a:cubicBezTo>
                    <a:cubicBezTo>
                      <a:pt x="28289" y="24808"/>
                      <a:pt x="27403" y="24720"/>
                      <a:pt x="27403" y="24720"/>
                    </a:cubicBezTo>
                    <a:cubicBezTo>
                      <a:pt x="27089" y="24691"/>
                      <a:pt x="26646" y="24484"/>
                      <a:pt x="26419" y="24258"/>
                    </a:cubicBezTo>
                    <a:lnTo>
                      <a:pt x="26416" y="24254"/>
                    </a:lnTo>
                    <a:cubicBezTo>
                      <a:pt x="26190" y="24028"/>
                      <a:pt x="26190" y="23662"/>
                      <a:pt x="26416" y="23436"/>
                    </a:cubicBezTo>
                    <a:lnTo>
                      <a:pt x="32925" y="16926"/>
                    </a:lnTo>
                    <a:cubicBezTo>
                      <a:pt x="33149" y="16700"/>
                      <a:pt x="33149" y="16338"/>
                      <a:pt x="32925" y="16111"/>
                    </a:cubicBezTo>
                    <a:lnTo>
                      <a:pt x="26416" y="9602"/>
                    </a:lnTo>
                    <a:cubicBezTo>
                      <a:pt x="26303" y="9490"/>
                      <a:pt x="26155" y="9434"/>
                      <a:pt x="26007" y="9434"/>
                    </a:cubicBezTo>
                    <a:cubicBezTo>
                      <a:pt x="25859" y="9434"/>
                      <a:pt x="25711" y="9490"/>
                      <a:pt x="25598" y="9602"/>
                    </a:cubicBezTo>
                    <a:lnTo>
                      <a:pt x="25526" y="9673"/>
                    </a:lnTo>
                    <a:cubicBezTo>
                      <a:pt x="25303" y="9899"/>
                      <a:pt x="25093" y="10339"/>
                      <a:pt x="25064" y="10656"/>
                    </a:cubicBezTo>
                    <a:cubicBezTo>
                      <a:pt x="25064" y="10656"/>
                      <a:pt x="24976" y="11540"/>
                      <a:pt x="24430" y="12090"/>
                    </a:cubicBezTo>
                    <a:cubicBezTo>
                      <a:pt x="23953" y="12577"/>
                      <a:pt x="23323" y="12822"/>
                      <a:pt x="22693" y="12822"/>
                    </a:cubicBezTo>
                    <a:cubicBezTo>
                      <a:pt x="22073" y="12822"/>
                      <a:pt x="21454" y="12585"/>
                      <a:pt x="20981" y="12112"/>
                    </a:cubicBezTo>
                    <a:cubicBezTo>
                      <a:pt x="20026" y="11158"/>
                      <a:pt x="20036" y="9605"/>
                      <a:pt x="21003" y="8663"/>
                    </a:cubicBezTo>
                    <a:cubicBezTo>
                      <a:pt x="21550" y="8117"/>
                      <a:pt x="22437" y="8029"/>
                      <a:pt x="22437" y="8029"/>
                    </a:cubicBezTo>
                    <a:cubicBezTo>
                      <a:pt x="22750" y="8000"/>
                      <a:pt x="23194" y="7790"/>
                      <a:pt x="23420" y="7567"/>
                    </a:cubicBezTo>
                    <a:lnTo>
                      <a:pt x="23491" y="7492"/>
                    </a:lnTo>
                    <a:cubicBezTo>
                      <a:pt x="23715" y="7269"/>
                      <a:pt x="23715" y="6903"/>
                      <a:pt x="23491" y="6677"/>
                    </a:cubicBezTo>
                    <a:lnTo>
                      <a:pt x="16982" y="168"/>
                    </a:lnTo>
                    <a:cubicBezTo>
                      <a:pt x="16869" y="56"/>
                      <a:pt x="16721" y="0"/>
                      <a:pt x="16573" y="0"/>
                    </a:cubicBezTo>
                    <a:close/>
                  </a:path>
                </a:pathLst>
              </a:custGeom>
              <a:grpFill/>
              <a:ln w="9525" cap="flat" cmpd="sng">
                <a:solidFill>
                  <a:srgbClr val="7994A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62533" tIns="162533" rIns="162533" bIns="162533" anchor="ctr" anchorCtr="0">
                <a:noAutofit/>
              </a:bodyPr>
              <a:lstStyle/>
              <a:p>
                <a:pPr defTabSz="1625519">
                  <a:buClr>
                    <a:srgbClr val="000000"/>
                  </a:buClr>
                </a:pPr>
                <a:endParaRPr sz="2489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" name="Google Shape;11802;p74">
                <a:extLst>
                  <a:ext uri="{FF2B5EF4-FFF2-40B4-BE49-F238E27FC236}">
                    <a16:creationId xmlns:a16="http://schemas.microsoft.com/office/drawing/2014/main" id="{03D8F241-4AAD-4A90-9412-973671BD0486}"/>
                  </a:ext>
                </a:extLst>
              </p:cNvPr>
              <p:cNvSpPr/>
              <p:nvPr/>
            </p:nvSpPr>
            <p:spPr>
              <a:xfrm>
                <a:off x="1115837" y="2990152"/>
                <a:ext cx="380728" cy="379430"/>
              </a:xfrm>
              <a:custGeom>
                <a:avLst/>
                <a:gdLst/>
                <a:ahLst/>
                <a:cxnLst/>
                <a:rect l="l" t="t" r="r" b="b"/>
                <a:pathLst>
                  <a:path w="33150" h="33037" extrusionOk="0">
                    <a:moveTo>
                      <a:pt x="16576" y="0"/>
                    </a:moveTo>
                    <a:cubicBezTo>
                      <a:pt x="16429" y="0"/>
                      <a:pt x="16281" y="56"/>
                      <a:pt x="16168" y="168"/>
                    </a:cubicBezTo>
                    <a:lnTo>
                      <a:pt x="9661" y="6677"/>
                    </a:lnTo>
                    <a:cubicBezTo>
                      <a:pt x="9548" y="6789"/>
                      <a:pt x="9400" y="6844"/>
                      <a:pt x="9252" y="6844"/>
                    </a:cubicBezTo>
                    <a:cubicBezTo>
                      <a:pt x="9104" y="6844"/>
                      <a:pt x="8956" y="6789"/>
                      <a:pt x="8843" y="6677"/>
                    </a:cubicBezTo>
                    <a:lnTo>
                      <a:pt x="8836" y="6670"/>
                    </a:lnTo>
                    <a:cubicBezTo>
                      <a:pt x="8613" y="6447"/>
                      <a:pt x="8403" y="6004"/>
                      <a:pt x="8374" y="5687"/>
                    </a:cubicBezTo>
                    <a:cubicBezTo>
                      <a:pt x="8374" y="5687"/>
                      <a:pt x="8286" y="4804"/>
                      <a:pt x="7740" y="4257"/>
                    </a:cubicBezTo>
                    <a:cubicBezTo>
                      <a:pt x="7263" y="3757"/>
                      <a:pt x="6626" y="3507"/>
                      <a:pt x="5987" y="3507"/>
                    </a:cubicBezTo>
                    <a:cubicBezTo>
                      <a:pt x="5368" y="3507"/>
                      <a:pt x="4749" y="3742"/>
                      <a:pt x="4275" y="4215"/>
                    </a:cubicBezTo>
                    <a:cubicBezTo>
                      <a:pt x="3314" y="5176"/>
                      <a:pt x="3330" y="6742"/>
                      <a:pt x="4313" y="7680"/>
                    </a:cubicBezTo>
                    <a:cubicBezTo>
                      <a:pt x="4860" y="8227"/>
                      <a:pt x="5747" y="8314"/>
                      <a:pt x="5747" y="8314"/>
                    </a:cubicBezTo>
                    <a:cubicBezTo>
                      <a:pt x="6061" y="8343"/>
                      <a:pt x="6504" y="8553"/>
                      <a:pt x="6730" y="8777"/>
                    </a:cubicBezTo>
                    <a:lnTo>
                      <a:pt x="6733" y="8783"/>
                    </a:lnTo>
                    <a:cubicBezTo>
                      <a:pt x="6960" y="9010"/>
                      <a:pt x="6960" y="9372"/>
                      <a:pt x="6733" y="9598"/>
                    </a:cubicBezTo>
                    <a:lnTo>
                      <a:pt x="224" y="16111"/>
                    </a:lnTo>
                    <a:cubicBezTo>
                      <a:pt x="1" y="16338"/>
                      <a:pt x="1" y="16700"/>
                      <a:pt x="224" y="16926"/>
                    </a:cubicBezTo>
                    <a:lnTo>
                      <a:pt x="6733" y="23436"/>
                    </a:lnTo>
                    <a:cubicBezTo>
                      <a:pt x="6847" y="23547"/>
                      <a:pt x="6995" y="23603"/>
                      <a:pt x="7143" y="23603"/>
                    </a:cubicBezTo>
                    <a:cubicBezTo>
                      <a:pt x="7291" y="23603"/>
                      <a:pt x="7439" y="23547"/>
                      <a:pt x="7552" y="23436"/>
                    </a:cubicBezTo>
                    <a:lnTo>
                      <a:pt x="7623" y="23365"/>
                    </a:lnTo>
                    <a:cubicBezTo>
                      <a:pt x="7846" y="23138"/>
                      <a:pt x="8057" y="22698"/>
                      <a:pt x="8086" y="22381"/>
                    </a:cubicBezTo>
                    <a:cubicBezTo>
                      <a:pt x="8086" y="22381"/>
                      <a:pt x="8173" y="21498"/>
                      <a:pt x="8720" y="20948"/>
                    </a:cubicBezTo>
                    <a:cubicBezTo>
                      <a:pt x="9195" y="20467"/>
                      <a:pt x="9821" y="20226"/>
                      <a:pt x="10447" y="20226"/>
                    </a:cubicBezTo>
                    <a:cubicBezTo>
                      <a:pt x="11066" y="20226"/>
                      <a:pt x="11686" y="20462"/>
                      <a:pt x="12159" y="20935"/>
                    </a:cubicBezTo>
                    <a:cubicBezTo>
                      <a:pt x="13110" y="21886"/>
                      <a:pt x="13104" y="23429"/>
                      <a:pt x="12146" y="24374"/>
                    </a:cubicBezTo>
                    <a:cubicBezTo>
                      <a:pt x="11599" y="24921"/>
                      <a:pt x="10716" y="25008"/>
                      <a:pt x="10716" y="25008"/>
                    </a:cubicBezTo>
                    <a:cubicBezTo>
                      <a:pt x="10399" y="25037"/>
                      <a:pt x="9956" y="25248"/>
                      <a:pt x="9733" y="25471"/>
                    </a:cubicBezTo>
                    <a:lnTo>
                      <a:pt x="9658" y="25542"/>
                    </a:lnTo>
                    <a:cubicBezTo>
                      <a:pt x="9435" y="25768"/>
                      <a:pt x="9435" y="26134"/>
                      <a:pt x="9658" y="26360"/>
                    </a:cubicBezTo>
                    <a:lnTo>
                      <a:pt x="16168" y="32867"/>
                    </a:lnTo>
                    <a:cubicBezTo>
                      <a:pt x="16281" y="32980"/>
                      <a:pt x="16429" y="33037"/>
                      <a:pt x="16577" y="33037"/>
                    </a:cubicBezTo>
                    <a:cubicBezTo>
                      <a:pt x="16725" y="33037"/>
                      <a:pt x="16873" y="32980"/>
                      <a:pt x="16986" y="32867"/>
                    </a:cubicBezTo>
                    <a:lnTo>
                      <a:pt x="23492" y="26360"/>
                    </a:lnTo>
                    <a:cubicBezTo>
                      <a:pt x="23715" y="26134"/>
                      <a:pt x="23715" y="25768"/>
                      <a:pt x="23492" y="25542"/>
                    </a:cubicBezTo>
                    <a:lnTo>
                      <a:pt x="23421" y="25474"/>
                    </a:lnTo>
                    <a:cubicBezTo>
                      <a:pt x="23198" y="25251"/>
                      <a:pt x="22755" y="25040"/>
                      <a:pt x="22438" y="25011"/>
                    </a:cubicBezTo>
                    <a:cubicBezTo>
                      <a:pt x="22438" y="25011"/>
                      <a:pt x="21554" y="24924"/>
                      <a:pt x="21004" y="24377"/>
                    </a:cubicBezTo>
                    <a:cubicBezTo>
                      <a:pt x="20073" y="23429"/>
                      <a:pt x="20076" y="21905"/>
                      <a:pt x="21017" y="20964"/>
                    </a:cubicBezTo>
                    <a:cubicBezTo>
                      <a:pt x="21490" y="20491"/>
                      <a:pt x="22111" y="20254"/>
                      <a:pt x="22731" y="20254"/>
                    </a:cubicBezTo>
                    <a:cubicBezTo>
                      <a:pt x="23345" y="20254"/>
                      <a:pt x="23959" y="20486"/>
                      <a:pt x="24430" y="20951"/>
                    </a:cubicBezTo>
                    <a:cubicBezTo>
                      <a:pt x="24977" y="21498"/>
                      <a:pt x="25065" y="22381"/>
                      <a:pt x="25065" y="22381"/>
                    </a:cubicBezTo>
                    <a:cubicBezTo>
                      <a:pt x="25097" y="22698"/>
                      <a:pt x="25304" y="23141"/>
                      <a:pt x="25530" y="23365"/>
                    </a:cubicBezTo>
                    <a:lnTo>
                      <a:pt x="25598" y="23436"/>
                    </a:lnTo>
                    <a:cubicBezTo>
                      <a:pt x="25712" y="23547"/>
                      <a:pt x="25860" y="23603"/>
                      <a:pt x="26007" y="23603"/>
                    </a:cubicBezTo>
                    <a:cubicBezTo>
                      <a:pt x="26155" y="23603"/>
                      <a:pt x="26302" y="23547"/>
                      <a:pt x="26414" y="23436"/>
                    </a:cubicBezTo>
                    <a:lnTo>
                      <a:pt x="32923" y="16926"/>
                    </a:lnTo>
                    <a:cubicBezTo>
                      <a:pt x="33150" y="16700"/>
                      <a:pt x="33150" y="16338"/>
                      <a:pt x="32923" y="16111"/>
                    </a:cubicBezTo>
                    <a:lnTo>
                      <a:pt x="26417" y="9602"/>
                    </a:lnTo>
                    <a:cubicBezTo>
                      <a:pt x="26194" y="9375"/>
                      <a:pt x="26194" y="9010"/>
                      <a:pt x="26417" y="8783"/>
                    </a:cubicBezTo>
                    <a:lnTo>
                      <a:pt x="26533" y="8670"/>
                    </a:lnTo>
                    <a:cubicBezTo>
                      <a:pt x="26760" y="8443"/>
                      <a:pt x="27203" y="8233"/>
                      <a:pt x="27517" y="8204"/>
                    </a:cubicBezTo>
                    <a:cubicBezTo>
                      <a:pt x="27517" y="8204"/>
                      <a:pt x="28400" y="8117"/>
                      <a:pt x="28950" y="7570"/>
                    </a:cubicBezTo>
                    <a:cubicBezTo>
                      <a:pt x="29918" y="6628"/>
                      <a:pt x="29927" y="5079"/>
                      <a:pt x="28973" y="4124"/>
                    </a:cubicBezTo>
                    <a:cubicBezTo>
                      <a:pt x="28500" y="3650"/>
                      <a:pt x="27879" y="3413"/>
                      <a:pt x="27259" y="3413"/>
                    </a:cubicBezTo>
                    <a:cubicBezTo>
                      <a:pt x="26629" y="3413"/>
                      <a:pt x="25999" y="3658"/>
                      <a:pt x="25524" y="4144"/>
                    </a:cubicBezTo>
                    <a:lnTo>
                      <a:pt x="25524" y="4147"/>
                    </a:lnTo>
                    <a:cubicBezTo>
                      <a:pt x="24977" y="4694"/>
                      <a:pt x="24890" y="5577"/>
                      <a:pt x="24890" y="5577"/>
                    </a:cubicBezTo>
                    <a:cubicBezTo>
                      <a:pt x="24861" y="5894"/>
                      <a:pt x="24650" y="6337"/>
                      <a:pt x="24427" y="6560"/>
                    </a:cubicBezTo>
                    <a:lnTo>
                      <a:pt x="24311" y="6677"/>
                    </a:lnTo>
                    <a:cubicBezTo>
                      <a:pt x="24198" y="6789"/>
                      <a:pt x="24050" y="6844"/>
                      <a:pt x="23901" y="6844"/>
                    </a:cubicBezTo>
                    <a:cubicBezTo>
                      <a:pt x="23753" y="6844"/>
                      <a:pt x="23605" y="6789"/>
                      <a:pt x="23492" y="6677"/>
                    </a:cubicBezTo>
                    <a:lnTo>
                      <a:pt x="16983" y="168"/>
                    </a:lnTo>
                    <a:cubicBezTo>
                      <a:pt x="16871" y="56"/>
                      <a:pt x="16724" y="0"/>
                      <a:pt x="16576" y="0"/>
                    </a:cubicBezTo>
                    <a:close/>
                  </a:path>
                </a:pathLst>
              </a:custGeom>
              <a:grpFill/>
              <a:ln w="9525" cap="flat" cmpd="sng">
                <a:solidFill>
                  <a:srgbClr val="B3C3CE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62533" tIns="162533" rIns="162533" bIns="162533" anchor="ctr" anchorCtr="0">
                <a:noAutofit/>
              </a:bodyPr>
              <a:lstStyle/>
              <a:p>
                <a:pPr defTabSz="1625519">
                  <a:buClr>
                    <a:srgbClr val="000000"/>
                  </a:buClr>
                </a:pPr>
                <a:endParaRPr sz="2489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2" name="Google Shape;11803;p74">
                <a:extLst>
                  <a:ext uri="{FF2B5EF4-FFF2-40B4-BE49-F238E27FC236}">
                    <a16:creationId xmlns:a16="http://schemas.microsoft.com/office/drawing/2014/main" id="{888F21EE-5204-4C76-8454-2F99BABB031A}"/>
                  </a:ext>
                </a:extLst>
              </p:cNvPr>
              <p:cNvSpPr/>
              <p:nvPr/>
            </p:nvSpPr>
            <p:spPr>
              <a:xfrm>
                <a:off x="1691707" y="3184996"/>
                <a:ext cx="378488" cy="377259"/>
              </a:xfrm>
              <a:custGeom>
                <a:avLst/>
                <a:gdLst/>
                <a:ahLst/>
                <a:cxnLst/>
                <a:rect l="l" t="t" r="r" b="b"/>
                <a:pathLst>
                  <a:path w="32955" h="32848" extrusionOk="0">
                    <a:moveTo>
                      <a:pt x="16478" y="1"/>
                    </a:moveTo>
                    <a:cubicBezTo>
                      <a:pt x="16331" y="1"/>
                      <a:pt x="16185" y="57"/>
                      <a:pt x="16073" y="168"/>
                    </a:cubicBezTo>
                    <a:lnTo>
                      <a:pt x="9603" y="6639"/>
                    </a:lnTo>
                    <a:cubicBezTo>
                      <a:pt x="9489" y="6752"/>
                      <a:pt x="9342" y="6809"/>
                      <a:pt x="9195" y="6809"/>
                    </a:cubicBezTo>
                    <a:cubicBezTo>
                      <a:pt x="9048" y="6809"/>
                      <a:pt x="8900" y="6752"/>
                      <a:pt x="8787" y="6639"/>
                    </a:cubicBezTo>
                    <a:lnTo>
                      <a:pt x="8674" y="6526"/>
                    </a:lnTo>
                    <a:cubicBezTo>
                      <a:pt x="8451" y="6303"/>
                      <a:pt x="8244" y="5863"/>
                      <a:pt x="8211" y="5545"/>
                    </a:cubicBezTo>
                    <a:cubicBezTo>
                      <a:pt x="8211" y="5545"/>
                      <a:pt x="8127" y="4669"/>
                      <a:pt x="7581" y="4125"/>
                    </a:cubicBezTo>
                    <a:cubicBezTo>
                      <a:pt x="7109" y="3646"/>
                      <a:pt x="6488" y="3407"/>
                      <a:pt x="5867" y="3407"/>
                    </a:cubicBezTo>
                    <a:cubicBezTo>
                      <a:pt x="5251" y="3407"/>
                      <a:pt x="4634" y="3642"/>
                      <a:pt x="4164" y="4112"/>
                    </a:cubicBezTo>
                    <a:cubicBezTo>
                      <a:pt x="3219" y="5057"/>
                      <a:pt x="3226" y="6590"/>
                      <a:pt x="4177" y="7529"/>
                    </a:cubicBezTo>
                    <a:cubicBezTo>
                      <a:pt x="4721" y="8075"/>
                      <a:pt x="5601" y="8160"/>
                      <a:pt x="5601" y="8160"/>
                    </a:cubicBezTo>
                    <a:cubicBezTo>
                      <a:pt x="5914" y="8189"/>
                      <a:pt x="6354" y="8399"/>
                      <a:pt x="6578" y="8622"/>
                    </a:cubicBezTo>
                    <a:lnTo>
                      <a:pt x="6694" y="8735"/>
                    </a:lnTo>
                    <a:cubicBezTo>
                      <a:pt x="6914" y="8962"/>
                      <a:pt x="6914" y="9324"/>
                      <a:pt x="6694" y="9548"/>
                    </a:cubicBezTo>
                    <a:lnTo>
                      <a:pt x="223" y="16018"/>
                    </a:lnTo>
                    <a:cubicBezTo>
                      <a:pt x="0" y="16245"/>
                      <a:pt x="0" y="16607"/>
                      <a:pt x="223" y="16830"/>
                    </a:cubicBezTo>
                    <a:lnTo>
                      <a:pt x="6694" y="23301"/>
                    </a:lnTo>
                    <a:cubicBezTo>
                      <a:pt x="6917" y="23527"/>
                      <a:pt x="6917" y="23890"/>
                      <a:pt x="6694" y="24113"/>
                    </a:cubicBezTo>
                    <a:lnTo>
                      <a:pt x="6688" y="24119"/>
                    </a:lnTo>
                    <a:cubicBezTo>
                      <a:pt x="6464" y="24343"/>
                      <a:pt x="6024" y="24550"/>
                      <a:pt x="5711" y="24579"/>
                    </a:cubicBezTo>
                    <a:cubicBezTo>
                      <a:pt x="5711" y="24579"/>
                      <a:pt x="4831" y="24666"/>
                      <a:pt x="4287" y="25210"/>
                    </a:cubicBezTo>
                    <a:cubicBezTo>
                      <a:pt x="3346" y="26151"/>
                      <a:pt x="3346" y="27675"/>
                      <a:pt x="4287" y="28616"/>
                    </a:cubicBezTo>
                    <a:cubicBezTo>
                      <a:pt x="4756" y="29085"/>
                      <a:pt x="5372" y="29320"/>
                      <a:pt x="5989" y="29320"/>
                    </a:cubicBezTo>
                    <a:cubicBezTo>
                      <a:pt x="6605" y="29320"/>
                      <a:pt x="7221" y="29085"/>
                      <a:pt x="7691" y="28616"/>
                    </a:cubicBezTo>
                    <a:cubicBezTo>
                      <a:pt x="8237" y="28070"/>
                      <a:pt x="8321" y="27193"/>
                      <a:pt x="8321" y="27193"/>
                    </a:cubicBezTo>
                    <a:cubicBezTo>
                      <a:pt x="8354" y="26876"/>
                      <a:pt x="8561" y="26436"/>
                      <a:pt x="8784" y="26213"/>
                    </a:cubicBezTo>
                    <a:lnTo>
                      <a:pt x="8787" y="26209"/>
                    </a:lnTo>
                    <a:cubicBezTo>
                      <a:pt x="8900" y="26098"/>
                      <a:pt x="9048" y="26042"/>
                      <a:pt x="9195" y="26042"/>
                    </a:cubicBezTo>
                    <a:cubicBezTo>
                      <a:pt x="9341" y="26042"/>
                      <a:pt x="9488" y="26098"/>
                      <a:pt x="9599" y="26209"/>
                    </a:cubicBezTo>
                    <a:lnTo>
                      <a:pt x="16070" y="32680"/>
                    </a:lnTo>
                    <a:cubicBezTo>
                      <a:pt x="16183" y="32792"/>
                      <a:pt x="16330" y="32847"/>
                      <a:pt x="16478" y="32847"/>
                    </a:cubicBezTo>
                    <a:cubicBezTo>
                      <a:pt x="16625" y="32847"/>
                      <a:pt x="16772" y="32792"/>
                      <a:pt x="16885" y="32680"/>
                    </a:cubicBezTo>
                    <a:lnTo>
                      <a:pt x="23356" y="26209"/>
                    </a:lnTo>
                    <a:cubicBezTo>
                      <a:pt x="23579" y="25983"/>
                      <a:pt x="23579" y="25620"/>
                      <a:pt x="23356" y="25397"/>
                    </a:cubicBezTo>
                    <a:lnTo>
                      <a:pt x="23281" y="25326"/>
                    </a:lnTo>
                    <a:cubicBezTo>
                      <a:pt x="23058" y="25103"/>
                      <a:pt x="22618" y="24893"/>
                      <a:pt x="22304" y="24863"/>
                    </a:cubicBezTo>
                    <a:cubicBezTo>
                      <a:pt x="22304" y="24863"/>
                      <a:pt x="21428" y="24779"/>
                      <a:pt x="20881" y="24233"/>
                    </a:cubicBezTo>
                    <a:cubicBezTo>
                      <a:pt x="19939" y="23294"/>
                      <a:pt x="19943" y="21767"/>
                      <a:pt x="20881" y="20829"/>
                    </a:cubicBezTo>
                    <a:cubicBezTo>
                      <a:pt x="21351" y="20358"/>
                      <a:pt x="21968" y="20123"/>
                      <a:pt x="22584" y="20123"/>
                    </a:cubicBezTo>
                    <a:cubicBezTo>
                      <a:pt x="23200" y="20123"/>
                      <a:pt x="23817" y="20358"/>
                      <a:pt x="24287" y="20829"/>
                    </a:cubicBezTo>
                    <a:cubicBezTo>
                      <a:pt x="24831" y="21373"/>
                      <a:pt x="24918" y="22253"/>
                      <a:pt x="24918" y="22253"/>
                    </a:cubicBezTo>
                    <a:cubicBezTo>
                      <a:pt x="24947" y="22566"/>
                      <a:pt x="25155" y="23006"/>
                      <a:pt x="25378" y="23230"/>
                    </a:cubicBezTo>
                    <a:lnTo>
                      <a:pt x="25449" y="23301"/>
                    </a:lnTo>
                    <a:cubicBezTo>
                      <a:pt x="25562" y="23412"/>
                      <a:pt x="25709" y="23468"/>
                      <a:pt x="25856" y="23468"/>
                    </a:cubicBezTo>
                    <a:cubicBezTo>
                      <a:pt x="26003" y="23468"/>
                      <a:pt x="26149" y="23412"/>
                      <a:pt x="26261" y="23301"/>
                    </a:cubicBezTo>
                    <a:lnTo>
                      <a:pt x="32732" y="16830"/>
                    </a:lnTo>
                    <a:cubicBezTo>
                      <a:pt x="32955" y="16607"/>
                      <a:pt x="32955" y="16245"/>
                      <a:pt x="32732" y="16018"/>
                    </a:cubicBezTo>
                    <a:lnTo>
                      <a:pt x="26261" y="9548"/>
                    </a:lnTo>
                    <a:cubicBezTo>
                      <a:pt x="26149" y="9436"/>
                      <a:pt x="26003" y="9380"/>
                      <a:pt x="25856" y="9380"/>
                    </a:cubicBezTo>
                    <a:cubicBezTo>
                      <a:pt x="25709" y="9380"/>
                      <a:pt x="25562" y="9436"/>
                      <a:pt x="25449" y="9548"/>
                    </a:cubicBezTo>
                    <a:lnTo>
                      <a:pt x="25381" y="9615"/>
                    </a:lnTo>
                    <a:cubicBezTo>
                      <a:pt x="25158" y="9839"/>
                      <a:pt x="24951" y="10279"/>
                      <a:pt x="24918" y="10596"/>
                    </a:cubicBezTo>
                    <a:cubicBezTo>
                      <a:pt x="24918" y="10596"/>
                      <a:pt x="24834" y="11473"/>
                      <a:pt x="24291" y="12019"/>
                    </a:cubicBezTo>
                    <a:cubicBezTo>
                      <a:pt x="23820" y="12488"/>
                      <a:pt x="23204" y="12723"/>
                      <a:pt x="22587" y="12723"/>
                    </a:cubicBezTo>
                    <a:cubicBezTo>
                      <a:pt x="21971" y="12723"/>
                      <a:pt x="21355" y="12488"/>
                      <a:pt x="20884" y="12019"/>
                    </a:cubicBezTo>
                    <a:cubicBezTo>
                      <a:pt x="19946" y="11078"/>
                      <a:pt x="19946" y="9554"/>
                      <a:pt x="20884" y="8613"/>
                    </a:cubicBezTo>
                    <a:cubicBezTo>
                      <a:pt x="21428" y="8069"/>
                      <a:pt x="22308" y="7985"/>
                      <a:pt x="22308" y="7985"/>
                    </a:cubicBezTo>
                    <a:cubicBezTo>
                      <a:pt x="22621" y="7953"/>
                      <a:pt x="23061" y="7745"/>
                      <a:pt x="23285" y="7522"/>
                    </a:cubicBezTo>
                    <a:lnTo>
                      <a:pt x="23356" y="7454"/>
                    </a:lnTo>
                    <a:cubicBezTo>
                      <a:pt x="23579" y="7228"/>
                      <a:pt x="23579" y="6865"/>
                      <a:pt x="23356" y="6639"/>
                    </a:cubicBezTo>
                    <a:lnTo>
                      <a:pt x="16885" y="168"/>
                    </a:lnTo>
                    <a:cubicBezTo>
                      <a:pt x="16772" y="57"/>
                      <a:pt x="16625" y="1"/>
                      <a:pt x="16478" y="1"/>
                    </a:cubicBezTo>
                    <a:close/>
                  </a:path>
                </a:pathLst>
              </a:custGeom>
              <a:grpFill/>
              <a:ln w="9525" cap="flat" cmpd="sng">
                <a:solidFill>
                  <a:srgbClr val="A5B7C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62533" tIns="162533" rIns="162533" bIns="162533" anchor="ctr" anchorCtr="0">
                <a:noAutofit/>
              </a:bodyPr>
              <a:lstStyle/>
              <a:p>
                <a:pPr defTabSz="1625519">
                  <a:buClr>
                    <a:srgbClr val="000000"/>
                  </a:buClr>
                </a:pPr>
                <a:endParaRPr sz="2489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3" name="Google Shape;11804;p74">
                <a:extLst>
                  <a:ext uri="{FF2B5EF4-FFF2-40B4-BE49-F238E27FC236}">
                    <a16:creationId xmlns:a16="http://schemas.microsoft.com/office/drawing/2014/main" id="{7C470007-3D14-4559-A0E1-2D40E3BCAB44}"/>
                  </a:ext>
                </a:extLst>
              </p:cNvPr>
              <p:cNvSpPr/>
              <p:nvPr/>
            </p:nvSpPr>
            <p:spPr>
              <a:xfrm>
                <a:off x="1499792" y="2993162"/>
                <a:ext cx="378523" cy="377213"/>
              </a:xfrm>
              <a:custGeom>
                <a:avLst/>
                <a:gdLst/>
                <a:ahLst/>
                <a:cxnLst/>
                <a:rect l="l" t="t" r="r" b="b"/>
                <a:pathLst>
                  <a:path w="32958" h="32844" extrusionOk="0">
                    <a:moveTo>
                      <a:pt x="16479" y="0"/>
                    </a:moveTo>
                    <a:cubicBezTo>
                      <a:pt x="16332" y="0"/>
                      <a:pt x="16185" y="56"/>
                      <a:pt x="16073" y="168"/>
                    </a:cubicBezTo>
                    <a:lnTo>
                      <a:pt x="9602" y="6638"/>
                    </a:lnTo>
                    <a:cubicBezTo>
                      <a:pt x="9489" y="6750"/>
                      <a:pt x="9342" y="6806"/>
                      <a:pt x="9195" y="6806"/>
                    </a:cubicBezTo>
                    <a:cubicBezTo>
                      <a:pt x="9048" y="6806"/>
                      <a:pt x="8902" y="6750"/>
                      <a:pt x="8790" y="6638"/>
                    </a:cubicBezTo>
                    <a:lnTo>
                      <a:pt x="8784" y="6632"/>
                    </a:lnTo>
                    <a:cubicBezTo>
                      <a:pt x="8561" y="6408"/>
                      <a:pt x="8354" y="5968"/>
                      <a:pt x="8324" y="5655"/>
                    </a:cubicBezTo>
                    <a:cubicBezTo>
                      <a:pt x="8324" y="5655"/>
                      <a:pt x="8237" y="4775"/>
                      <a:pt x="7694" y="4231"/>
                    </a:cubicBezTo>
                    <a:cubicBezTo>
                      <a:pt x="7222" y="3753"/>
                      <a:pt x="6600" y="3514"/>
                      <a:pt x="5978" y="3514"/>
                    </a:cubicBezTo>
                    <a:cubicBezTo>
                      <a:pt x="5362" y="3514"/>
                      <a:pt x="4745" y="3748"/>
                      <a:pt x="4274" y="4218"/>
                    </a:cubicBezTo>
                    <a:cubicBezTo>
                      <a:pt x="3329" y="5163"/>
                      <a:pt x="3336" y="6696"/>
                      <a:pt x="4287" y="7635"/>
                    </a:cubicBezTo>
                    <a:cubicBezTo>
                      <a:pt x="4834" y="8181"/>
                      <a:pt x="5710" y="8269"/>
                      <a:pt x="5710" y="8269"/>
                    </a:cubicBezTo>
                    <a:cubicBezTo>
                      <a:pt x="6024" y="8298"/>
                      <a:pt x="6464" y="8505"/>
                      <a:pt x="6687" y="8728"/>
                    </a:cubicBezTo>
                    <a:lnTo>
                      <a:pt x="6694" y="8735"/>
                    </a:lnTo>
                    <a:cubicBezTo>
                      <a:pt x="6917" y="8958"/>
                      <a:pt x="6917" y="9320"/>
                      <a:pt x="6694" y="9547"/>
                    </a:cubicBezTo>
                    <a:lnTo>
                      <a:pt x="223" y="16017"/>
                    </a:lnTo>
                    <a:cubicBezTo>
                      <a:pt x="0" y="16241"/>
                      <a:pt x="0" y="16603"/>
                      <a:pt x="223" y="16829"/>
                    </a:cubicBezTo>
                    <a:lnTo>
                      <a:pt x="6694" y="23300"/>
                    </a:lnTo>
                    <a:cubicBezTo>
                      <a:pt x="6805" y="23412"/>
                      <a:pt x="6952" y="23467"/>
                      <a:pt x="7099" y="23467"/>
                    </a:cubicBezTo>
                    <a:cubicBezTo>
                      <a:pt x="7245" y="23467"/>
                      <a:pt x="7393" y="23412"/>
                      <a:pt x="7506" y="23300"/>
                    </a:cubicBezTo>
                    <a:lnTo>
                      <a:pt x="7577" y="23229"/>
                    </a:lnTo>
                    <a:cubicBezTo>
                      <a:pt x="7800" y="23006"/>
                      <a:pt x="8007" y="22566"/>
                      <a:pt x="8040" y="22248"/>
                    </a:cubicBezTo>
                    <a:cubicBezTo>
                      <a:pt x="8040" y="22248"/>
                      <a:pt x="8124" y="21372"/>
                      <a:pt x="8667" y="20825"/>
                    </a:cubicBezTo>
                    <a:cubicBezTo>
                      <a:pt x="9138" y="20347"/>
                      <a:pt x="9760" y="20108"/>
                      <a:pt x="10383" y="20108"/>
                    </a:cubicBezTo>
                    <a:cubicBezTo>
                      <a:pt x="11000" y="20108"/>
                      <a:pt x="11617" y="20343"/>
                      <a:pt x="12087" y="20815"/>
                    </a:cubicBezTo>
                    <a:cubicBezTo>
                      <a:pt x="13032" y="21760"/>
                      <a:pt x="13025" y="23293"/>
                      <a:pt x="12074" y="24232"/>
                    </a:cubicBezTo>
                    <a:cubicBezTo>
                      <a:pt x="11531" y="24775"/>
                      <a:pt x="10651" y="24863"/>
                      <a:pt x="10651" y="24863"/>
                    </a:cubicBezTo>
                    <a:cubicBezTo>
                      <a:pt x="10337" y="24892"/>
                      <a:pt x="9897" y="25099"/>
                      <a:pt x="9674" y="25322"/>
                    </a:cubicBezTo>
                    <a:lnTo>
                      <a:pt x="9602" y="25393"/>
                    </a:lnTo>
                    <a:cubicBezTo>
                      <a:pt x="9376" y="25620"/>
                      <a:pt x="9376" y="25982"/>
                      <a:pt x="9602" y="26205"/>
                    </a:cubicBezTo>
                    <a:lnTo>
                      <a:pt x="16073" y="32676"/>
                    </a:lnTo>
                    <a:cubicBezTo>
                      <a:pt x="16185" y="32787"/>
                      <a:pt x="16331" y="32843"/>
                      <a:pt x="16478" y="32843"/>
                    </a:cubicBezTo>
                    <a:cubicBezTo>
                      <a:pt x="16625" y="32843"/>
                      <a:pt x="16772" y="32787"/>
                      <a:pt x="16885" y="32676"/>
                    </a:cubicBezTo>
                    <a:lnTo>
                      <a:pt x="23356" y="26205"/>
                    </a:lnTo>
                    <a:cubicBezTo>
                      <a:pt x="23579" y="25982"/>
                      <a:pt x="23579" y="25620"/>
                      <a:pt x="23356" y="25393"/>
                    </a:cubicBezTo>
                    <a:lnTo>
                      <a:pt x="23288" y="25325"/>
                    </a:lnTo>
                    <a:cubicBezTo>
                      <a:pt x="23061" y="25102"/>
                      <a:pt x="22621" y="24895"/>
                      <a:pt x="22307" y="24866"/>
                    </a:cubicBezTo>
                    <a:cubicBezTo>
                      <a:pt x="22307" y="24866"/>
                      <a:pt x="21431" y="24778"/>
                      <a:pt x="20884" y="24235"/>
                    </a:cubicBezTo>
                    <a:cubicBezTo>
                      <a:pt x="19942" y="23293"/>
                      <a:pt x="19942" y="21770"/>
                      <a:pt x="20884" y="20828"/>
                    </a:cubicBezTo>
                    <a:cubicBezTo>
                      <a:pt x="21354" y="20359"/>
                      <a:pt x="21971" y="20125"/>
                      <a:pt x="22587" y="20125"/>
                    </a:cubicBezTo>
                    <a:cubicBezTo>
                      <a:pt x="23203" y="20125"/>
                      <a:pt x="23820" y="20359"/>
                      <a:pt x="24291" y="20828"/>
                    </a:cubicBezTo>
                    <a:cubicBezTo>
                      <a:pt x="24834" y="21372"/>
                      <a:pt x="24918" y="22252"/>
                      <a:pt x="24918" y="22252"/>
                    </a:cubicBezTo>
                    <a:cubicBezTo>
                      <a:pt x="24951" y="22566"/>
                      <a:pt x="25158" y="23006"/>
                      <a:pt x="25381" y="23229"/>
                    </a:cubicBezTo>
                    <a:lnTo>
                      <a:pt x="25452" y="23300"/>
                    </a:lnTo>
                    <a:cubicBezTo>
                      <a:pt x="25564" y="23412"/>
                      <a:pt x="25710" y="23467"/>
                      <a:pt x="25857" y="23467"/>
                    </a:cubicBezTo>
                    <a:cubicBezTo>
                      <a:pt x="26004" y="23467"/>
                      <a:pt x="26151" y="23412"/>
                      <a:pt x="26264" y="23300"/>
                    </a:cubicBezTo>
                    <a:lnTo>
                      <a:pt x="32735" y="16829"/>
                    </a:lnTo>
                    <a:cubicBezTo>
                      <a:pt x="32958" y="16603"/>
                      <a:pt x="32958" y="16241"/>
                      <a:pt x="32735" y="16017"/>
                    </a:cubicBezTo>
                    <a:lnTo>
                      <a:pt x="26264" y="9547"/>
                    </a:lnTo>
                    <a:cubicBezTo>
                      <a:pt x="26041" y="9320"/>
                      <a:pt x="26041" y="8958"/>
                      <a:pt x="26264" y="8735"/>
                    </a:cubicBezTo>
                    <a:lnTo>
                      <a:pt x="26377" y="8618"/>
                    </a:lnTo>
                    <a:cubicBezTo>
                      <a:pt x="26600" y="8395"/>
                      <a:pt x="27044" y="8188"/>
                      <a:pt x="27358" y="8156"/>
                    </a:cubicBezTo>
                    <a:cubicBezTo>
                      <a:pt x="27358" y="8156"/>
                      <a:pt x="28234" y="8071"/>
                      <a:pt x="28781" y="7528"/>
                    </a:cubicBezTo>
                    <a:cubicBezTo>
                      <a:pt x="29732" y="6590"/>
                      <a:pt x="29739" y="5056"/>
                      <a:pt x="28791" y="4108"/>
                    </a:cubicBezTo>
                    <a:cubicBezTo>
                      <a:pt x="28321" y="3638"/>
                      <a:pt x="27705" y="3404"/>
                      <a:pt x="27090" y="3404"/>
                    </a:cubicBezTo>
                    <a:cubicBezTo>
                      <a:pt x="26468" y="3404"/>
                      <a:pt x="25846" y="3643"/>
                      <a:pt x="25374" y="4121"/>
                    </a:cubicBezTo>
                    <a:cubicBezTo>
                      <a:pt x="24831" y="4665"/>
                      <a:pt x="24743" y="5545"/>
                      <a:pt x="24743" y="5545"/>
                    </a:cubicBezTo>
                    <a:cubicBezTo>
                      <a:pt x="24714" y="5858"/>
                      <a:pt x="24507" y="6298"/>
                      <a:pt x="24284" y="6522"/>
                    </a:cubicBezTo>
                    <a:lnTo>
                      <a:pt x="24168" y="6638"/>
                    </a:lnTo>
                    <a:cubicBezTo>
                      <a:pt x="24056" y="6750"/>
                      <a:pt x="23909" y="6806"/>
                      <a:pt x="23762" y="6806"/>
                    </a:cubicBezTo>
                    <a:cubicBezTo>
                      <a:pt x="23614" y="6806"/>
                      <a:pt x="23467" y="6750"/>
                      <a:pt x="23356" y="6638"/>
                    </a:cubicBezTo>
                    <a:lnTo>
                      <a:pt x="16885" y="168"/>
                    </a:lnTo>
                    <a:cubicBezTo>
                      <a:pt x="16773" y="56"/>
                      <a:pt x="16626" y="0"/>
                      <a:pt x="16479" y="0"/>
                    </a:cubicBezTo>
                    <a:close/>
                  </a:path>
                </a:pathLst>
              </a:custGeom>
              <a:grpFill/>
              <a:ln w="9525" cap="flat" cmpd="sng">
                <a:solidFill>
                  <a:srgbClr val="667E9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62533" tIns="162533" rIns="162533" bIns="162533" anchor="ctr" anchorCtr="0">
                <a:noAutofit/>
              </a:bodyPr>
              <a:lstStyle/>
              <a:p>
                <a:pPr defTabSz="1625519">
                  <a:buClr>
                    <a:srgbClr val="000000"/>
                  </a:buClr>
                </a:pPr>
                <a:endParaRPr sz="2489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7" name="Google Shape;141;p33">
            <a:extLst>
              <a:ext uri="{FF2B5EF4-FFF2-40B4-BE49-F238E27FC236}">
                <a16:creationId xmlns:a16="http://schemas.microsoft.com/office/drawing/2014/main" id="{B599F85B-82A2-49F1-A865-DC5A65CF971D}"/>
              </a:ext>
            </a:extLst>
          </p:cNvPr>
          <p:cNvSpPr txBox="1">
            <a:spLocks/>
          </p:cNvSpPr>
          <p:nvPr/>
        </p:nvSpPr>
        <p:spPr>
          <a:xfrm>
            <a:off x="2973437" y="113383"/>
            <a:ext cx="8425115" cy="620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defTabSz="1219170"/>
            <a:r>
              <a:rPr lang="en-US" sz="4267" b="1" kern="0">
                <a:solidFill>
                  <a:srgbClr val="F7A912">
                    <a:lumMod val="60000"/>
                    <a:lumOff val="40000"/>
                  </a:srgbClr>
                </a:solidFill>
                <a:latin typeface="SVN-Avo" panose="02040603050506020204"/>
              </a:rPr>
              <a:t>Công nghệ sử dụng trong Gomusic </a:t>
            </a:r>
          </a:p>
        </p:txBody>
      </p:sp>
      <p:sp>
        <p:nvSpPr>
          <p:cNvPr id="26" name="Slide Number Placeholder 1">
            <a:extLst>
              <a:ext uri="{FF2B5EF4-FFF2-40B4-BE49-F238E27FC236}">
                <a16:creationId xmlns:a16="http://schemas.microsoft.com/office/drawing/2014/main" id="{E38BB53B-BA9D-4382-94BE-651B9496F4A5}"/>
              </a:ext>
            </a:extLst>
          </p:cNvPr>
          <p:cNvSpPr txBox="1">
            <a:spLocks/>
          </p:cNvSpPr>
          <p:nvPr/>
        </p:nvSpPr>
        <p:spPr>
          <a:xfrm>
            <a:off x="11440471" y="638070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>
              <a:defRPr lang="en-US"/>
            </a:defPPr>
            <a:lvl1pPr marL="0" lvl="0" algn="l" defTabSz="914400" rtl="0" eaLnBrk="1" latinLnBrk="0" hangingPunct="1">
              <a:buNone/>
              <a:defRPr sz="1600" kern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L="457200" lvl="1" algn="l" defTabSz="914400" rtl="0" eaLnBrk="1" latinLnBrk="0" hangingPunct="1">
              <a:buNone/>
              <a:defRPr sz="1600" kern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L="914400" lvl="2" algn="l" defTabSz="914400" rtl="0" eaLnBrk="1" latinLnBrk="0" hangingPunct="1">
              <a:buNone/>
              <a:defRPr sz="1600" kern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L="1371600" lvl="3" algn="l" defTabSz="914400" rtl="0" eaLnBrk="1" latinLnBrk="0" hangingPunct="1">
              <a:buNone/>
              <a:defRPr sz="1600" kern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L="1828800" lvl="4" algn="l" defTabSz="914400" rtl="0" eaLnBrk="1" latinLnBrk="0" hangingPunct="1">
              <a:buNone/>
              <a:defRPr sz="1600" kern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L="2286000" lvl="5" algn="l" defTabSz="914400" rtl="0" eaLnBrk="1" latinLnBrk="0" hangingPunct="1">
              <a:buNone/>
              <a:defRPr sz="1600" kern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L="2743200" lvl="6" algn="l" defTabSz="914400" rtl="0" eaLnBrk="1" latinLnBrk="0" hangingPunct="1">
              <a:buNone/>
              <a:defRPr sz="1600" kern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L="3200400" lvl="7" algn="l" defTabSz="914400" rtl="0" eaLnBrk="1" latinLnBrk="0" hangingPunct="1">
              <a:buNone/>
              <a:defRPr sz="1600" kern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L="3657600" lvl="8" algn="l" defTabSz="914400" rtl="0" eaLnBrk="1" latinLnBrk="0" hangingPunct="1">
              <a:buNone/>
              <a:defRPr sz="1600" kern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2000" b="1" i="0" u="none" strike="noStrike" kern="1200" cap="none" spc="0" normalizeH="0" baseline="0" noProof="0" smtClean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uLnTx/>
                <a:uFillTx/>
                <a:latin typeface="Montserrat ExtraBold"/>
                <a:sym typeface="Nixie One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" sz="2000" b="1" i="0" u="none" strike="noStrike" kern="1200" cap="none" spc="0" normalizeH="0" baseline="0" noProof="0">
              <a:ln>
                <a:noFill/>
              </a:ln>
              <a:solidFill>
                <a:schemeClr val="accent1">
                  <a:lumMod val="60000"/>
                  <a:lumOff val="40000"/>
                </a:schemeClr>
              </a:solidFill>
              <a:effectLst/>
              <a:uLnTx/>
              <a:uFillTx/>
              <a:latin typeface="Montserrat ExtraBold"/>
              <a:sym typeface="Nixie One"/>
            </a:endParaRPr>
          </a:p>
        </p:txBody>
      </p:sp>
    </p:spTree>
    <p:extLst>
      <p:ext uri="{BB962C8B-B14F-4D97-AF65-F5344CB8AC3E}">
        <p14:creationId xmlns:p14="http://schemas.microsoft.com/office/powerpoint/2010/main" val="1816829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BD09256-2360-4931-A15C-894E2F25F29D}"/>
              </a:ext>
            </a:extLst>
          </p:cNvPr>
          <p:cNvSpPr/>
          <p:nvPr/>
        </p:nvSpPr>
        <p:spPr>
          <a:xfrm>
            <a:off x="2" y="0"/>
            <a:ext cx="6095999" cy="6858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endParaRPr lang="en-US" sz="1400" kern="0">
              <a:solidFill>
                <a:srgbClr val="FFFFFF"/>
              </a:solidFill>
              <a:latin typeface="Arial"/>
              <a:sym typeface="Arial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4C6562D-805D-4DCF-9F0A-CE0275A17EDE}"/>
              </a:ext>
            </a:extLst>
          </p:cNvPr>
          <p:cNvSpPr/>
          <p:nvPr/>
        </p:nvSpPr>
        <p:spPr>
          <a:xfrm>
            <a:off x="1747052" y="1769418"/>
            <a:ext cx="2667000" cy="461665"/>
          </a:xfrm>
          <a:prstGeom prst="roundRect">
            <a:avLst>
              <a:gd name="adj" fmla="val 50000"/>
            </a:avLst>
          </a:pr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endParaRPr lang="en-US" sz="1400" kern="0">
              <a:solidFill>
                <a:srgbClr val="FFFFFF"/>
              </a:solidFill>
              <a:latin typeface="Arial"/>
              <a:sym typeface="Arial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72F2E84-2961-4323-B516-36F4BF0812BD}"/>
              </a:ext>
            </a:extLst>
          </p:cNvPr>
          <p:cNvSpPr txBox="1"/>
          <p:nvPr/>
        </p:nvSpPr>
        <p:spPr>
          <a:xfrm>
            <a:off x="787401" y="2266951"/>
            <a:ext cx="150235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-US" sz="9600" b="1" kern="0">
                <a:solidFill>
                  <a:srgbClr val="FFFFFF">
                    <a:lumMod val="95000"/>
                  </a:srgbClr>
                </a:solidFill>
                <a:latin typeface="Tw Cen MT" panose="020B0602020104020603" pitchFamily="34" charset="0"/>
                <a:cs typeface="Arial"/>
                <a:sym typeface="Arial"/>
              </a:rPr>
              <a:t>M.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AE02A2-E436-4D00-8F9D-4231677F6A5F}"/>
              </a:ext>
            </a:extLst>
          </p:cNvPr>
          <p:cNvSpPr txBox="1"/>
          <p:nvPr/>
        </p:nvSpPr>
        <p:spPr>
          <a:xfrm>
            <a:off x="787400" y="1764092"/>
            <a:ext cx="449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-US" sz="2400" b="1" kern="0">
                <a:solidFill>
                  <a:srgbClr val="FFFFFF"/>
                </a:solidFill>
                <a:latin typeface="Tw Cen MT" panose="020B0602020104020603" pitchFamily="34" charset="0"/>
                <a:cs typeface="Arial"/>
                <a:sym typeface="Arial"/>
              </a:rPr>
              <a:t>Mern Stack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4090DBC-F4E3-4124-87B4-F61322613228}"/>
              </a:ext>
            </a:extLst>
          </p:cNvPr>
          <p:cNvSpPr txBox="1"/>
          <p:nvPr/>
        </p:nvSpPr>
        <p:spPr>
          <a:xfrm>
            <a:off x="1138237" y="3771674"/>
            <a:ext cx="3794129" cy="1138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-US" sz="2267" kern="0">
                <a:solidFill>
                  <a:srgbClr val="FFFFFF">
                    <a:lumMod val="95000"/>
                  </a:srgbClr>
                </a:solidFill>
                <a:latin typeface="SVN-Avo"/>
                <a:cs typeface="Arial"/>
                <a:sym typeface="Arial"/>
              </a:rPr>
              <a:t>Là các công nghệ liên quan đến javascript hiện đang hot nhất hiện nay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DAE9F14-010C-43E3-9F96-2358A71F899A}"/>
              </a:ext>
            </a:extLst>
          </p:cNvPr>
          <p:cNvSpPr/>
          <p:nvPr/>
        </p:nvSpPr>
        <p:spPr>
          <a:xfrm>
            <a:off x="1237599" y="1147763"/>
            <a:ext cx="262560" cy="26256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endParaRPr lang="en-US" sz="1400" kern="0">
              <a:solidFill>
                <a:srgbClr val="FFFFFF"/>
              </a:solidFill>
              <a:latin typeface="Arial"/>
              <a:sym typeface="Arial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00B32F4D-AFF4-45C8-BC5C-E148A1D7243E}"/>
              </a:ext>
            </a:extLst>
          </p:cNvPr>
          <p:cNvSpPr/>
          <p:nvPr/>
        </p:nvSpPr>
        <p:spPr>
          <a:xfrm>
            <a:off x="2289759" y="5368556"/>
            <a:ext cx="158168" cy="158168"/>
          </a:xfrm>
          <a:prstGeom prst="ellipse">
            <a:avLst/>
          </a:pr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endParaRPr lang="en-US" sz="1400" kern="0">
              <a:solidFill>
                <a:srgbClr val="FFFFFF"/>
              </a:solidFill>
              <a:latin typeface="Arial"/>
              <a:sym typeface="Arial"/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9F8A01AB-3E47-44B0-A7E9-B14464891F80}"/>
              </a:ext>
            </a:extLst>
          </p:cNvPr>
          <p:cNvSpPr/>
          <p:nvPr/>
        </p:nvSpPr>
        <p:spPr>
          <a:xfrm rot="10800000">
            <a:off x="-1" y="6204895"/>
            <a:ext cx="131280" cy="262560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1219170">
              <a:buClr>
                <a:srgbClr val="000000"/>
              </a:buClr>
            </a:pPr>
            <a:endParaRPr lang="en-US" sz="1400" kern="0">
              <a:solidFill>
                <a:srgbClr val="FFFFFF"/>
              </a:solidFill>
              <a:latin typeface="Arial"/>
              <a:sym typeface="Arial"/>
            </a:endParaRP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D8C860C2-CCE7-4AB6-9756-A9594B9869E4}"/>
              </a:ext>
            </a:extLst>
          </p:cNvPr>
          <p:cNvSpPr/>
          <p:nvPr/>
        </p:nvSpPr>
        <p:spPr>
          <a:xfrm rot="10800000">
            <a:off x="-1" y="1863643"/>
            <a:ext cx="131280" cy="262560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1219170">
              <a:buClr>
                <a:srgbClr val="000000"/>
              </a:buClr>
            </a:pPr>
            <a:endParaRPr lang="en-US" sz="1400" kern="0">
              <a:solidFill>
                <a:srgbClr val="FFFFFF"/>
              </a:solidFill>
              <a:latin typeface="Arial"/>
              <a:sym typeface="Arial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2006332C-7924-45F6-8F1B-0029924742E8}"/>
              </a:ext>
            </a:extLst>
          </p:cNvPr>
          <p:cNvSpPr/>
          <p:nvPr/>
        </p:nvSpPr>
        <p:spPr>
          <a:xfrm>
            <a:off x="4681892" y="673184"/>
            <a:ext cx="158168" cy="158168"/>
          </a:xfrm>
          <a:prstGeom prst="ellipse">
            <a:avLst/>
          </a:pr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endParaRPr lang="en-US" sz="1400" kern="0">
              <a:solidFill>
                <a:srgbClr val="FFFFFF"/>
              </a:solidFill>
              <a:latin typeface="Arial"/>
              <a:sym typeface="Arial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33344FEB-2281-442D-A72E-BA4F1945E27F}"/>
              </a:ext>
            </a:extLst>
          </p:cNvPr>
          <p:cNvSpPr/>
          <p:nvPr/>
        </p:nvSpPr>
        <p:spPr>
          <a:xfrm>
            <a:off x="4341483" y="5565617"/>
            <a:ext cx="262560" cy="26256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endParaRPr lang="en-US" sz="1400" kern="0">
              <a:solidFill>
                <a:srgbClr val="FFFFFF"/>
              </a:solidFill>
              <a:latin typeface="Arial"/>
              <a:sym typeface="Arial"/>
            </a:endParaRP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EC3C6562-A7BF-45C4-8F1B-47634E9E4BD2}"/>
              </a:ext>
            </a:extLst>
          </p:cNvPr>
          <p:cNvSpPr/>
          <p:nvPr/>
        </p:nvSpPr>
        <p:spPr>
          <a:xfrm>
            <a:off x="5960309" y="174105"/>
            <a:ext cx="131280" cy="262560"/>
          </a:xfrm>
          <a:custGeom>
            <a:avLst/>
            <a:gdLst>
              <a:gd name="connsiteX0" fmla="*/ 131280 w 131280"/>
              <a:gd name="connsiteY0" fmla="*/ 0 h 262560"/>
              <a:gd name="connsiteX1" fmla="*/ 131280 w 131280"/>
              <a:gd name="connsiteY1" fmla="*/ 262560 h 262560"/>
              <a:gd name="connsiteX2" fmla="*/ 0 w 131280"/>
              <a:gd name="connsiteY2" fmla="*/ 131280 h 262560"/>
              <a:gd name="connsiteX3" fmla="*/ 131280 w 131280"/>
              <a:gd name="connsiteY3" fmla="*/ 0 h 26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80" h="26256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837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1219170">
              <a:buClr>
                <a:srgbClr val="000000"/>
              </a:buClr>
            </a:pPr>
            <a:endParaRPr lang="en-US" sz="1400" kern="0">
              <a:solidFill>
                <a:srgbClr val="FFFFFF"/>
              </a:solidFill>
              <a:latin typeface="Arial"/>
              <a:sym typeface="Arial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0C95018-F187-4BBB-AAF1-1C3131AD59DE}"/>
              </a:ext>
            </a:extLst>
          </p:cNvPr>
          <p:cNvGrpSpPr/>
          <p:nvPr/>
        </p:nvGrpSpPr>
        <p:grpSpPr>
          <a:xfrm>
            <a:off x="5960310" y="5020108"/>
            <a:ext cx="6713089" cy="1371600"/>
            <a:chOff x="5960309" y="5029633"/>
            <a:chExt cx="6713089" cy="1371600"/>
          </a:xfrm>
          <a:solidFill>
            <a:schemeClr val="accent4">
              <a:lumMod val="75000"/>
            </a:schemeClr>
          </a:solidFill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705ADA5B-63E7-47E9-8A85-6D996D7FFE46}"/>
                </a:ext>
              </a:extLst>
            </p:cNvPr>
            <p:cNvGrpSpPr/>
            <p:nvPr/>
          </p:nvGrpSpPr>
          <p:grpSpPr>
            <a:xfrm>
              <a:off x="6089391" y="5029633"/>
              <a:ext cx="6584007" cy="1371600"/>
              <a:chOff x="6089391" y="5029633"/>
              <a:chExt cx="6584007" cy="1371600"/>
            </a:xfrm>
            <a:grpFill/>
          </p:grpSpPr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2A9EBB9C-B9AB-457B-B632-3A13ADA4111F}"/>
                  </a:ext>
                </a:extLst>
              </p:cNvPr>
              <p:cNvSpPr/>
              <p:nvPr/>
            </p:nvSpPr>
            <p:spPr>
              <a:xfrm>
                <a:off x="6096000" y="5029633"/>
                <a:ext cx="6096000" cy="1371600"/>
              </a:xfrm>
              <a:custGeom>
                <a:avLst/>
                <a:gdLst>
                  <a:gd name="connsiteX0" fmla="*/ 0 w 5638800"/>
                  <a:gd name="connsiteY0" fmla="*/ 0 h 1371600"/>
                  <a:gd name="connsiteX1" fmla="*/ 5638800 w 5638800"/>
                  <a:gd name="connsiteY1" fmla="*/ 0 h 1371600"/>
                  <a:gd name="connsiteX2" fmla="*/ 5638800 w 5638800"/>
                  <a:gd name="connsiteY2" fmla="*/ 479422 h 1371600"/>
                  <a:gd name="connsiteX3" fmla="*/ 5635266 w 5638800"/>
                  <a:gd name="connsiteY3" fmla="*/ 479066 h 1371600"/>
                  <a:gd name="connsiteX4" fmla="*/ 5428532 w 5638800"/>
                  <a:gd name="connsiteY4" fmla="*/ 685800 h 1371600"/>
                  <a:gd name="connsiteX5" fmla="*/ 5635266 w 5638800"/>
                  <a:gd name="connsiteY5" fmla="*/ 892534 h 1371600"/>
                  <a:gd name="connsiteX6" fmla="*/ 5638800 w 5638800"/>
                  <a:gd name="connsiteY6" fmla="*/ 892178 h 1371600"/>
                  <a:gd name="connsiteX7" fmla="*/ 5638800 w 5638800"/>
                  <a:gd name="connsiteY7" fmla="*/ 1371600 h 1371600"/>
                  <a:gd name="connsiteX8" fmla="*/ 0 w 5638800"/>
                  <a:gd name="connsiteY8" fmla="*/ 1371600 h 1371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638800" h="1371600">
                    <a:moveTo>
                      <a:pt x="0" y="0"/>
                    </a:moveTo>
                    <a:lnTo>
                      <a:pt x="5638800" y="0"/>
                    </a:lnTo>
                    <a:lnTo>
                      <a:pt x="5638800" y="479422"/>
                    </a:lnTo>
                    <a:lnTo>
                      <a:pt x="5635266" y="479066"/>
                    </a:lnTo>
                    <a:cubicBezTo>
                      <a:pt x="5521090" y="479066"/>
                      <a:pt x="5428532" y="571624"/>
                      <a:pt x="5428532" y="685800"/>
                    </a:cubicBezTo>
                    <a:cubicBezTo>
                      <a:pt x="5428532" y="799976"/>
                      <a:pt x="5521090" y="892534"/>
                      <a:pt x="5635266" y="892534"/>
                    </a:cubicBezTo>
                    <a:lnTo>
                      <a:pt x="5638800" y="892178"/>
                    </a:lnTo>
                    <a:lnTo>
                      <a:pt x="5638800" y="1371600"/>
                    </a:lnTo>
                    <a:lnTo>
                      <a:pt x="0" y="1371600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 defTabSz="1219170">
                  <a:buClr>
                    <a:srgbClr val="000000"/>
                  </a:buClr>
                </a:pPr>
                <a:endParaRPr lang="en-US" sz="1400" kern="0">
                  <a:solidFill>
                    <a:srgbClr val="FFFFFF"/>
                  </a:solidFill>
                  <a:latin typeface="Arial"/>
                  <a:sym typeface="Arial"/>
                </a:endParaRPr>
              </a:p>
            </p:txBody>
          </p:sp>
          <p:sp>
            <p:nvSpPr>
              <p:cNvPr id="3" name="Oval 2">
                <a:extLst>
                  <a:ext uri="{FF2B5EF4-FFF2-40B4-BE49-F238E27FC236}">
                    <a16:creationId xmlns:a16="http://schemas.microsoft.com/office/drawing/2014/main" id="{0BC10E3C-F700-4013-B472-EE2F36D77D65}"/>
                  </a:ext>
                </a:extLst>
              </p:cNvPr>
              <p:cNvSpPr/>
              <p:nvPr/>
            </p:nvSpPr>
            <p:spPr>
              <a:xfrm>
                <a:off x="12079777" y="5625312"/>
                <a:ext cx="180242" cy="18024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9170">
                  <a:buClr>
                    <a:srgbClr val="000000"/>
                  </a:buClr>
                </a:pPr>
                <a:endParaRPr lang="en-US" sz="1400" kern="0">
                  <a:solidFill>
                    <a:srgbClr val="FFFFFF"/>
                  </a:solidFill>
                  <a:latin typeface="Arial"/>
                  <a:sym typeface="Arial"/>
                </a:endParaRPr>
              </a:p>
            </p:txBody>
          </p:sp>
          <p:sp>
            <p:nvSpPr>
              <p:cNvPr id="4" name="Arc 3">
                <a:extLst>
                  <a:ext uri="{FF2B5EF4-FFF2-40B4-BE49-F238E27FC236}">
                    <a16:creationId xmlns:a16="http://schemas.microsoft.com/office/drawing/2014/main" id="{8489EB07-DF76-4616-8D72-54C5EF0B821B}"/>
                  </a:ext>
                </a:extLst>
              </p:cNvPr>
              <p:cNvSpPr/>
              <p:nvPr/>
            </p:nvSpPr>
            <p:spPr>
              <a:xfrm rot="13500000">
                <a:off x="11763152" y="5250337"/>
                <a:ext cx="910246" cy="910246"/>
              </a:xfrm>
              <a:prstGeom prst="arc">
                <a:avLst>
                  <a:gd name="adj1" fmla="val 13695927"/>
                  <a:gd name="adj2" fmla="val 2489019"/>
                </a:avLst>
              </a:prstGeom>
              <a:grpFill/>
              <a:ln w="38100" cap="rnd">
                <a:solidFill>
                  <a:schemeClr val="bg1">
                    <a:lumMod val="95000"/>
                  </a:schemeClr>
                </a:solidFill>
                <a:round/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defTabSz="1219170">
                  <a:buClr>
                    <a:srgbClr val="000000"/>
                  </a:buClr>
                </a:pPr>
                <a:endParaRPr lang="en-US" sz="1400" kern="0">
                  <a:solidFill>
                    <a:srgbClr val="000000"/>
                  </a:solidFill>
                  <a:latin typeface="Arial"/>
                  <a:sym typeface="Arial"/>
                </a:endParaRPr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7A9C94CC-83A1-4C62-91DE-76265189FFF0}"/>
                  </a:ext>
                </a:extLst>
              </p:cNvPr>
              <p:cNvSpPr/>
              <p:nvPr/>
            </p:nvSpPr>
            <p:spPr>
              <a:xfrm rot="10800000">
                <a:off x="6089391" y="5526567"/>
                <a:ext cx="202098" cy="404196"/>
              </a:xfrm>
              <a:custGeom>
                <a:avLst/>
                <a:gdLst>
                  <a:gd name="connsiteX0" fmla="*/ 131280 w 131280"/>
                  <a:gd name="connsiteY0" fmla="*/ 0 h 262560"/>
                  <a:gd name="connsiteX1" fmla="*/ 131280 w 131280"/>
                  <a:gd name="connsiteY1" fmla="*/ 262560 h 262560"/>
                  <a:gd name="connsiteX2" fmla="*/ 0 w 131280"/>
                  <a:gd name="connsiteY2" fmla="*/ 131280 h 262560"/>
                  <a:gd name="connsiteX3" fmla="*/ 131280 w 131280"/>
                  <a:gd name="connsiteY3" fmla="*/ 0 h 2625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1280" h="262560">
                    <a:moveTo>
                      <a:pt x="131280" y="0"/>
                    </a:moveTo>
                    <a:lnTo>
                      <a:pt x="131280" y="262560"/>
                    </a:lnTo>
                    <a:cubicBezTo>
                      <a:pt x="58776" y="262560"/>
                      <a:pt x="0" y="203784"/>
                      <a:pt x="0" y="131280"/>
                    </a:cubicBezTo>
                    <a:cubicBezTo>
                      <a:pt x="0" y="58776"/>
                      <a:pt x="58776" y="0"/>
                      <a:pt x="13128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 defTabSz="1219170">
                  <a:buClr>
                    <a:srgbClr val="000000"/>
                  </a:buClr>
                </a:pPr>
                <a:endParaRPr lang="en-US" sz="1400" kern="0">
                  <a:solidFill>
                    <a:srgbClr val="FFFFFF"/>
                  </a:solidFill>
                  <a:latin typeface="Arial"/>
                  <a:sym typeface="Arial"/>
                </a:endParaRPr>
              </a:p>
            </p:txBody>
          </p:sp>
        </p:grp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60A61356-271A-4F3F-BF03-642010FE8FD2}"/>
                </a:ext>
              </a:extLst>
            </p:cNvPr>
            <p:cNvSpPr/>
            <p:nvPr/>
          </p:nvSpPr>
          <p:spPr>
            <a:xfrm>
              <a:off x="5960309" y="5597385"/>
              <a:ext cx="129080" cy="262560"/>
            </a:xfrm>
            <a:custGeom>
              <a:avLst/>
              <a:gdLst>
                <a:gd name="connsiteX0" fmla="*/ 131280 w 131280"/>
                <a:gd name="connsiteY0" fmla="*/ 0 h 262560"/>
                <a:gd name="connsiteX1" fmla="*/ 131280 w 131280"/>
                <a:gd name="connsiteY1" fmla="*/ 262560 h 262560"/>
                <a:gd name="connsiteX2" fmla="*/ 0 w 131280"/>
                <a:gd name="connsiteY2" fmla="*/ 131280 h 262560"/>
                <a:gd name="connsiteX3" fmla="*/ 131280 w 131280"/>
                <a:gd name="connsiteY3" fmla="*/ 0 h 262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280" h="262560">
                  <a:moveTo>
                    <a:pt x="131280" y="0"/>
                  </a:moveTo>
                  <a:lnTo>
                    <a:pt x="131280" y="262560"/>
                  </a:lnTo>
                  <a:cubicBezTo>
                    <a:pt x="58776" y="262560"/>
                    <a:pt x="0" y="203784"/>
                    <a:pt x="0" y="131280"/>
                  </a:cubicBezTo>
                  <a:cubicBezTo>
                    <a:pt x="0" y="58776"/>
                    <a:pt x="58776" y="0"/>
                    <a:pt x="131280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endParaRPr lang="en-US" sz="1400" kern="0">
                <a:solidFill>
                  <a:srgbClr val="FFFFFF"/>
                </a:solidFill>
                <a:latin typeface="Arial"/>
                <a:sym typeface="Arial"/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3AEB7F5C-C778-4B2E-A15F-B34E492C0F44}"/>
              </a:ext>
            </a:extLst>
          </p:cNvPr>
          <p:cNvGrpSpPr/>
          <p:nvPr/>
        </p:nvGrpSpPr>
        <p:grpSpPr>
          <a:xfrm>
            <a:off x="787400" y="6005399"/>
            <a:ext cx="4495800" cy="385299"/>
            <a:chOff x="787400" y="6005415"/>
            <a:chExt cx="4495800" cy="385300"/>
          </a:xfrm>
        </p:grpSpPr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526BE9C3-982E-4577-B11A-3FF538DBAEB9}"/>
                </a:ext>
              </a:extLst>
            </p:cNvPr>
            <p:cNvSpPr/>
            <p:nvPr/>
          </p:nvSpPr>
          <p:spPr>
            <a:xfrm>
              <a:off x="1793081" y="6005415"/>
              <a:ext cx="2495221" cy="385300"/>
            </a:xfrm>
            <a:prstGeom prst="roundRect">
              <a:avLst>
                <a:gd name="adj" fmla="val 50000"/>
              </a:avLst>
            </a:prstGeom>
            <a:solidFill>
              <a:srgbClr val="837A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>
                <a:buClr>
                  <a:srgbClr val="000000"/>
                </a:buClr>
              </a:pPr>
              <a:endParaRPr lang="en-US" sz="1400" kern="0">
                <a:solidFill>
                  <a:srgbClr val="FFFFFF"/>
                </a:solidFill>
                <a:latin typeface="Arial"/>
                <a:sym typeface="Arial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2D9E0F0-87C1-4FBC-9FF7-D5D2DB3C3443}"/>
                </a:ext>
              </a:extLst>
            </p:cNvPr>
            <p:cNvSpPr txBox="1"/>
            <p:nvPr/>
          </p:nvSpPr>
          <p:spPr>
            <a:xfrm>
              <a:off x="787400" y="6026254"/>
              <a:ext cx="4495800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-US" sz="1600" b="1" kern="0">
                  <a:solidFill>
                    <a:srgbClr val="FFFFFF"/>
                  </a:solidFill>
                  <a:latin typeface="Tw Cen MT" panose="020B0602020104020603" pitchFamily="34" charset="0"/>
                  <a:cs typeface="Arial"/>
                  <a:sym typeface="Arial"/>
                </a:rPr>
                <a:t>GoMusic</a:t>
              </a: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53FF403F-29ED-41B2-9A23-0575998C1830}"/>
              </a:ext>
            </a:extLst>
          </p:cNvPr>
          <p:cNvSpPr txBox="1"/>
          <p:nvPr/>
        </p:nvSpPr>
        <p:spPr>
          <a:xfrm>
            <a:off x="6797682" y="5009871"/>
            <a:ext cx="20671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en-US" sz="3200" b="1" kern="0">
                <a:solidFill>
                  <a:srgbClr val="000000">
                    <a:lumMod val="65000"/>
                    <a:lumOff val="35000"/>
                  </a:srgbClr>
                </a:solidFill>
                <a:latin typeface="Tw Cen MT" panose="020B0602020104020603" pitchFamily="34" charset="0"/>
                <a:cs typeface="Arial"/>
                <a:sym typeface="Arial"/>
              </a:rPr>
              <a:t>NodeJS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66E452B-4CC9-4D6A-9DF2-206A7BDD3B9D}"/>
              </a:ext>
            </a:extLst>
          </p:cNvPr>
          <p:cNvSpPr txBox="1"/>
          <p:nvPr/>
        </p:nvSpPr>
        <p:spPr>
          <a:xfrm>
            <a:off x="6797680" y="5531146"/>
            <a:ext cx="4702171" cy="892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en-US" sz="1733" kern="0">
                <a:solidFill>
                  <a:srgbClr val="000000">
                    <a:lumMod val="65000"/>
                    <a:lumOff val="35000"/>
                  </a:srgbClr>
                </a:solidFill>
                <a:latin typeface="SVN-Avo"/>
                <a:cs typeface="Arial"/>
                <a:sym typeface="Arial"/>
              </a:rPr>
              <a:t>Nodejs là một môi trường máy chủ mã nguồn mở. </a:t>
            </a:r>
            <a:r>
              <a:rPr lang="vi-VN" sz="1733" kern="0">
                <a:solidFill>
                  <a:srgbClr val="000000">
                    <a:lumMod val="65000"/>
                    <a:lumOff val="35000"/>
                  </a:srgbClr>
                </a:solidFill>
                <a:latin typeface="SVN-Avo"/>
                <a:cs typeface="Arial"/>
                <a:sym typeface="Arial"/>
              </a:rPr>
              <a:t>Nodejs tạo ra được các ứng dụng có tốc độ xử lý nhanh, realtime.</a:t>
            </a:r>
            <a:endParaRPr lang="en-US" sz="1733" kern="0">
              <a:solidFill>
                <a:srgbClr val="000000">
                  <a:lumMod val="65000"/>
                  <a:lumOff val="35000"/>
                </a:srgbClr>
              </a:solidFill>
              <a:latin typeface="SVN-Avo"/>
              <a:cs typeface="Arial"/>
              <a:sym typeface="Arial"/>
            </a:endParaRP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D6F14E9-8218-4373-B4DC-5505AB5F3D44}"/>
              </a:ext>
            </a:extLst>
          </p:cNvPr>
          <p:cNvGrpSpPr/>
          <p:nvPr/>
        </p:nvGrpSpPr>
        <p:grpSpPr>
          <a:xfrm>
            <a:off x="5960310" y="3501171"/>
            <a:ext cx="6713089" cy="1371600"/>
            <a:chOff x="5960309" y="5029633"/>
            <a:chExt cx="6713089" cy="1371600"/>
          </a:xfrm>
          <a:solidFill>
            <a:schemeClr val="accent4">
              <a:lumMod val="75000"/>
            </a:schemeClr>
          </a:solidFill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351D1E08-0B26-441F-9D03-7DCC1FA0FFFA}"/>
                </a:ext>
              </a:extLst>
            </p:cNvPr>
            <p:cNvGrpSpPr/>
            <p:nvPr/>
          </p:nvGrpSpPr>
          <p:grpSpPr>
            <a:xfrm>
              <a:off x="6089391" y="5029633"/>
              <a:ext cx="6584007" cy="1371600"/>
              <a:chOff x="6089391" y="5029633"/>
              <a:chExt cx="6584007" cy="1371600"/>
            </a:xfrm>
            <a:grpFill/>
          </p:grpSpPr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111AFA6E-4790-4364-BEDB-8B6F58DA774E}"/>
                  </a:ext>
                </a:extLst>
              </p:cNvPr>
              <p:cNvSpPr/>
              <p:nvPr/>
            </p:nvSpPr>
            <p:spPr>
              <a:xfrm>
                <a:off x="6096000" y="5029633"/>
                <a:ext cx="6096000" cy="1371600"/>
              </a:xfrm>
              <a:custGeom>
                <a:avLst/>
                <a:gdLst>
                  <a:gd name="connsiteX0" fmla="*/ 0 w 5638800"/>
                  <a:gd name="connsiteY0" fmla="*/ 0 h 1371600"/>
                  <a:gd name="connsiteX1" fmla="*/ 5638800 w 5638800"/>
                  <a:gd name="connsiteY1" fmla="*/ 0 h 1371600"/>
                  <a:gd name="connsiteX2" fmla="*/ 5638800 w 5638800"/>
                  <a:gd name="connsiteY2" fmla="*/ 479422 h 1371600"/>
                  <a:gd name="connsiteX3" fmla="*/ 5635266 w 5638800"/>
                  <a:gd name="connsiteY3" fmla="*/ 479066 h 1371600"/>
                  <a:gd name="connsiteX4" fmla="*/ 5428532 w 5638800"/>
                  <a:gd name="connsiteY4" fmla="*/ 685800 h 1371600"/>
                  <a:gd name="connsiteX5" fmla="*/ 5635266 w 5638800"/>
                  <a:gd name="connsiteY5" fmla="*/ 892534 h 1371600"/>
                  <a:gd name="connsiteX6" fmla="*/ 5638800 w 5638800"/>
                  <a:gd name="connsiteY6" fmla="*/ 892178 h 1371600"/>
                  <a:gd name="connsiteX7" fmla="*/ 5638800 w 5638800"/>
                  <a:gd name="connsiteY7" fmla="*/ 1371600 h 1371600"/>
                  <a:gd name="connsiteX8" fmla="*/ 0 w 5638800"/>
                  <a:gd name="connsiteY8" fmla="*/ 1371600 h 1371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638800" h="1371600">
                    <a:moveTo>
                      <a:pt x="0" y="0"/>
                    </a:moveTo>
                    <a:lnTo>
                      <a:pt x="5638800" y="0"/>
                    </a:lnTo>
                    <a:lnTo>
                      <a:pt x="5638800" y="479422"/>
                    </a:lnTo>
                    <a:lnTo>
                      <a:pt x="5635266" y="479066"/>
                    </a:lnTo>
                    <a:cubicBezTo>
                      <a:pt x="5521090" y="479066"/>
                      <a:pt x="5428532" y="571624"/>
                      <a:pt x="5428532" y="685800"/>
                    </a:cubicBezTo>
                    <a:cubicBezTo>
                      <a:pt x="5428532" y="799976"/>
                      <a:pt x="5521090" y="892534"/>
                      <a:pt x="5635266" y="892534"/>
                    </a:cubicBezTo>
                    <a:lnTo>
                      <a:pt x="5638800" y="892178"/>
                    </a:lnTo>
                    <a:lnTo>
                      <a:pt x="5638800" y="1371600"/>
                    </a:lnTo>
                    <a:lnTo>
                      <a:pt x="0" y="1371600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 defTabSz="1219170">
                  <a:buClr>
                    <a:srgbClr val="000000"/>
                  </a:buClr>
                </a:pPr>
                <a:endParaRPr lang="en-US" sz="1400" kern="0">
                  <a:solidFill>
                    <a:srgbClr val="FFFFFF"/>
                  </a:solidFill>
                  <a:latin typeface="Arial"/>
                  <a:sym typeface="Arial"/>
                </a:endParaRPr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335A4CFB-6F46-4EF4-A4A9-A1069A26B898}"/>
                  </a:ext>
                </a:extLst>
              </p:cNvPr>
              <p:cNvSpPr/>
              <p:nvPr/>
            </p:nvSpPr>
            <p:spPr>
              <a:xfrm>
                <a:off x="12079777" y="5625312"/>
                <a:ext cx="180242" cy="18024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9170">
                  <a:buClr>
                    <a:srgbClr val="000000"/>
                  </a:buClr>
                </a:pPr>
                <a:endParaRPr lang="en-US" sz="1400" kern="0">
                  <a:solidFill>
                    <a:srgbClr val="FFFFFF"/>
                  </a:solidFill>
                  <a:latin typeface="Arial"/>
                  <a:sym typeface="Arial"/>
                </a:endParaRPr>
              </a:p>
            </p:txBody>
          </p:sp>
          <p:sp>
            <p:nvSpPr>
              <p:cNvPr id="51" name="Arc 50">
                <a:extLst>
                  <a:ext uri="{FF2B5EF4-FFF2-40B4-BE49-F238E27FC236}">
                    <a16:creationId xmlns:a16="http://schemas.microsoft.com/office/drawing/2014/main" id="{C45B986D-402B-480E-868B-E69C4A6CDAD6}"/>
                  </a:ext>
                </a:extLst>
              </p:cNvPr>
              <p:cNvSpPr/>
              <p:nvPr/>
            </p:nvSpPr>
            <p:spPr>
              <a:xfrm rot="13500000">
                <a:off x="11763152" y="5250337"/>
                <a:ext cx="910246" cy="910246"/>
              </a:xfrm>
              <a:prstGeom prst="arc">
                <a:avLst>
                  <a:gd name="adj1" fmla="val 13695927"/>
                  <a:gd name="adj2" fmla="val 2489019"/>
                </a:avLst>
              </a:prstGeom>
              <a:grpFill/>
              <a:ln w="38100" cap="rnd">
                <a:solidFill>
                  <a:schemeClr val="bg1">
                    <a:lumMod val="95000"/>
                  </a:schemeClr>
                </a:solidFill>
                <a:round/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defTabSz="1219170">
                  <a:buClr>
                    <a:srgbClr val="000000"/>
                  </a:buClr>
                </a:pPr>
                <a:endParaRPr lang="en-US" sz="1400" kern="0">
                  <a:solidFill>
                    <a:srgbClr val="000000"/>
                  </a:solidFill>
                  <a:latin typeface="Arial"/>
                  <a:sym typeface="Arial"/>
                </a:endParaRPr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FB74AA67-EBA8-444C-9ED6-0A0C22D4A1E5}"/>
                  </a:ext>
                </a:extLst>
              </p:cNvPr>
              <p:cNvSpPr/>
              <p:nvPr/>
            </p:nvSpPr>
            <p:spPr>
              <a:xfrm rot="10800000">
                <a:off x="6089391" y="5526567"/>
                <a:ext cx="202098" cy="404196"/>
              </a:xfrm>
              <a:custGeom>
                <a:avLst/>
                <a:gdLst>
                  <a:gd name="connsiteX0" fmla="*/ 131280 w 131280"/>
                  <a:gd name="connsiteY0" fmla="*/ 0 h 262560"/>
                  <a:gd name="connsiteX1" fmla="*/ 131280 w 131280"/>
                  <a:gd name="connsiteY1" fmla="*/ 262560 h 262560"/>
                  <a:gd name="connsiteX2" fmla="*/ 0 w 131280"/>
                  <a:gd name="connsiteY2" fmla="*/ 131280 h 262560"/>
                  <a:gd name="connsiteX3" fmla="*/ 131280 w 131280"/>
                  <a:gd name="connsiteY3" fmla="*/ 0 h 2625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1280" h="262560">
                    <a:moveTo>
                      <a:pt x="131280" y="0"/>
                    </a:moveTo>
                    <a:lnTo>
                      <a:pt x="131280" y="262560"/>
                    </a:lnTo>
                    <a:cubicBezTo>
                      <a:pt x="58776" y="262560"/>
                      <a:pt x="0" y="203784"/>
                      <a:pt x="0" y="131280"/>
                    </a:cubicBezTo>
                    <a:cubicBezTo>
                      <a:pt x="0" y="58776"/>
                      <a:pt x="58776" y="0"/>
                      <a:pt x="13128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 defTabSz="1219170">
                  <a:buClr>
                    <a:srgbClr val="000000"/>
                  </a:buClr>
                </a:pPr>
                <a:endParaRPr lang="en-US" sz="1400" kern="0">
                  <a:solidFill>
                    <a:srgbClr val="FFFFFF"/>
                  </a:solidFill>
                  <a:latin typeface="Arial"/>
                  <a:sym typeface="Arial"/>
                </a:endParaRPr>
              </a:p>
            </p:txBody>
          </p:sp>
        </p:grp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E9CD6E14-D312-46B3-B7D3-590EBE45A32E}"/>
                </a:ext>
              </a:extLst>
            </p:cNvPr>
            <p:cNvSpPr/>
            <p:nvPr/>
          </p:nvSpPr>
          <p:spPr>
            <a:xfrm>
              <a:off x="5960309" y="5597385"/>
              <a:ext cx="129080" cy="262560"/>
            </a:xfrm>
            <a:custGeom>
              <a:avLst/>
              <a:gdLst>
                <a:gd name="connsiteX0" fmla="*/ 131280 w 131280"/>
                <a:gd name="connsiteY0" fmla="*/ 0 h 262560"/>
                <a:gd name="connsiteX1" fmla="*/ 131280 w 131280"/>
                <a:gd name="connsiteY1" fmla="*/ 262560 h 262560"/>
                <a:gd name="connsiteX2" fmla="*/ 0 w 131280"/>
                <a:gd name="connsiteY2" fmla="*/ 131280 h 262560"/>
                <a:gd name="connsiteX3" fmla="*/ 131280 w 131280"/>
                <a:gd name="connsiteY3" fmla="*/ 0 h 262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280" h="262560">
                  <a:moveTo>
                    <a:pt x="131280" y="0"/>
                  </a:moveTo>
                  <a:lnTo>
                    <a:pt x="131280" y="262560"/>
                  </a:lnTo>
                  <a:cubicBezTo>
                    <a:pt x="58776" y="262560"/>
                    <a:pt x="0" y="203784"/>
                    <a:pt x="0" y="131280"/>
                  </a:cubicBezTo>
                  <a:cubicBezTo>
                    <a:pt x="0" y="58776"/>
                    <a:pt x="58776" y="0"/>
                    <a:pt x="131280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endParaRPr lang="en-US" sz="1400" kern="0">
                <a:solidFill>
                  <a:srgbClr val="FFFFFF"/>
                </a:solidFill>
                <a:latin typeface="Arial"/>
                <a:sym typeface="Arial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F2B565EB-A922-4F37-A569-C8C0989450EB}"/>
              </a:ext>
            </a:extLst>
          </p:cNvPr>
          <p:cNvSpPr txBox="1"/>
          <p:nvPr/>
        </p:nvSpPr>
        <p:spPr>
          <a:xfrm>
            <a:off x="6797681" y="3498711"/>
            <a:ext cx="24415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en-US" sz="3200" b="1" kern="0">
                <a:solidFill>
                  <a:srgbClr val="000000">
                    <a:lumMod val="65000"/>
                    <a:lumOff val="35000"/>
                  </a:srgbClr>
                </a:solidFill>
                <a:latin typeface="Tw Cen MT" panose="020B0602020104020603" pitchFamily="34" charset="0"/>
                <a:cs typeface="Arial"/>
                <a:sym typeface="Arial"/>
              </a:rPr>
              <a:t>ReactJS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11AA7AC-5281-47C7-980E-446D8C09D4E7}"/>
              </a:ext>
            </a:extLst>
          </p:cNvPr>
          <p:cNvSpPr txBox="1"/>
          <p:nvPr/>
        </p:nvSpPr>
        <p:spPr>
          <a:xfrm>
            <a:off x="6797680" y="4019986"/>
            <a:ext cx="4702171" cy="892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vi-VN" sz="1733" kern="0">
                <a:solidFill>
                  <a:srgbClr val="000000">
                    <a:lumMod val="65000"/>
                    <a:lumOff val="35000"/>
                  </a:srgbClr>
                </a:solidFill>
                <a:latin typeface="SVN-Avo"/>
                <a:cs typeface="Arial"/>
                <a:sym typeface="Arial"/>
              </a:rPr>
              <a:t>React là thư viện frontend được viết bằng Javascript, nó là hàng của Facebook đang rất hot hiện nay</a:t>
            </a:r>
            <a:endParaRPr lang="en-US" sz="1733" kern="0">
              <a:solidFill>
                <a:srgbClr val="000000">
                  <a:lumMod val="65000"/>
                  <a:lumOff val="35000"/>
                </a:srgbClr>
              </a:solidFill>
              <a:latin typeface="SVN-Avo"/>
              <a:cs typeface="Arial"/>
              <a:sym typeface="Arial"/>
            </a:endParaRP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1345D8BD-D650-4E14-873A-C472FAC36025}"/>
              </a:ext>
            </a:extLst>
          </p:cNvPr>
          <p:cNvGrpSpPr/>
          <p:nvPr/>
        </p:nvGrpSpPr>
        <p:grpSpPr>
          <a:xfrm>
            <a:off x="5960310" y="2002907"/>
            <a:ext cx="6713089" cy="1371600"/>
            <a:chOff x="5960309" y="5029633"/>
            <a:chExt cx="6713089" cy="1371600"/>
          </a:xfrm>
          <a:solidFill>
            <a:schemeClr val="accent4">
              <a:lumMod val="75000"/>
            </a:schemeClr>
          </a:solidFill>
        </p:grpSpPr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72B964FC-1070-4A79-BCE7-7DBE9924CA8D}"/>
                </a:ext>
              </a:extLst>
            </p:cNvPr>
            <p:cNvGrpSpPr/>
            <p:nvPr/>
          </p:nvGrpSpPr>
          <p:grpSpPr>
            <a:xfrm>
              <a:off x="6089391" y="5029633"/>
              <a:ext cx="6584007" cy="1371600"/>
              <a:chOff x="6089391" y="5029633"/>
              <a:chExt cx="6584007" cy="1371600"/>
            </a:xfrm>
            <a:grpFill/>
          </p:grpSpPr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0BA28513-91A8-4629-98B5-8D5481830532}"/>
                  </a:ext>
                </a:extLst>
              </p:cNvPr>
              <p:cNvSpPr/>
              <p:nvPr/>
            </p:nvSpPr>
            <p:spPr>
              <a:xfrm>
                <a:off x="6096000" y="5029633"/>
                <a:ext cx="6096000" cy="1371600"/>
              </a:xfrm>
              <a:custGeom>
                <a:avLst/>
                <a:gdLst>
                  <a:gd name="connsiteX0" fmla="*/ 0 w 5638800"/>
                  <a:gd name="connsiteY0" fmla="*/ 0 h 1371600"/>
                  <a:gd name="connsiteX1" fmla="*/ 5638800 w 5638800"/>
                  <a:gd name="connsiteY1" fmla="*/ 0 h 1371600"/>
                  <a:gd name="connsiteX2" fmla="*/ 5638800 w 5638800"/>
                  <a:gd name="connsiteY2" fmla="*/ 479422 h 1371600"/>
                  <a:gd name="connsiteX3" fmla="*/ 5635266 w 5638800"/>
                  <a:gd name="connsiteY3" fmla="*/ 479066 h 1371600"/>
                  <a:gd name="connsiteX4" fmla="*/ 5428532 w 5638800"/>
                  <a:gd name="connsiteY4" fmla="*/ 685800 h 1371600"/>
                  <a:gd name="connsiteX5" fmla="*/ 5635266 w 5638800"/>
                  <a:gd name="connsiteY5" fmla="*/ 892534 h 1371600"/>
                  <a:gd name="connsiteX6" fmla="*/ 5638800 w 5638800"/>
                  <a:gd name="connsiteY6" fmla="*/ 892178 h 1371600"/>
                  <a:gd name="connsiteX7" fmla="*/ 5638800 w 5638800"/>
                  <a:gd name="connsiteY7" fmla="*/ 1371600 h 1371600"/>
                  <a:gd name="connsiteX8" fmla="*/ 0 w 5638800"/>
                  <a:gd name="connsiteY8" fmla="*/ 1371600 h 1371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638800" h="1371600">
                    <a:moveTo>
                      <a:pt x="0" y="0"/>
                    </a:moveTo>
                    <a:lnTo>
                      <a:pt x="5638800" y="0"/>
                    </a:lnTo>
                    <a:lnTo>
                      <a:pt x="5638800" y="479422"/>
                    </a:lnTo>
                    <a:lnTo>
                      <a:pt x="5635266" y="479066"/>
                    </a:lnTo>
                    <a:cubicBezTo>
                      <a:pt x="5521090" y="479066"/>
                      <a:pt x="5428532" y="571624"/>
                      <a:pt x="5428532" y="685800"/>
                    </a:cubicBezTo>
                    <a:cubicBezTo>
                      <a:pt x="5428532" y="799976"/>
                      <a:pt x="5521090" y="892534"/>
                      <a:pt x="5635266" y="892534"/>
                    </a:cubicBezTo>
                    <a:lnTo>
                      <a:pt x="5638800" y="892178"/>
                    </a:lnTo>
                    <a:lnTo>
                      <a:pt x="5638800" y="1371600"/>
                    </a:lnTo>
                    <a:lnTo>
                      <a:pt x="0" y="1371600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 defTabSz="1219170">
                  <a:buClr>
                    <a:srgbClr val="000000"/>
                  </a:buClr>
                </a:pPr>
                <a:endParaRPr lang="en-US" sz="1400" kern="0">
                  <a:solidFill>
                    <a:srgbClr val="FFFFFF"/>
                  </a:solidFill>
                  <a:latin typeface="Arial"/>
                  <a:sym typeface="Arial"/>
                </a:endParaRPr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B68DE184-E72B-4AD2-B4CE-9E5C71F429CA}"/>
                  </a:ext>
                </a:extLst>
              </p:cNvPr>
              <p:cNvSpPr/>
              <p:nvPr/>
            </p:nvSpPr>
            <p:spPr>
              <a:xfrm>
                <a:off x="12079777" y="5625312"/>
                <a:ext cx="180242" cy="18024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9170">
                  <a:buClr>
                    <a:srgbClr val="000000"/>
                  </a:buClr>
                </a:pPr>
                <a:endParaRPr lang="en-US" sz="1400" kern="0">
                  <a:solidFill>
                    <a:srgbClr val="FFFFFF"/>
                  </a:solidFill>
                  <a:latin typeface="Arial"/>
                  <a:sym typeface="Arial"/>
                </a:endParaRPr>
              </a:p>
            </p:txBody>
          </p:sp>
          <p:sp>
            <p:nvSpPr>
              <p:cNvPr id="58" name="Arc 57">
                <a:extLst>
                  <a:ext uri="{FF2B5EF4-FFF2-40B4-BE49-F238E27FC236}">
                    <a16:creationId xmlns:a16="http://schemas.microsoft.com/office/drawing/2014/main" id="{1C6A5BF1-F669-4DAA-8B89-54A643D46F1E}"/>
                  </a:ext>
                </a:extLst>
              </p:cNvPr>
              <p:cNvSpPr/>
              <p:nvPr/>
            </p:nvSpPr>
            <p:spPr>
              <a:xfrm rot="13500000">
                <a:off x="11763152" y="5250337"/>
                <a:ext cx="910246" cy="910246"/>
              </a:xfrm>
              <a:prstGeom prst="arc">
                <a:avLst>
                  <a:gd name="adj1" fmla="val 13695927"/>
                  <a:gd name="adj2" fmla="val 2489019"/>
                </a:avLst>
              </a:prstGeom>
              <a:grpFill/>
              <a:ln w="38100" cap="rnd">
                <a:solidFill>
                  <a:schemeClr val="bg1">
                    <a:lumMod val="95000"/>
                  </a:schemeClr>
                </a:solidFill>
                <a:round/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defTabSz="1219170">
                  <a:buClr>
                    <a:srgbClr val="000000"/>
                  </a:buClr>
                </a:pPr>
                <a:endParaRPr lang="en-US" sz="1400" kern="0">
                  <a:solidFill>
                    <a:srgbClr val="000000"/>
                  </a:solidFill>
                  <a:latin typeface="Arial"/>
                  <a:sym typeface="Arial"/>
                </a:endParaRPr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294B812F-DB44-46EB-9EC5-F47F0BB12278}"/>
                  </a:ext>
                </a:extLst>
              </p:cNvPr>
              <p:cNvSpPr/>
              <p:nvPr/>
            </p:nvSpPr>
            <p:spPr>
              <a:xfrm rot="10800000">
                <a:off x="6089391" y="5526567"/>
                <a:ext cx="202098" cy="404196"/>
              </a:xfrm>
              <a:custGeom>
                <a:avLst/>
                <a:gdLst>
                  <a:gd name="connsiteX0" fmla="*/ 131280 w 131280"/>
                  <a:gd name="connsiteY0" fmla="*/ 0 h 262560"/>
                  <a:gd name="connsiteX1" fmla="*/ 131280 w 131280"/>
                  <a:gd name="connsiteY1" fmla="*/ 262560 h 262560"/>
                  <a:gd name="connsiteX2" fmla="*/ 0 w 131280"/>
                  <a:gd name="connsiteY2" fmla="*/ 131280 h 262560"/>
                  <a:gd name="connsiteX3" fmla="*/ 131280 w 131280"/>
                  <a:gd name="connsiteY3" fmla="*/ 0 h 2625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1280" h="262560">
                    <a:moveTo>
                      <a:pt x="131280" y="0"/>
                    </a:moveTo>
                    <a:lnTo>
                      <a:pt x="131280" y="262560"/>
                    </a:lnTo>
                    <a:cubicBezTo>
                      <a:pt x="58776" y="262560"/>
                      <a:pt x="0" y="203784"/>
                      <a:pt x="0" y="131280"/>
                    </a:cubicBezTo>
                    <a:cubicBezTo>
                      <a:pt x="0" y="58776"/>
                      <a:pt x="58776" y="0"/>
                      <a:pt x="13128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 defTabSz="1219170">
                  <a:buClr>
                    <a:srgbClr val="000000"/>
                  </a:buClr>
                </a:pPr>
                <a:endParaRPr lang="en-US" sz="1400" kern="0">
                  <a:solidFill>
                    <a:srgbClr val="FFFFFF"/>
                  </a:solidFill>
                  <a:latin typeface="Arial"/>
                  <a:sym typeface="Arial"/>
                </a:endParaRPr>
              </a:p>
            </p:txBody>
          </p:sp>
        </p:grp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826932E0-440E-4083-90D9-4B8A27C7FBED}"/>
                </a:ext>
              </a:extLst>
            </p:cNvPr>
            <p:cNvSpPr/>
            <p:nvPr/>
          </p:nvSpPr>
          <p:spPr>
            <a:xfrm>
              <a:off x="5960309" y="5597385"/>
              <a:ext cx="129080" cy="262560"/>
            </a:xfrm>
            <a:custGeom>
              <a:avLst/>
              <a:gdLst>
                <a:gd name="connsiteX0" fmla="*/ 131280 w 131280"/>
                <a:gd name="connsiteY0" fmla="*/ 0 h 262560"/>
                <a:gd name="connsiteX1" fmla="*/ 131280 w 131280"/>
                <a:gd name="connsiteY1" fmla="*/ 262560 h 262560"/>
                <a:gd name="connsiteX2" fmla="*/ 0 w 131280"/>
                <a:gd name="connsiteY2" fmla="*/ 131280 h 262560"/>
                <a:gd name="connsiteX3" fmla="*/ 131280 w 131280"/>
                <a:gd name="connsiteY3" fmla="*/ 0 h 262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280" h="262560">
                  <a:moveTo>
                    <a:pt x="131280" y="0"/>
                  </a:moveTo>
                  <a:lnTo>
                    <a:pt x="131280" y="262560"/>
                  </a:lnTo>
                  <a:cubicBezTo>
                    <a:pt x="58776" y="262560"/>
                    <a:pt x="0" y="203784"/>
                    <a:pt x="0" y="131280"/>
                  </a:cubicBezTo>
                  <a:cubicBezTo>
                    <a:pt x="0" y="58776"/>
                    <a:pt x="58776" y="0"/>
                    <a:pt x="131280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endParaRPr lang="en-US" sz="1400" kern="0">
                <a:solidFill>
                  <a:srgbClr val="FFFFFF"/>
                </a:solidFill>
                <a:latin typeface="Arial"/>
                <a:sym typeface="Arial"/>
              </a:endParaRP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FDFFB55A-D92B-4E85-818C-871C49D01849}"/>
              </a:ext>
            </a:extLst>
          </p:cNvPr>
          <p:cNvGrpSpPr/>
          <p:nvPr/>
        </p:nvGrpSpPr>
        <p:grpSpPr>
          <a:xfrm>
            <a:off x="5960310" y="507779"/>
            <a:ext cx="6713089" cy="1371600"/>
            <a:chOff x="5960309" y="5029633"/>
            <a:chExt cx="6713089" cy="1371600"/>
          </a:xfrm>
          <a:solidFill>
            <a:schemeClr val="accent4">
              <a:lumMod val="75000"/>
            </a:schemeClr>
          </a:solidFill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403054EB-E1FF-4E6C-8E02-ACDD0BFD8301}"/>
                </a:ext>
              </a:extLst>
            </p:cNvPr>
            <p:cNvGrpSpPr/>
            <p:nvPr/>
          </p:nvGrpSpPr>
          <p:grpSpPr>
            <a:xfrm>
              <a:off x="6089391" y="5029633"/>
              <a:ext cx="6584007" cy="1371600"/>
              <a:chOff x="6089391" y="5029633"/>
              <a:chExt cx="6584007" cy="1371600"/>
            </a:xfrm>
            <a:grpFill/>
          </p:grpSpPr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2448B8DC-6996-4E3D-884E-8E51F613B6BD}"/>
                  </a:ext>
                </a:extLst>
              </p:cNvPr>
              <p:cNvSpPr/>
              <p:nvPr/>
            </p:nvSpPr>
            <p:spPr>
              <a:xfrm>
                <a:off x="6096000" y="5029633"/>
                <a:ext cx="6096000" cy="1371600"/>
              </a:xfrm>
              <a:custGeom>
                <a:avLst/>
                <a:gdLst>
                  <a:gd name="connsiteX0" fmla="*/ 0 w 5638800"/>
                  <a:gd name="connsiteY0" fmla="*/ 0 h 1371600"/>
                  <a:gd name="connsiteX1" fmla="*/ 5638800 w 5638800"/>
                  <a:gd name="connsiteY1" fmla="*/ 0 h 1371600"/>
                  <a:gd name="connsiteX2" fmla="*/ 5638800 w 5638800"/>
                  <a:gd name="connsiteY2" fmla="*/ 479422 h 1371600"/>
                  <a:gd name="connsiteX3" fmla="*/ 5635266 w 5638800"/>
                  <a:gd name="connsiteY3" fmla="*/ 479066 h 1371600"/>
                  <a:gd name="connsiteX4" fmla="*/ 5428532 w 5638800"/>
                  <a:gd name="connsiteY4" fmla="*/ 685800 h 1371600"/>
                  <a:gd name="connsiteX5" fmla="*/ 5635266 w 5638800"/>
                  <a:gd name="connsiteY5" fmla="*/ 892534 h 1371600"/>
                  <a:gd name="connsiteX6" fmla="*/ 5638800 w 5638800"/>
                  <a:gd name="connsiteY6" fmla="*/ 892178 h 1371600"/>
                  <a:gd name="connsiteX7" fmla="*/ 5638800 w 5638800"/>
                  <a:gd name="connsiteY7" fmla="*/ 1371600 h 1371600"/>
                  <a:gd name="connsiteX8" fmla="*/ 0 w 5638800"/>
                  <a:gd name="connsiteY8" fmla="*/ 1371600 h 1371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638800" h="1371600">
                    <a:moveTo>
                      <a:pt x="0" y="0"/>
                    </a:moveTo>
                    <a:lnTo>
                      <a:pt x="5638800" y="0"/>
                    </a:lnTo>
                    <a:lnTo>
                      <a:pt x="5638800" y="479422"/>
                    </a:lnTo>
                    <a:lnTo>
                      <a:pt x="5635266" y="479066"/>
                    </a:lnTo>
                    <a:cubicBezTo>
                      <a:pt x="5521090" y="479066"/>
                      <a:pt x="5428532" y="571624"/>
                      <a:pt x="5428532" y="685800"/>
                    </a:cubicBezTo>
                    <a:cubicBezTo>
                      <a:pt x="5428532" y="799976"/>
                      <a:pt x="5521090" y="892534"/>
                      <a:pt x="5635266" y="892534"/>
                    </a:cubicBezTo>
                    <a:lnTo>
                      <a:pt x="5638800" y="892178"/>
                    </a:lnTo>
                    <a:lnTo>
                      <a:pt x="5638800" y="1371600"/>
                    </a:lnTo>
                    <a:lnTo>
                      <a:pt x="0" y="1371600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 defTabSz="1219170">
                  <a:buClr>
                    <a:srgbClr val="000000"/>
                  </a:buClr>
                </a:pPr>
                <a:endParaRPr lang="en-US" sz="1400" kern="0">
                  <a:solidFill>
                    <a:srgbClr val="FFFFFF"/>
                  </a:solidFill>
                  <a:latin typeface="Arial"/>
                  <a:sym typeface="Arial"/>
                </a:endParaRPr>
              </a:p>
            </p:txBody>
          </p: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1716C258-0180-442C-B2B3-B079515963E7}"/>
                  </a:ext>
                </a:extLst>
              </p:cNvPr>
              <p:cNvSpPr/>
              <p:nvPr/>
            </p:nvSpPr>
            <p:spPr>
              <a:xfrm>
                <a:off x="12079777" y="5625312"/>
                <a:ext cx="180242" cy="18024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9170">
                  <a:buClr>
                    <a:srgbClr val="000000"/>
                  </a:buClr>
                </a:pPr>
                <a:endParaRPr lang="en-US" sz="1400" kern="0">
                  <a:solidFill>
                    <a:srgbClr val="FFFFFF"/>
                  </a:solidFill>
                  <a:latin typeface="Arial"/>
                  <a:sym typeface="Arial"/>
                </a:endParaRPr>
              </a:p>
            </p:txBody>
          </p:sp>
          <p:sp>
            <p:nvSpPr>
              <p:cNvPr id="65" name="Arc 64">
                <a:extLst>
                  <a:ext uri="{FF2B5EF4-FFF2-40B4-BE49-F238E27FC236}">
                    <a16:creationId xmlns:a16="http://schemas.microsoft.com/office/drawing/2014/main" id="{BFA3A441-E77C-4E04-A19B-F4D1FFCA25FE}"/>
                  </a:ext>
                </a:extLst>
              </p:cNvPr>
              <p:cNvSpPr/>
              <p:nvPr/>
            </p:nvSpPr>
            <p:spPr>
              <a:xfrm rot="13500000">
                <a:off x="11763152" y="5250337"/>
                <a:ext cx="910246" cy="910246"/>
              </a:xfrm>
              <a:prstGeom prst="arc">
                <a:avLst>
                  <a:gd name="adj1" fmla="val 13695927"/>
                  <a:gd name="adj2" fmla="val 2489019"/>
                </a:avLst>
              </a:prstGeom>
              <a:grpFill/>
              <a:ln w="38100" cap="rnd">
                <a:solidFill>
                  <a:schemeClr val="bg1">
                    <a:lumMod val="95000"/>
                  </a:schemeClr>
                </a:solidFill>
                <a:round/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defTabSz="1219170">
                  <a:buClr>
                    <a:srgbClr val="000000"/>
                  </a:buClr>
                </a:pPr>
                <a:endParaRPr lang="en-US" sz="1400" kern="0">
                  <a:solidFill>
                    <a:srgbClr val="000000"/>
                  </a:solidFill>
                  <a:latin typeface="Arial"/>
                  <a:sym typeface="Arial"/>
                </a:endParaRPr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65793ACC-8BA4-4C38-9445-0446E1D2597E}"/>
                  </a:ext>
                </a:extLst>
              </p:cNvPr>
              <p:cNvSpPr/>
              <p:nvPr/>
            </p:nvSpPr>
            <p:spPr>
              <a:xfrm rot="10800000">
                <a:off x="6089391" y="5526567"/>
                <a:ext cx="202098" cy="404196"/>
              </a:xfrm>
              <a:custGeom>
                <a:avLst/>
                <a:gdLst>
                  <a:gd name="connsiteX0" fmla="*/ 131280 w 131280"/>
                  <a:gd name="connsiteY0" fmla="*/ 0 h 262560"/>
                  <a:gd name="connsiteX1" fmla="*/ 131280 w 131280"/>
                  <a:gd name="connsiteY1" fmla="*/ 262560 h 262560"/>
                  <a:gd name="connsiteX2" fmla="*/ 0 w 131280"/>
                  <a:gd name="connsiteY2" fmla="*/ 131280 h 262560"/>
                  <a:gd name="connsiteX3" fmla="*/ 131280 w 131280"/>
                  <a:gd name="connsiteY3" fmla="*/ 0 h 2625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1280" h="262560">
                    <a:moveTo>
                      <a:pt x="131280" y="0"/>
                    </a:moveTo>
                    <a:lnTo>
                      <a:pt x="131280" y="262560"/>
                    </a:lnTo>
                    <a:cubicBezTo>
                      <a:pt x="58776" y="262560"/>
                      <a:pt x="0" y="203784"/>
                      <a:pt x="0" y="131280"/>
                    </a:cubicBezTo>
                    <a:cubicBezTo>
                      <a:pt x="0" y="58776"/>
                      <a:pt x="58776" y="0"/>
                      <a:pt x="13128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 defTabSz="1219170">
                  <a:buClr>
                    <a:srgbClr val="000000"/>
                  </a:buClr>
                </a:pPr>
                <a:endParaRPr lang="en-US" sz="1400" kern="0">
                  <a:solidFill>
                    <a:srgbClr val="FFFFFF"/>
                  </a:solidFill>
                  <a:latin typeface="Arial"/>
                  <a:sym typeface="Arial"/>
                </a:endParaRPr>
              </a:p>
            </p:txBody>
          </p:sp>
        </p:grp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2501ABED-9814-45A5-8447-05BC4F1D24FE}"/>
                </a:ext>
              </a:extLst>
            </p:cNvPr>
            <p:cNvSpPr/>
            <p:nvPr/>
          </p:nvSpPr>
          <p:spPr>
            <a:xfrm>
              <a:off x="5960309" y="5597385"/>
              <a:ext cx="129080" cy="262560"/>
            </a:xfrm>
            <a:custGeom>
              <a:avLst/>
              <a:gdLst>
                <a:gd name="connsiteX0" fmla="*/ 131280 w 131280"/>
                <a:gd name="connsiteY0" fmla="*/ 0 h 262560"/>
                <a:gd name="connsiteX1" fmla="*/ 131280 w 131280"/>
                <a:gd name="connsiteY1" fmla="*/ 262560 h 262560"/>
                <a:gd name="connsiteX2" fmla="*/ 0 w 131280"/>
                <a:gd name="connsiteY2" fmla="*/ 131280 h 262560"/>
                <a:gd name="connsiteX3" fmla="*/ 131280 w 131280"/>
                <a:gd name="connsiteY3" fmla="*/ 0 h 262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280" h="262560">
                  <a:moveTo>
                    <a:pt x="131280" y="0"/>
                  </a:moveTo>
                  <a:lnTo>
                    <a:pt x="131280" y="262560"/>
                  </a:lnTo>
                  <a:cubicBezTo>
                    <a:pt x="58776" y="262560"/>
                    <a:pt x="0" y="203784"/>
                    <a:pt x="0" y="131280"/>
                  </a:cubicBezTo>
                  <a:cubicBezTo>
                    <a:pt x="0" y="58776"/>
                    <a:pt x="58776" y="0"/>
                    <a:pt x="131280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endParaRPr lang="en-US" sz="1400" kern="0">
                <a:solidFill>
                  <a:srgbClr val="FFFFFF"/>
                </a:solidFill>
                <a:latin typeface="Arial"/>
                <a:sym typeface="Arial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23717EA6-E7F3-4391-B98D-27E9C27FE487}"/>
              </a:ext>
            </a:extLst>
          </p:cNvPr>
          <p:cNvSpPr txBox="1"/>
          <p:nvPr/>
        </p:nvSpPr>
        <p:spPr>
          <a:xfrm>
            <a:off x="6797682" y="476391"/>
            <a:ext cx="20671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en-US" sz="3200" b="1" kern="0">
                <a:solidFill>
                  <a:srgbClr val="FFFFFF">
                    <a:lumMod val="95000"/>
                  </a:srgbClr>
                </a:solidFill>
                <a:latin typeface="Tw Cen MT" panose="020B0602020104020603" pitchFamily="34" charset="0"/>
                <a:cs typeface="Arial"/>
                <a:sym typeface="Arial"/>
              </a:rPr>
              <a:t>MongoDB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1528AB-DBBA-4B0A-9A2B-DBCE63FEAE19}"/>
              </a:ext>
            </a:extLst>
          </p:cNvPr>
          <p:cNvSpPr txBox="1"/>
          <p:nvPr/>
        </p:nvSpPr>
        <p:spPr>
          <a:xfrm>
            <a:off x="6797680" y="997666"/>
            <a:ext cx="4702171" cy="892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vi-VN" sz="1733" kern="0">
                <a:solidFill>
                  <a:srgbClr val="FFFFFF">
                    <a:lumMod val="95000"/>
                  </a:srgbClr>
                </a:solidFill>
                <a:latin typeface="SVN-Avo"/>
                <a:cs typeface="Arial"/>
                <a:sym typeface="Arial"/>
              </a:rPr>
              <a:t>MongoDB Là một noSQL database hot nhất hiện nay. MongoDB thường đi với Mongoose – một library để giao tiếp với MongoDB dễ dàng hơn</a:t>
            </a:r>
            <a:endParaRPr lang="en-US" sz="1733" kern="0">
              <a:solidFill>
                <a:srgbClr val="FFFFFF">
                  <a:lumMod val="95000"/>
                </a:srgbClr>
              </a:solidFill>
              <a:latin typeface="SVN-Avo"/>
              <a:cs typeface="Arial"/>
              <a:sym typeface="Arial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F991B25-EF91-4E1F-A8E0-FACBFBF590EA}"/>
              </a:ext>
            </a:extLst>
          </p:cNvPr>
          <p:cNvSpPr txBox="1"/>
          <p:nvPr/>
        </p:nvSpPr>
        <p:spPr>
          <a:xfrm>
            <a:off x="6797682" y="1987551"/>
            <a:ext cx="20671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en-US" sz="3200" b="1" kern="0">
                <a:solidFill>
                  <a:srgbClr val="000000">
                    <a:lumMod val="65000"/>
                    <a:lumOff val="35000"/>
                  </a:srgbClr>
                </a:solidFill>
                <a:latin typeface="Tw Cen MT" panose="020B0602020104020603" pitchFamily="34" charset="0"/>
                <a:cs typeface="Arial"/>
                <a:sym typeface="Arial"/>
              </a:rPr>
              <a:t>ExpressJS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BD62ED7-CE30-4389-8FD4-4D1060D57BBC}"/>
              </a:ext>
            </a:extLst>
          </p:cNvPr>
          <p:cNvSpPr txBox="1"/>
          <p:nvPr/>
        </p:nvSpPr>
        <p:spPr>
          <a:xfrm>
            <a:off x="6797680" y="2508826"/>
            <a:ext cx="4972443" cy="892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vi-VN" sz="1733" kern="0">
                <a:solidFill>
                  <a:srgbClr val="000000">
                    <a:lumMod val="65000"/>
                    <a:lumOff val="35000"/>
                  </a:srgbClr>
                </a:solidFill>
                <a:latin typeface="SVN-Avo"/>
                <a:cs typeface="Arial"/>
                <a:sym typeface="Arial"/>
              </a:rPr>
              <a:t>web framework được xây dựng bằng Javascript chạy trên nền Node.js. </a:t>
            </a:r>
            <a:r>
              <a:rPr lang="en-US" sz="1733" kern="0">
                <a:solidFill>
                  <a:srgbClr val="000000">
                    <a:lumMod val="65000"/>
                    <a:lumOff val="35000"/>
                  </a:srgbClr>
                </a:solidFill>
                <a:latin typeface="SVN-Avo"/>
                <a:cs typeface="Arial"/>
                <a:sym typeface="Arial"/>
              </a:rPr>
              <a:t>H</a:t>
            </a:r>
            <a:r>
              <a:rPr lang="vi-VN" sz="1733" kern="0">
                <a:solidFill>
                  <a:srgbClr val="000000">
                    <a:lumMod val="65000"/>
                    <a:lumOff val="35000"/>
                  </a:srgbClr>
                </a:solidFill>
                <a:latin typeface="SVN-Avo"/>
                <a:cs typeface="Arial"/>
                <a:sym typeface="Arial"/>
              </a:rPr>
              <a:t>ỗ trợ thêm nhiều tính năng như: routing, middlewares, template engines, </a:t>
            </a:r>
            <a:endParaRPr lang="en-US" sz="1733" kern="0">
              <a:solidFill>
                <a:srgbClr val="000000">
                  <a:lumMod val="65000"/>
                  <a:lumOff val="35000"/>
                </a:srgbClr>
              </a:solidFill>
              <a:latin typeface="SVN-Avo"/>
              <a:cs typeface="Arial"/>
              <a:sym typeface="Arial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144FFB52-4FFD-42DD-A8BE-2F0D382FE689}"/>
              </a:ext>
            </a:extLst>
          </p:cNvPr>
          <p:cNvSpPr txBox="1"/>
          <p:nvPr/>
        </p:nvSpPr>
        <p:spPr>
          <a:xfrm>
            <a:off x="1907618" y="2266951"/>
            <a:ext cx="145097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-US" sz="9600" b="1" kern="0">
                <a:solidFill>
                  <a:srgbClr val="837AD9"/>
                </a:solidFill>
                <a:latin typeface="Tw Cen MT" panose="020B0602020104020603" pitchFamily="34" charset="0"/>
                <a:cs typeface="Arial"/>
                <a:sym typeface="Arial"/>
              </a:rPr>
              <a:t>E.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C42FAE7-DAC6-4115-BFAC-66DF25DC7AF4}"/>
              </a:ext>
            </a:extLst>
          </p:cNvPr>
          <p:cNvSpPr txBox="1"/>
          <p:nvPr/>
        </p:nvSpPr>
        <p:spPr>
          <a:xfrm>
            <a:off x="2983941" y="2266951"/>
            <a:ext cx="145097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-US" sz="9600" b="1" kern="0">
                <a:solidFill>
                  <a:srgbClr val="837AD9"/>
                </a:solidFill>
                <a:latin typeface="Tw Cen MT" panose="020B0602020104020603" pitchFamily="34" charset="0"/>
                <a:cs typeface="Arial"/>
                <a:sym typeface="Arial"/>
              </a:rPr>
              <a:t>R.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A24F0E1F-C250-4EB7-8E7E-1EEB5845FE1D}"/>
              </a:ext>
            </a:extLst>
          </p:cNvPr>
          <p:cNvSpPr txBox="1"/>
          <p:nvPr/>
        </p:nvSpPr>
        <p:spPr>
          <a:xfrm>
            <a:off x="3964306" y="2266951"/>
            <a:ext cx="145097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-US" sz="9600" b="1" kern="0">
                <a:solidFill>
                  <a:srgbClr val="837AD9"/>
                </a:solidFill>
                <a:latin typeface="Tw Cen MT" panose="020B0602020104020603" pitchFamily="34" charset="0"/>
                <a:cs typeface="Arial"/>
                <a:sym typeface="Arial"/>
              </a:rPr>
              <a:t>N.</a:t>
            </a:r>
          </a:p>
        </p:txBody>
      </p:sp>
      <p:sp>
        <p:nvSpPr>
          <p:cNvPr id="70" name="Slide Number Placeholder 1">
            <a:extLst>
              <a:ext uri="{FF2B5EF4-FFF2-40B4-BE49-F238E27FC236}">
                <a16:creationId xmlns:a16="http://schemas.microsoft.com/office/drawing/2014/main" id="{396649B5-3080-4D3A-9474-95CECFCB08E9}"/>
              </a:ext>
            </a:extLst>
          </p:cNvPr>
          <p:cNvSpPr txBox="1">
            <a:spLocks/>
          </p:cNvSpPr>
          <p:nvPr/>
        </p:nvSpPr>
        <p:spPr>
          <a:xfrm>
            <a:off x="11440471" y="638070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>
              <a:defRPr lang="en-US"/>
            </a:defPPr>
            <a:lvl1pPr marL="0" lvl="0" algn="l" defTabSz="914400" rtl="0" eaLnBrk="1" latinLnBrk="0" hangingPunct="1">
              <a:buNone/>
              <a:defRPr sz="1600" kern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L="457200" lvl="1" algn="l" defTabSz="914400" rtl="0" eaLnBrk="1" latinLnBrk="0" hangingPunct="1">
              <a:buNone/>
              <a:defRPr sz="1600" kern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L="914400" lvl="2" algn="l" defTabSz="914400" rtl="0" eaLnBrk="1" latinLnBrk="0" hangingPunct="1">
              <a:buNone/>
              <a:defRPr sz="1600" kern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L="1371600" lvl="3" algn="l" defTabSz="914400" rtl="0" eaLnBrk="1" latinLnBrk="0" hangingPunct="1">
              <a:buNone/>
              <a:defRPr sz="1600" kern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L="1828800" lvl="4" algn="l" defTabSz="914400" rtl="0" eaLnBrk="1" latinLnBrk="0" hangingPunct="1">
              <a:buNone/>
              <a:defRPr sz="1600" kern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L="2286000" lvl="5" algn="l" defTabSz="914400" rtl="0" eaLnBrk="1" latinLnBrk="0" hangingPunct="1">
              <a:buNone/>
              <a:defRPr sz="1600" kern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L="2743200" lvl="6" algn="l" defTabSz="914400" rtl="0" eaLnBrk="1" latinLnBrk="0" hangingPunct="1">
              <a:buNone/>
              <a:defRPr sz="1600" kern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L="3200400" lvl="7" algn="l" defTabSz="914400" rtl="0" eaLnBrk="1" latinLnBrk="0" hangingPunct="1">
              <a:buNone/>
              <a:defRPr sz="1600" kern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L="3657600" lvl="8" algn="l" defTabSz="914400" rtl="0" eaLnBrk="1" latinLnBrk="0" hangingPunct="1">
              <a:buNone/>
              <a:defRPr sz="1600" kern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2000" b="1" i="0" u="none" strike="noStrike" kern="1200" cap="none" spc="0" normalizeH="0" baseline="0" noProof="0" smtClean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uLnTx/>
                <a:uFillTx/>
                <a:latin typeface="Montserrat ExtraBold"/>
                <a:sym typeface="Nixie One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" sz="2000" b="1" i="0" u="none" strike="noStrike" kern="1200" cap="none" spc="0" normalizeH="0" baseline="0" noProof="0">
              <a:ln>
                <a:noFill/>
              </a:ln>
              <a:solidFill>
                <a:schemeClr val="accent1">
                  <a:lumMod val="60000"/>
                  <a:lumOff val="40000"/>
                </a:schemeClr>
              </a:solidFill>
              <a:effectLst/>
              <a:uLnTx/>
              <a:uFillTx/>
              <a:latin typeface="Montserrat ExtraBold"/>
              <a:sym typeface="Nixie One"/>
            </a:endParaRPr>
          </a:p>
        </p:txBody>
      </p:sp>
    </p:spTree>
    <p:extLst>
      <p:ext uri="{BB962C8B-B14F-4D97-AF65-F5344CB8AC3E}">
        <p14:creationId xmlns:p14="http://schemas.microsoft.com/office/powerpoint/2010/main" val="25406229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1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837AD9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1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595959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1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595959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"/>
                            </p:stCondLst>
                            <p:childTnLst>
                              <p:par>
                                <p:cTn id="14" presetID="3" presetClass="emph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5" dur="1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2F2F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9" dur="1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2F2F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0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1" dur="1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2F2F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5" dur="1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837AD9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6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7" dur="10" fill="hold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2F2F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8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9" dur="1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595959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0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1" dur="1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595959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7" dur="1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2F2F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8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9" dur="1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2F2F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3" dur="10" fill="hold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837AD9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4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7" dur="1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595959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48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9" dur="1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595959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50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1" dur="10" fill="hold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2F2F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5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5" dur="1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2F2F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56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7" dur="1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2F2F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3" grpId="0"/>
      <p:bldP spid="24" grpId="0"/>
      <p:bldP spid="20" grpId="0"/>
      <p:bldP spid="20" grpId="1"/>
      <p:bldP spid="21" grpId="0"/>
      <p:bldP spid="21" grpId="1"/>
      <p:bldP spid="14" grpId="0"/>
      <p:bldP spid="15" grpId="0"/>
      <p:bldP spid="17" grpId="0"/>
      <p:bldP spid="17" grpId="1"/>
      <p:bldP spid="18" grpId="0"/>
      <p:bldP spid="18" grpId="1"/>
      <p:bldP spid="67" grpId="0"/>
      <p:bldP spid="67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11185;p72">
            <a:extLst>
              <a:ext uri="{FF2B5EF4-FFF2-40B4-BE49-F238E27FC236}">
                <a16:creationId xmlns:a16="http://schemas.microsoft.com/office/drawing/2014/main" id="{695899E5-6BF0-4C87-A992-03188446931A}"/>
              </a:ext>
            </a:extLst>
          </p:cNvPr>
          <p:cNvGrpSpPr/>
          <p:nvPr/>
        </p:nvGrpSpPr>
        <p:grpSpPr>
          <a:xfrm>
            <a:off x="3477091" y="2338720"/>
            <a:ext cx="4983423" cy="3045387"/>
            <a:chOff x="2492145" y="2789348"/>
            <a:chExt cx="687275" cy="409130"/>
          </a:xfrm>
          <a:solidFill>
            <a:schemeClr val="bg1"/>
          </a:solidFill>
        </p:grpSpPr>
        <p:grpSp>
          <p:nvGrpSpPr>
            <p:cNvPr id="5" name="Google Shape;11186;p72">
              <a:extLst>
                <a:ext uri="{FF2B5EF4-FFF2-40B4-BE49-F238E27FC236}">
                  <a16:creationId xmlns:a16="http://schemas.microsoft.com/office/drawing/2014/main" id="{1C4DB74D-3B57-4955-B05E-CD8F04AF8A0F}"/>
                </a:ext>
              </a:extLst>
            </p:cNvPr>
            <p:cNvGrpSpPr/>
            <p:nvPr/>
          </p:nvGrpSpPr>
          <p:grpSpPr>
            <a:xfrm>
              <a:off x="2492145" y="2881565"/>
              <a:ext cx="607299" cy="229751"/>
              <a:chOff x="2492145" y="2881565"/>
              <a:chExt cx="607299" cy="229751"/>
            </a:xfrm>
            <a:grpFill/>
          </p:grpSpPr>
          <p:sp>
            <p:nvSpPr>
              <p:cNvPr id="31" name="Google Shape;11187;p72">
                <a:extLst>
                  <a:ext uri="{FF2B5EF4-FFF2-40B4-BE49-F238E27FC236}">
                    <a16:creationId xmlns:a16="http://schemas.microsoft.com/office/drawing/2014/main" id="{C5FF11D6-3917-4B4A-B478-1EE6FA1AE1AE}"/>
                  </a:ext>
                </a:extLst>
              </p:cNvPr>
              <p:cNvSpPr/>
              <p:nvPr/>
            </p:nvSpPr>
            <p:spPr>
              <a:xfrm>
                <a:off x="2530550" y="2913581"/>
                <a:ext cx="530589" cy="180109"/>
              </a:xfrm>
              <a:custGeom>
                <a:avLst/>
                <a:gdLst/>
                <a:ahLst/>
                <a:cxnLst/>
                <a:rect l="l" t="t" r="r" b="b"/>
                <a:pathLst>
                  <a:path w="116549" h="36397" extrusionOk="0">
                    <a:moveTo>
                      <a:pt x="18199" y="1"/>
                    </a:moveTo>
                    <a:cubicBezTo>
                      <a:pt x="8148" y="1"/>
                      <a:pt x="1" y="8148"/>
                      <a:pt x="1" y="18198"/>
                    </a:cubicBezTo>
                    <a:cubicBezTo>
                      <a:pt x="1" y="28249"/>
                      <a:pt x="8148" y="36396"/>
                      <a:pt x="18199" y="36396"/>
                    </a:cubicBezTo>
                    <a:lnTo>
                      <a:pt x="98350" y="36396"/>
                    </a:lnTo>
                    <a:cubicBezTo>
                      <a:pt x="108401" y="36396"/>
                      <a:pt x="116548" y="28249"/>
                      <a:pt x="116548" y="18198"/>
                    </a:cubicBezTo>
                    <a:cubicBezTo>
                      <a:pt x="116548" y="8148"/>
                      <a:pt x="108401" y="1"/>
                      <a:pt x="98350" y="1"/>
                    </a:cubicBezTo>
                    <a:close/>
                  </a:path>
                </a:pathLst>
              </a:custGeom>
              <a:grpFill/>
              <a:ln w="9525" cap="flat" cmpd="sng">
                <a:noFill/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16200000" rotWithShape="0">
                  <a:prstClr val="black">
                    <a:alpha val="40000"/>
                  </a:prstClr>
                </a:outerShdw>
              </a:effectLst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 defTabSz="1219170">
                  <a:buClr>
                    <a:srgbClr val="000000"/>
                  </a:buClr>
                </a:pPr>
                <a:r>
                  <a:rPr lang="en-US" sz="2800" b="1" kern="0">
                    <a:solidFill>
                      <a:schemeClr val="accent4">
                        <a:lumMod val="75000"/>
                      </a:schemeClr>
                    </a:solidFill>
                    <a:latin typeface="SVN-Avo" panose="02040603050506020204"/>
                    <a:cs typeface="Arial"/>
                    <a:sym typeface="Arial"/>
                  </a:rPr>
                  <a:t>Express &amp; NodeJS</a:t>
                </a:r>
              </a:p>
            </p:txBody>
          </p:sp>
          <p:sp>
            <p:nvSpPr>
              <p:cNvPr id="32" name="Google Shape;11188;p72">
                <a:extLst>
                  <a:ext uri="{FF2B5EF4-FFF2-40B4-BE49-F238E27FC236}">
                    <a16:creationId xmlns:a16="http://schemas.microsoft.com/office/drawing/2014/main" id="{B773686B-D964-433B-92A9-828A76E8598B}"/>
                  </a:ext>
                </a:extLst>
              </p:cNvPr>
              <p:cNvSpPr/>
              <p:nvPr/>
            </p:nvSpPr>
            <p:spPr>
              <a:xfrm>
                <a:off x="2886492" y="2881565"/>
                <a:ext cx="212952" cy="229751"/>
              </a:xfrm>
              <a:custGeom>
                <a:avLst/>
                <a:gdLst/>
                <a:ahLst/>
                <a:cxnLst/>
                <a:rect l="l" t="t" r="r" b="b"/>
                <a:pathLst>
                  <a:path w="46777" h="50467" extrusionOk="0">
                    <a:moveTo>
                      <a:pt x="1" y="1"/>
                    </a:moveTo>
                    <a:lnTo>
                      <a:pt x="1" y="1458"/>
                    </a:lnTo>
                    <a:lnTo>
                      <a:pt x="21544" y="1458"/>
                    </a:lnTo>
                    <a:cubicBezTo>
                      <a:pt x="34653" y="1458"/>
                      <a:pt x="45320" y="12123"/>
                      <a:pt x="45320" y="25233"/>
                    </a:cubicBezTo>
                    <a:cubicBezTo>
                      <a:pt x="45320" y="38344"/>
                      <a:pt x="34653" y="49009"/>
                      <a:pt x="21544" y="49009"/>
                    </a:cubicBezTo>
                    <a:lnTo>
                      <a:pt x="1" y="49009"/>
                    </a:lnTo>
                    <a:lnTo>
                      <a:pt x="1" y="50466"/>
                    </a:lnTo>
                    <a:lnTo>
                      <a:pt x="21544" y="50466"/>
                    </a:lnTo>
                    <a:cubicBezTo>
                      <a:pt x="35457" y="50466"/>
                      <a:pt x="46776" y="39146"/>
                      <a:pt x="46776" y="25233"/>
                    </a:cubicBezTo>
                    <a:cubicBezTo>
                      <a:pt x="46776" y="11322"/>
                      <a:pt x="35457" y="1"/>
                      <a:pt x="21544" y="1"/>
                    </a:cubicBezTo>
                    <a:close/>
                  </a:path>
                </a:pathLst>
              </a:custGeom>
              <a:grpFill/>
              <a:ln>
                <a:solidFill>
                  <a:schemeClr val="tx2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2200" kern="0">
                  <a:solidFill>
                    <a:schemeClr val="accent4">
                      <a:lumMod val="75000"/>
                    </a:schemeClr>
                  </a:solidFill>
                  <a:latin typeface="SVN-Avo" panose="02040603050506020204"/>
                  <a:cs typeface="Arial"/>
                  <a:sym typeface="Arial"/>
                </a:endParaRPr>
              </a:p>
            </p:txBody>
          </p:sp>
          <p:sp>
            <p:nvSpPr>
              <p:cNvPr id="33" name="Google Shape;11189;p72">
                <a:extLst>
                  <a:ext uri="{FF2B5EF4-FFF2-40B4-BE49-F238E27FC236}">
                    <a16:creationId xmlns:a16="http://schemas.microsoft.com/office/drawing/2014/main" id="{7D1051F5-4ABA-4348-AEA4-688D42A71C3A}"/>
                  </a:ext>
                </a:extLst>
              </p:cNvPr>
              <p:cNvSpPr/>
              <p:nvPr/>
            </p:nvSpPr>
            <p:spPr>
              <a:xfrm>
                <a:off x="2492145" y="2881565"/>
                <a:ext cx="212934" cy="229751"/>
              </a:xfrm>
              <a:custGeom>
                <a:avLst/>
                <a:gdLst/>
                <a:ahLst/>
                <a:cxnLst/>
                <a:rect l="l" t="t" r="r" b="b"/>
                <a:pathLst>
                  <a:path w="46773" h="50467" extrusionOk="0">
                    <a:moveTo>
                      <a:pt x="25232" y="1"/>
                    </a:moveTo>
                    <a:cubicBezTo>
                      <a:pt x="11319" y="1"/>
                      <a:pt x="0" y="11322"/>
                      <a:pt x="0" y="25233"/>
                    </a:cubicBezTo>
                    <a:cubicBezTo>
                      <a:pt x="0" y="39146"/>
                      <a:pt x="11319" y="50466"/>
                      <a:pt x="25232" y="50466"/>
                    </a:cubicBezTo>
                    <a:lnTo>
                      <a:pt x="46773" y="50466"/>
                    </a:lnTo>
                    <a:lnTo>
                      <a:pt x="46773" y="49007"/>
                    </a:lnTo>
                    <a:lnTo>
                      <a:pt x="25232" y="49007"/>
                    </a:lnTo>
                    <a:cubicBezTo>
                      <a:pt x="12124" y="49007"/>
                      <a:pt x="1456" y="38344"/>
                      <a:pt x="1456" y="25233"/>
                    </a:cubicBezTo>
                    <a:cubicBezTo>
                      <a:pt x="1456" y="12123"/>
                      <a:pt x="12124" y="1457"/>
                      <a:pt x="25232" y="1457"/>
                    </a:cubicBezTo>
                    <a:lnTo>
                      <a:pt x="46773" y="1457"/>
                    </a:lnTo>
                    <a:lnTo>
                      <a:pt x="46773" y="1"/>
                    </a:lnTo>
                    <a:close/>
                  </a:path>
                </a:pathLst>
              </a:custGeom>
              <a:grpFill/>
              <a:ln>
                <a:solidFill>
                  <a:schemeClr val="tx2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2200" kern="0">
                  <a:solidFill>
                    <a:schemeClr val="accent4">
                      <a:lumMod val="75000"/>
                    </a:schemeClr>
                  </a:solidFill>
                  <a:latin typeface="SVN-Avo" panose="02040603050506020204"/>
                  <a:cs typeface="Arial"/>
                  <a:sym typeface="Arial"/>
                </a:endParaRPr>
              </a:p>
            </p:txBody>
          </p:sp>
        </p:grpSp>
        <p:grpSp>
          <p:nvGrpSpPr>
            <p:cNvPr id="6" name="Google Shape;11190;p72">
              <a:extLst>
                <a:ext uri="{FF2B5EF4-FFF2-40B4-BE49-F238E27FC236}">
                  <a16:creationId xmlns:a16="http://schemas.microsoft.com/office/drawing/2014/main" id="{7E9A057A-6D93-4A01-AD5C-FDBD83063641}"/>
                </a:ext>
              </a:extLst>
            </p:cNvPr>
            <p:cNvGrpSpPr/>
            <p:nvPr/>
          </p:nvGrpSpPr>
          <p:grpSpPr>
            <a:xfrm>
              <a:off x="2493852" y="2789348"/>
              <a:ext cx="685568" cy="103218"/>
              <a:chOff x="2493852" y="2789348"/>
              <a:chExt cx="685568" cy="103218"/>
            </a:xfrm>
            <a:grpFill/>
          </p:grpSpPr>
          <p:grpSp>
            <p:nvGrpSpPr>
              <p:cNvPr id="19" name="Google Shape;11192;p72">
                <a:extLst>
                  <a:ext uri="{FF2B5EF4-FFF2-40B4-BE49-F238E27FC236}">
                    <a16:creationId xmlns:a16="http://schemas.microsoft.com/office/drawing/2014/main" id="{670625A1-612F-41DF-8EC8-B26368A5BE1E}"/>
                  </a:ext>
                </a:extLst>
              </p:cNvPr>
              <p:cNvGrpSpPr/>
              <p:nvPr/>
            </p:nvGrpSpPr>
            <p:grpSpPr>
              <a:xfrm>
                <a:off x="2493852" y="2794333"/>
                <a:ext cx="259185" cy="98232"/>
                <a:chOff x="2493852" y="2794333"/>
                <a:chExt cx="259185" cy="98232"/>
              </a:xfrm>
              <a:grpFill/>
            </p:grpSpPr>
            <p:sp>
              <p:nvSpPr>
                <p:cNvPr id="28" name="Google Shape;11193;p72">
                  <a:extLst>
                    <a:ext uri="{FF2B5EF4-FFF2-40B4-BE49-F238E27FC236}">
                      <a16:creationId xmlns:a16="http://schemas.microsoft.com/office/drawing/2014/main" id="{9933E6AC-2C5D-49AC-BD27-7CC976C70890}"/>
                    </a:ext>
                  </a:extLst>
                </p:cNvPr>
                <p:cNvSpPr/>
                <p:nvPr/>
              </p:nvSpPr>
              <p:spPr>
                <a:xfrm>
                  <a:off x="2500419" y="2800896"/>
                  <a:ext cx="246135" cy="851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066" h="18698" extrusionOk="0">
                      <a:moveTo>
                        <a:pt x="243" y="1"/>
                      </a:moveTo>
                      <a:cubicBezTo>
                        <a:pt x="108" y="1"/>
                        <a:pt x="1" y="108"/>
                        <a:pt x="1" y="243"/>
                      </a:cubicBezTo>
                      <a:cubicBezTo>
                        <a:pt x="1" y="4216"/>
                        <a:pt x="3233" y="7447"/>
                        <a:pt x="7204" y="7447"/>
                      </a:cubicBezTo>
                      <a:lnTo>
                        <a:pt x="47616" y="7447"/>
                      </a:lnTo>
                      <a:cubicBezTo>
                        <a:pt x="50905" y="7447"/>
                        <a:pt x="53581" y="10122"/>
                        <a:pt x="53581" y="13412"/>
                      </a:cubicBezTo>
                      <a:lnTo>
                        <a:pt x="53581" y="18455"/>
                      </a:lnTo>
                      <a:cubicBezTo>
                        <a:pt x="53581" y="18590"/>
                        <a:pt x="53688" y="18697"/>
                        <a:pt x="53823" y="18697"/>
                      </a:cubicBezTo>
                      <a:cubicBezTo>
                        <a:pt x="53957" y="18697"/>
                        <a:pt x="54065" y="18590"/>
                        <a:pt x="54062" y="18455"/>
                      </a:cubicBezTo>
                      <a:lnTo>
                        <a:pt x="54062" y="13412"/>
                      </a:lnTo>
                      <a:cubicBezTo>
                        <a:pt x="54062" y="9854"/>
                        <a:pt x="51169" y="6961"/>
                        <a:pt x="47611" y="6961"/>
                      </a:cubicBezTo>
                      <a:lnTo>
                        <a:pt x="7203" y="6961"/>
                      </a:lnTo>
                      <a:cubicBezTo>
                        <a:pt x="3498" y="6961"/>
                        <a:pt x="485" y="3946"/>
                        <a:pt x="485" y="243"/>
                      </a:cubicBezTo>
                      <a:cubicBezTo>
                        <a:pt x="485" y="108"/>
                        <a:pt x="377" y="1"/>
                        <a:pt x="243" y="1"/>
                      </a:cubicBezTo>
                      <a:close/>
                    </a:path>
                  </a:pathLst>
                </a:custGeom>
                <a:grpFill/>
                <a:ln>
                  <a:solidFill>
                    <a:schemeClr val="tx2"/>
                  </a:solidFill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defTabSz="1219170">
                    <a:buClr>
                      <a:srgbClr val="000000"/>
                    </a:buClr>
                  </a:pPr>
                  <a:endParaRPr sz="2200" kern="0">
                    <a:solidFill>
                      <a:schemeClr val="accent4">
                        <a:lumMod val="75000"/>
                      </a:schemeClr>
                    </a:solidFill>
                    <a:latin typeface="SVN-Avo" panose="02040603050506020204"/>
                    <a:cs typeface="Arial"/>
                    <a:sym typeface="Arial"/>
                  </a:endParaRPr>
                </a:p>
              </p:txBody>
            </p:sp>
            <p:sp>
              <p:nvSpPr>
                <p:cNvPr id="29" name="Google Shape;11194;p72">
                  <a:extLst>
                    <a:ext uri="{FF2B5EF4-FFF2-40B4-BE49-F238E27FC236}">
                      <a16:creationId xmlns:a16="http://schemas.microsoft.com/office/drawing/2014/main" id="{43B46497-FE35-4C26-AEF9-514B98BF83E5}"/>
                    </a:ext>
                  </a:extLst>
                </p:cNvPr>
                <p:cNvSpPr/>
                <p:nvPr/>
              </p:nvSpPr>
              <p:spPr>
                <a:xfrm>
                  <a:off x="2493852" y="2794333"/>
                  <a:ext cx="15360" cy="153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74" h="3373" extrusionOk="0">
                      <a:moveTo>
                        <a:pt x="1687" y="0"/>
                      </a:moveTo>
                      <a:cubicBezTo>
                        <a:pt x="755" y="0"/>
                        <a:pt x="1" y="754"/>
                        <a:pt x="1" y="1687"/>
                      </a:cubicBezTo>
                      <a:cubicBezTo>
                        <a:pt x="1" y="2619"/>
                        <a:pt x="755" y="3373"/>
                        <a:pt x="1687" y="3373"/>
                      </a:cubicBezTo>
                      <a:cubicBezTo>
                        <a:pt x="2619" y="3370"/>
                        <a:pt x="3374" y="2617"/>
                        <a:pt x="3374" y="1687"/>
                      </a:cubicBezTo>
                      <a:cubicBezTo>
                        <a:pt x="3374" y="754"/>
                        <a:pt x="2619" y="0"/>
                        <a:pt x="1687" y="0"/>
                      </a:cubicBezTo>
                      <a:close/>
                    </a:path>
                  </a:pathLst>
                </a:custGeom>
                <a:grpFill/>
                <a:ln>
                  <a:solidFill>
                    <a:schemeClr val="tx2"/>
                  </a:solidFill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defTabSz="1219170">
                    <a:buClr>
                      <a:srgbClr val="000000"/>
                    </a:buClr>
                  </a:pPr>
                  <a:endParaRPr sz="2200" kern="0">
                    <a:solidFill>
                      <a:schemeClr val="accent4">
                        <a:lumMod val="75000"/>
                      </a:schemeClr>
                    </a:solidFill>
                    <a:latin typeface="SVN-Avo" panose="02040603050506020204"/>
                    <a:cs typeface="Arial"/>
                    <a:sym typeface="Arial"/>
                  </a:endParaRPr>
                </a:p>
              </p:txBody>
            </p:sp>
            <p:sp>
              <p:nvSpPr>
                <p:cNvPr id="30" name="Google Shape;11195;p72">
                  <a:extLst>
                    <a:ext uri="{FF2B5EF4-FFF2-40B4-BE49-F238E27FC236}">
                      <a16:creationId xmlns:a16="http://schemas.microsoft.com/office/drawing/2014/main" id="{0D8839C1-9BFD-4785-A2B5-719980FE433F}"/>
                    </a:ext>
                  </a:extLst>
                </p:cNvPr>
                <p:cNvSpPr/>
                <p:nvPr/>
              </p:nvSpPr>
              <p:spPr>
                <a:xfrm>
                  <a:off x="2737686" y="2877210"/>
                  <a:ext cx="15351" cy="153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72" h="3373" extrusionOk="0">
                      <a:moveTo>
                        <a:pt x="1687" y="1"/>
                      </a:moveTo>
                      <a:cubicBezTo>
                        <a:pt x="755" y="1"/>
                        <a:pt x="1" y="754"/>
                        <a:pt x="1" y="1686"/>
                      </a:cubicBezTo>
                      <a:cubicBezTo>
                        <a:pt x="1" y="2618"/>
                        <a:pt x="755" y="3372"/>
                        <a:pt x="1687" y="3372"/>
                      </a:cubicBezTo>
                      <a:cubicBezTo>
                        <a:pt x="2619" y="3372"/>
                        <a:pt x="3372" y="2616"/>
                        <a:pt x="3372" y="1686"/>
                      </a:cubicBezTo>
                      <a:cubicBezTo>
                        <a:pt x="3372" y="754"/>
                        <a:pt x="2619" y="1"/>
                        <a:pt x="1687" y="1"/>
                      </a:cubicBezTo>
                      <a:close/>
                    </a:path>
                  </a:pathLst>
                </a:custGeom>
                <a:grpFill/>
                <a:ln>
                  <a:solidFill>
                    <a:schemeClr val="tx2"/>
                  </a:solidFill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defTabSz="1219170">
                    <a:buClr>
                      <a:srgbClr val="000000"/>
                    </a:buClr>
                  </a:pPr>
                  <a:endParaRPr sz="2200" kern="0">
                    <a:solidFill>
                      <a:schemeClr val="accent4">
                        <a:lumMod val="75000"/>
                      </a:schemeClr>
                    </a:solidFill>
                    <a:latin typeface="SVN-Avo" panose="02040603050506020204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0" name="Google Shape;11200;p72">
                <a:extLst>
                  <a:ext uri="{FF2B5EF4-FFF2-40B4-BE49-F238E27FC236}">
                    <a16:creationId xmlns:a16="http://schemas.microsoft.com/office/drawing/2014/main" id="{42D5EBC3-EE9F-40C0-A115-822B2E9870A5}"/>
                  </a:ext>
                </a:extLst>
              </p:cNvPr>
              <p:cNvGrpSpPr/>
              <p:nvPr/>
            </p:nvGrpSpPr>
            <p:grpSpPr>
              <a:xfrm>
                <a:off x="2788083" y="2794333"/>
                <a:ext cx="15356" cy="98233"/>
                <a:chOff x="2788083" y="2794333"/>
                <a:chExt cx="15356" cy="98233"/>
              </a:xfrm>
              <a:grpFill/>
            </p:grpSpPr>
            <p:sp>
              <p:nvSpPr>
                <p:cNvPr id="25" name="Google Shape;11201;p72">
                  <a:extLst>
                    <a:ext uri="{FF2B5EF4-FFF2-40B4-BE49-F238E27FC236}">
                      <a16:creationId xmlns:a16="http://schemas.microsoft.com/office/drawing/2014/main" id="{11270AC6-14EB-4808-B76C-92A271586A95}"/>
                    </a:ext>
                  </a:extLst>
                </p:cNvPr>
                <p:cNvSpPr/>
                <p:nvPr/>
              </p:nvSpPr>
              <p:spPr>
                <a:xfrm>
                  <a:off x="2794655" y="2800905"/>
                  <a:ext cx="2213" cy="851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6" h="18696" extrusionOk="0">
                      <a:moveTo>
                        <a:pt x="243" y="0"/>
                      </a:moveTo>
                      <a:cubicBezTo>
                        <a:pt x="108" y="0"/>
                        <a:pt x="1" y="109"/>
                        <a:pt x="1" y="243"/>
                      </a:cubicBezTo>
                      <a:lnTo>
                        <a:pt x="1" y="18453"/>
                      </a:lnTo>
                      <a:cubicBezTo>
                        <a:pt x="1" y="18588"/>
                        <a:pt x="108" y="18695"/>
                        <a:pt x="243" y="18695"/>
                      </a:cubicBezTo>
                      <a:cubicBezTo>
                        <a:pt x="377" y="18695"/>
                        <a:pt x="485" y="18588"/>
                        <a:pt x="485" y="18453"/>
                      </a:cubicBezTo>
                      <a:lnTo>
                        <a:pt x="485" y="243"/>
                      </a:lnTo>
                      <a:cubicBezTo>
                        <a:pt x="485" y="109"/>
                        <a:pt x="377" y="0"/>
                        <a:pt x="243" y="0"/>
                      </a:cubicBezTo>
                      <a:close/>
                    </a:path>
                  </a:pathLst>
                </a:custGeom>
                <a:grpFill/>
                <a:ln>
                  <a:solidFill>
                    <a:schemeClr val="tx2"/>
                  </a:solidFill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defTabSz="1219170">
                    <a:buClr>
                      <a:srgbClr val="000000"/>
                    </a:buClr>
                  </a:pPr>
                  <a:endParaRPr sz="2200" kern="0">
                    <a:solidFill>
                      <a:schemeClr val="accent4">
                        <a:lumMod val="75000"/>
                      </a:schemeClr>
                    </a:solidFill>
                    <a:latin typeface="SVN-Avo" panose="02040603050506020204"/>
                    <a:cs typeface="Arial"/>
                    <a:sym typeface="Arial"/>
                  </a:endParaRPr>
                </a:p>
              </p:txBody>
            </p:sp>
            <p:sp>
              <p:nvSpPr>
                <p:cNvPr id="26" name="Google Shape;11202;p72">
                  <a:extLst>
                    <a:ext uri="{FF2B5EF4-FFF2-40B4-BE49-F238E27FC236}">
                      <a16:creationId xmlns:a16="http://schemas.microsoft.com/office/drawing/2014/main" id="{83C8B8B3-54DC-4C6D-9347-769205C21505}"/>
                    </a:ext>
                  </a:extLst>
                </p:cNvPr>
                <p:cNvSpPr/>
                <p:nvPr/>
              </p:nvSpPr>
              <p:spPr>
                <a:xfrm>
                  <a:off x="2788083" y="2794333"/>
                  <a:ext cx="15356" cy="153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73" h="3373" extrusionOk="0">
                      <a:moveTo>
                        <a:pt x="1687" y="0"/>
                      </a:moveTo>
                      <a:cubicBezTo>
                        <a:pt x="755" y="0"/>
                        <a:pt x="1" y="754"/>
                        <a:pt x="1" y="1687"/>
                      </a:cubicBezTo>
                      <a:cubicBezTo>
                        <a:pt x="1" y="2619"/>
                        <a:pt x="755" y="3373"/>
                        <a:pt x="1687" y="3373"/>
                      </a:cubicBezTo>
                      <a:cubicBezTo>
                        <a:pt x="2618" y="3373"/>
                        <a:pt x="3372" y="2617"/>
                        <a:pt x="3372" y="1687"/>
                      </a:cubicBezTo>
                      <a:cubicBezTo>
                        <a:pt x="3372" y="754"/>
                        <a:pt x="2618" y="0"/>
                        <a:pt x="1687" y="0"/>
                      </a:cubicBezTo>
                      <a:close/>
                    </a:path>
                  </a:pathLst>
                </a:custGeom>
                <a:grpFill/>
                <a:ln>
                  <a:solidFill>
                    <a:schemeClr val="tx2"/>
                  </a:solidFill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defTabSz="1219170">
                    <a:buClr>
                      <a:srgbClr val="000000"/>
                    </a:buClr>
                  </a:pPr>
                  <a:endParaRPr sz="2200" kern="0">
                    <a:solidFill>
                      <a:schemeClr val="accent4">
                        <a:lumMod val="75000"/>
                      </a:schemeClr>
                    </a:solidFill>
                    <a:latin typeface="SVN-Avo" panose="02040603050506020204"/>
                    <a:cs typeface="Arial"/>
                    <a:sym typeface="Arial"/>
                  </a:endParaRPr>
                </a:p>
              </p:txBody>
            </p:sp>
            <p:sp>
              <p:nvSpPr>
                <p:cNvPr id="27" name="Google Shape;11203;p72">
                  <a:extLst>
                    <a:ext uri="{FF2B5EF4-FFF2-40B4-BE49-F238E27FC236}">
                      <a16:creationId xmlns:a16="http://schemas.microsoft.com/office/drawing/2014/main" id="{73F11BDC-484E-4C02-B81A-73AA5D269956}"/>
                    </a:ext>
                  </a:extLst>
                </p:cNvPr>
                <p:cNvSpPr/>
                <p:nvPr/>
              </p:nvSpPr>
              <p:spPr>
                <a:xfrm>
                  <a:off x="2788083" y="2877210"/>
                  <a:ext cx="15356" cy="153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73" h="3373" extrusionOk="0">
                      <a:moveTo>
                        <a:pt x="1687" y="1"/>
                      </a:moveTo>
                      <a:cubicBezTo>
                        <a:pt x="755" y="1"/>
                        <a:pt x="1" y="754"/>
                        <a:pt x="1" y="1686"/>
                      </a:cubicBezTo>
                      <a:cubicBezTo>
                        <a:pt x="1" y="2618"/>
                        <a:pt x="755" y="3372"/>
                        <a:pt x="1687" y="3372"/>
                      </a:cubicBezTo>
                      <a:cubicBezTo>
                        <a:pt x="2618" y="3372"/>
                        <a:pt x="3372" y="2616"/>
                        <a:pt x="3372" y="1686"/>
                      </a:cubicBezTo>
                      <a:cubicBezTo>
                        <a:pt x="3372" y="754"/>
                        <a:pt x="2618" y="1"/>
                        <a:pt x="1687" y="1"/>
                      </a:cubicBezTo>
                      <a:close/>
                    </a:path>
                  </a:pathLst>
                </a:custGeom>
                <a:grpFill/>
                <a:ln>
                  <a:solidFill>
                    <a:schemeClr val="tx2"/>
                  </a:solidFill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defTabSz="1219170">
                    <a:buClr>
                      <a:srgbClr val="000000"/>
                    </a:buClr>
                  </a:pPr>
                  <a:endParaRPr sz="2200" kern="0">
                    <a:solidFill>
                      <a:schemeClr val="accent4">
                        <a:lumMod val="75000"/>
                      </a:schemeClr>
                    </a:solidFill>
                    <a:latin typeface="SVN-Avo" panose="02040603050506020204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1" name="Google Shape;11208;p72">
                <a:extLst>
                  <a:ext uri="{FF2B5EF4-FFF2-40B4-BE49-F238E27FC236}">
                    <a16:creationId xmlns:a16="http://schemas.microsoft.com/office/drawing/2014/main" id="{F5FA9792-2C34-4E01-9103-285ED4AFF92D}"/>
                  </a:ext>
                </a:extLst>
              </p:cNvPr>
              <p:cNvGrpSpPr/>
              <p:nvPr/>
            </p:nvGrpSpPr>
            <p:grpSpPr>
              <a:xfrm>
                <a:off x="2838475" y="2789348"/>
                <a:ext cx="340945" cy="103218"/>
                <a:chOff x="2838475" y="2789348"/>
                <a:chExt cx="340945" cy="103218"/>
              </a:xfrm>
              <a:grpFill/>
            </p:grpSpPr>
            <p:sp>
              <p:nvSpPr>
                <p:cNvPr id="22" name="Google Shape;11209;p72">
                  <a:extLst>
                    <a:ext uri="{FF2B5EF4-FFF2-40B4-BE49-F238E27FC236}">
                      <a16:creationId xmlns:a16="http://schemas.microsoft.com/office/drawing/2014/main" id="{28DEC4AB-42AD-4D95-8598-0225D92B182E}"/>
                    </a:ext>
                  </a:extLst>
                </p:cNvPr>
                <p:cNvSpPr/>
                <p:nvPr/>
              </p:nvSpPr>
              <p:spPr>
                <a:xfrm>
                  <a:off x="2845042" y="2805320"/>
                  <a:ext cx="320131" cy="806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063" h="18698" extrusionOk="0">
                      <a:moveTo>
                        <a:pt x="53821" y="1"/>
                      </a:moveTo>
                      <a:cubicBezTo>
                        <a:pt x="53687" y="1"/>
                        <a:pt x="53579" y="108"/>
                        <a:pt x="53579" y="243"/>
                      </a:cubicBezTo>
                      <a:cubicBezTo>
                        <a:pt x="53579" y="3946"/>
                        <a:pt x="50564" y="6961"/>
                        <a:pt x="46861" y="6961"/>
                      </a:cubicBezTo>
                      <a:lnTo>
                        <a:pt x="6451" y="6961"/>
                      </a:lnTo>
                      <a:cubicBezTo>
                        <a:pt x="2895" y="6961"/>
                        <a:pt x="0" y="9857"/>
                        <a:pt x="0" y="13412"/>
                      </a:cubicBezTo>
                      <a:lnTo>
                        <a:pt x="0" y="18455"/>
                      </a:lnTo>
                      <a:cubicBezTo>
                        <a:pt x="0" y="18590"/>
                        <a:pt x="109" y="18697"/>
                        <a:pt x="242" y="18697"/>
                      </a:cubicBezTo>
                      <a:cubicBezTo>
                        <a:pt x="379" y="18697"/>
                        <a:pt x="487" y="18590"/>
                        <a:pt x="486" y="18455"/>
                      </a:cubicBezTo>
                      <a:lnTo>
                        <a:pt x="486" y="13412"/>
                      </a:lnTo>
                      <a:cubicBezTo>
                        <a:pt x="486" y="10122"/>
                        <a:pt x="3162" y="7447"/>
                        <a:pt x="6451" y="7447"/>
                      </a:cubicBezTo>
                      <a:lnTo>
                        <a:pt x="46858" y="7447"/>
                      </a:lnTo>
                      <a:cubicBezTo>
                        <a:pt x="50831" y="7447"/>
                        <a:pt x="54063" y="4215"/>
                        <a:pt x="54063" y="243"/>
                      </a:cubicBezTo>
                      <a:cubicBezTo>
                        <a:pt x="54063" y="108"/>
                        <a:pt x="53954" y="1"/>
                        <a:pt x="53821" y="1"/>
                      </a:cubicBezTo>
                      <a:close/>
                    </a:path>
                  </a:pathLst>
                </a:custGeom>
                <a:grpFill/>
                <a:ln>
                  <a:solidFill>
                    <a:schemeClr val="tx2"/>
                  </a:solidFill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defTabSz="1219170">
                    <a:buClr>
                      <a:srgbClr val="000000"/>
                    </a:buClr>
                  </a:pPr>
                  <a:endParaRPr sz="2200" kern="0">
                    <a:solidFill>
                      <a:schemeClr val="accent4">
                        <a:lumMod val="75000"/>
                      </a:schemeClr>
                    </a:solidFill>
                    <a:latin typeface="SVN-Avo" panose="02040603050506020204"/>
                    <a:cs typeface="Arial"/>
                    <a:sym typeface="Arial"/>
                  </a:endParaRPr>
                </a:p>
              </p:txBody>
            </p:sp>
            <p:sp>
              <p:nvSpPr>
                <p:cNvPr id="23" name="Google Shape;11210;p72">
                  <a:extLst>
                    <a:ext uri="{FF2B5EF4-FFF2-40B4-BE49-F238E27FC236}">
                      <a16:creationId xmlns:a16="http://schemas.microsoft.com/office/drawing/2014/main" id="{3407A507-5375-42F8-90B8-03E509EFC240}"/>
                    </a:ext>
                  </a:extLst>
                </p:cNvPr>
                <p:cNvSpPr/>
                <p:nvPr/>
              </p:nvSpPr>
              <p:spPr>
                <a:xfrm>
                  <a:off x="3164060" y="2789348"/>
                  <a:ext cx="15360" cy="153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74" h="3373" extrusionOk="0">
                      <a:moveTo>
                        <a:pt x="1687" y="0"/>
                      </a:moveTo>
                      <a:cubicBezTo>
                        <a:pt x="755" y="0"/>
                        <a:pt x="0" y="754"/>
                        <a:pt x="0" y="1687"/>
                      </a:cubicBezTo>
                      <a:cubicBezTo>
                        <a:pt x="0" y="2619"/>
                        <a:pt x="755" y="3373"/>
                        <a:pt x="1687" y="3373"/>
                      </a:cubicBezTo>
                      <a:cubicBezTo>
                        <a:pt x="2619" y="3370"/>
                        <a:pt x="3373" y="2617"/>
                        <a:pt x="3373" y="1687"/>
                      </a:cubicBezTo>
                      <a:cubicBezTo>
                        <a:pt x="3373" y="754"/>
                        <a:pt x="2619" y="0"/>
                        <a:pt x="1687" y="0"/>
                      </a:cubicBezTo>
                      <a:close/>
                    </a:path>
                  </a:pathLst>
                </a:custGeom>
                <a:grpFill/>
                <a:ln>
                  <a:solidFill>
                    <a:schemeClr val="tx2"/>
                  </a:solidFill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defTabSz="1219170">
                    <a:buClr>
                      <a:srgbClr val="000000"/>
                    </a:buClr>
                  </a:pPr>
                  <a:endParaRPr sz="2200" kern="0">
                    <a:solidFill>
                      <a:schemeClr val="accent4">
                        <a:lumMod val="75000"/>
                      </a:schemeClr>
                    </a:solidFill>
                    <a:latin typeface="SVN-Avo" panose="02040603050506020204"/>
                    <a:cs typeface="Arial"/>
                    <a:sym typeface="Arial"/>
                  </a:endParaRPr>
                </a:p>
              </p:txBody>
            </p:sp>
            <p:sp>
              <p:nvSpPr>
                <p:cNvPr id="24" name="Google Shape;11211;p72">
                  <a:extLst>
                    <a:ext uri="{FF2B5EF4-FFF2-40B4-BE49-F238E27FC236}">
                      <a16:creationId xmlns:a16="http://schemas.microsoft.com/office/drawing/2014/main" id="{BF07EF4E-3E55-490F-B0E0-946ABAB08374}"/>
                    </a:ext>
                  </a:extLst>
                </p:cNvPr>
                <p:cNvSpPr/>
                <p:nvPr/>
              </p:nvSpPr>
              <p:spPr>
                <a:xfrm>
                  <a:off x="2838475" y="2877210"/>
                  <a:ext cx="15351" cy="153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72" h="3373" extrusionOk="0">
                      <a:moveTo>
                        <a:pt x="1685" y="1"/>
                      </a:moveTo>
                      <a:cubicBezTo>
                        <a:pt x="753" y="1"/>
                        <a:pt x="0" y="754"/>
                        <a:pt x="0" y="1686"/>
                      </a:cubicBezTo>
                      <a:cubicBezTo>
                        <a:pt x="0" y="2618"/>
                        <a:pt x="753" y="3372"/>
                        <a:pt x="1685" y="3372"/>
                      </a:cubicBezTo>
                      <a:cubicBezTo>
                        <a:pt x="2617" y="3372"/>
                        <a:pt x="3372" y="2616"/>
                        <a:pt x="3372" y="1686"/>
                      </a:cubicBezTo>
                      <a:cubicBezTo>
                        <a:pt x="3372" y="754"/>
                        <a:pt x="2617" y="1"/>
                        <a:pt x="1685" y="1"/>
                      </a:cubicBezTo>
                      <a:close/>
                    </a:path>
                  </a:pathLst>
                </a:custGeom>
                <a:grpFill/>
                <a:ln>
                  <a:solidFill>
                    <a:schemeClr val="tx2"/>
                  </a:solidFill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defTabSz="1219170">
                    <a:buClr>
                      <a:srgbClr val="000000"/>
                    </a:buClr>
                  </a:pPr>
                  <a:endParaRPr sz="2200" kern="0">
                    <a:solidFill>
                      <a:schemeClr val="accent4">
                        <a:lumMod val="75000"/>
                      </a:schemeClr>
                    </a:solidFill>
                    <a:latin typeface="SVN-Avo" panose="02040603050506020204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7" name="Google Shape;11215;p72">
              <a:extLst>
                <a:ext uri="{FF2B5EF4-FFF2-40B4-BE49-F238E27FC236}">
                  <a16:creationId xmlns:a16="http://schemas.microsoft.com/office/drawing/2014/main" id="{B31C29E5-E496-49DE-AE72-FECF30EE38C4}"/>
                </a:ext>
              </a:extLst>
            </p:cNvPr>
            <p:cNvGrpSpPr/>
            <p:nvPr/>
          </p:nvGrpSpPr>
          <p:grpSpPr>
            <a:xfrm>
              <a:off x="2493852" y="3100241"/>
              <a:ext cx="671321" cy="98237"/>
              <a:chOff x="2493852" y="3100241"/>
              <a:chExt cx="671321" cy="98237"/>
            </a:xfrm>
            <a:grpFill/>
          </p:grpSpPr>
          <p:grpSp>
            <p:nvGrpSpPr>
              <p:cNvPr id="8" name="Google Shape;11217;p72">
                <a:extLst>
                  <a:ext uri="{FF2B5EF4-FFF2-40B4-BE49-F238E27FC236}">
                    <a16:creationId xmlns:a16="http://schemas.microsoft.com/office/drawing/2014/main" id="{38205284-C1EE-4819-8BFC-63AD030619F9}"/>
                  </a:ext>
                </a:extLst>
              </p:cNvPr>
              <p:cNvGrpSpPr/>
              <p:nvPr/>
            </p:nvGrpSpPr>
            <p:grpSpPr>
              <a:xfrm>
                <a:off x="2788083" y="3100241"/>
                <a:ext cx="15356" cy="98237"/>
                <a:chOff x="2788083" y="3100241"/>
                <a:chExt cx="15356" cy="98237"/>
              </a:xfrm>
              <a:grpFill/>
            </p:grpSpPr>
            <p:sp>
              <p:nvSpPr>
                <p:cNvPr id="16" name="Google Shape;11218;p72">
                  <a:extLst>
                    <a:ext uri="{FF2B5EF4-FFF2-40B4-BE49-F238E27FC236}">
                      <a16:creationId xmlns:a16="http://schemas.microsoft.com/office/drawing/2014/main" id="{B09A9D0E-7C8A-42E7-AF79-19FBB1839DCF}"/>
                    </a:ext>
                  </a:extLst>
                </p:cNvPr>
                <p:cNvSpPr/>
                <p:nvPr/>
              </p:nvSpPr>
              <p:spPr>
                <a:xfrm>
                  <a:off x="2794655" y="3106808"/>
                  <a:ext cx="2213" cy="851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6" h="18697" extrusionOk="0">
                      <a:moveTo>
                        <a:pt x="243" y="1"/>
                      </a:moveTo>
                      <a:cubicBezTo>
                        <a:pt x="108" y="1"/>
                        <a:pt x="1" y="109"/>
                        <a:pt x="1" y="243"/>
                      </a:cubicBezTo>
                      <a:lnTo>
                        <a:pt x="1" y="18455"/>
                      </a:lnTo>
                      <a:cubicBezTo>
                        <a:pt x="1" y="18588"/>
                        <a:pt x="108" y="18697"/>
                        <a:pt x="243" y="18697"/>
                      </a:cubicBezTo>
                      <a:cubicBezTo>
                        <a:pt x="377" y="18697"/>
                        <a:pt x="485" y="18588"/>
                        <a:pt x="485" y="18455"/>
                      </a:cubicBezTo>
                      <a:lnTo>
                        <a:pt x="485" y="243"/>
                      </a:lnTo>
                      <a:cubicBezTo>
                        <a:pt x="485" y="109"/>
                        <a:pt x="377" y="1"/>
                        <a:pt x="243" y="1"/>
                      </a:cubicBezTo>
                      <a:close/>
                    </a:path>
                  </a:pathLst>
                </a:custGeom>
                <a:grpFill/>
                <a:ln>
                  <a:solidFill>
                    <a:schemeClr val="tx2"/>
                  </a:solidFill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defTabSz="1219170">
                    <a:buClr>
                      <a:srgbClr val="000000"/>
                    </a:buClr>
                  </a:pPr>
                  <a:endParaRPr sz="2200" kern="0">
                    <a:solidFill>
                      <a:schemeClr val="accent4">
                        <a:lumMod val="75000"/>
                      </a:schemeClr>
                    </a:solidFill>
                    <a:latin typeface="SVN-Avo" panose="02040603050506020204"/>
                    <a:cs typeface="Arial"/>
                    <a:sym typeface="Arial"/>
                  </a:endParaRPr>
                </a:p>
              </p:txBody>
            </p:sp>
            <p:sp>
              <p:nvSpPr>
                <p:cNvPr id="17" name="Google Shape;11219;p72">
                  <a:extLst>
                    <a:ext uri="{FF2B5EF4-FFF2-40B4-BE49-F238E27FC236}">
                      <a16:creationId xmlns:a16="http://schemas.microsoft.com/office/drawing/2014/main" id="{A915F45E-7A60-4776-8F57-7077F038FFD9}"/>
                    </a:ext>
                  </a:extLst>
                </p:cNvPr>
                <p:cNvSpPr/>
                <p:nvPr/>
              </p:nvSpPr>
              <p:spPr>
                <a:xfrm>
                  <a:off x="2788083" y="3183117"/>
                  <a:ext cx="15356" cy="153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73" h="3374" extrusionOk="0">
                      <a:moveTo>
                        <a:pt x="1687" y="0"/>
                      </a:moveTo>
                      <a:cubicBezTo>
                        <a:pt x="755" y="0"/>
                        <a:pt x="1" y="755"/>
                        <a:pt x="1" y="1687"/>
                      </a:cubicBezTo>
                      <a:cubicBezTo>
                        <a:pt x="1" y="2619"/>
                        <a:pt x="755" y="3373"/>
                        <a:pt x="1687" y="3373"/>
                      </a:cubicBezTo>
                      <a:cubicBezTo>
                        <a:pt x="2618" y="3373"/>
                        <a:pt x="3372" y="2619"/>
                        <a:pt x="3372" y="1687"/>
                      </a:cubicBezTo>
                      <a:cubicBezTo>
                        <a:pt x="3372" y="755"/>
                        <a:pt x="2618" y="0"/>
                        <a:pt x="1687" y="0"/>
                      </a:cubicBezTo>
                      <a:close/>
                    </a:path>
                  </a:pathLst>
                </a:custGeom>
                <a:grpFill/>
                <a:ln>
                  <a:solidFill>
                    <a:schemeClr val="tx2"/>
                  </a:solidFill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defTabSz="1219170">
                    <a:buClr>
                      <a:srgbClr val="000000"/>
                    </a:buClr>
                  </a:pPr>
                  <a:endParaRPr sz="2200" kern="0">
                    <a:solidFill>
                      <a:schemeClr val="accent4">
                        <a:lumMod val="75000"/>
                      </a:schemeClr>
                    </a:solidFill>
                    <a:latin typeface="SVN-Avo" panose="02040603050506020204"/>
                    <a:cs typeface="Arial"/>
                    <a:sym typeface="Arial"/>
                  </a:endParaRPr>
                </a:p>
              </p:txBody>
            </p:sp>
            <p:sp>
              <p:nvSpPr>
                <p:cNvPr id="18" name="Google Shape;11220;p72">
                  <a:extLst>
                    <a:ext uri="{FF2B5EF4-FFF2-40B4-BE49-F238E27FC236}">
                      <a16:creationId xmlns:a16="http://schemas.microsoft.com/office/drawing/2014/main" id="{B2B59570-48E8-4B54-8D9D-971B3229DE8D}"/>
                    </a:ext>
                  </a:extLst>
                </p:cNvPr>
                <p:cNvSpPr/>
                <p:nvPr/>
              </p:nvSpPr>
              <p:spPr>
                <a:xfrm>
                  <a:off x="2788083" y="3100241"/>
                  <a:ext cx="15356" cy="153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73" h="3373" extrusionOk="0">
                      <a:moveTo>
                        <a:pt x="1687" y="1"/>
                      </a:moveTo>
                      <a:cubicBezTo>
                        <a:pt x="755" y="1"/>
                        <a:pt x="1" y="754"/>
                        <a:pt x="1" y="1686"/>
                      </a:cubicBezTo>
                      <a:cubicBezTo>
                        <a:pt x="1" y="2618"/>
                        <a:pt x="755" y="3372"/>
                        <a:pt x="1687" y="3372"/>
                      </a:cubicBezTo>
                      <a:cubicBezTo>
                        <a:pt x="2618" y="3372"/>
                        <a:pt x="3372" y="2618"/>
                        <a:pt x="3372" y="1686"/>
                      </a:cubicBezTo>
                      <a:cubicBezTo>
                        <a:pt x="3372" y="754"/>
                        <a:pt x="2618" y="1"/>
                        <a:pt x="1687" y="1"/>
                      </a:cubicBezTo>
                      <a:close/>
                    </a:path>
                  </a:pathLst>
                </a:custGeom>
                <a:grpFill/>
                <a:ln>
                  <a:solidFill>
                    <a:schemeClr val="tx2"/>
                  </a:solidFill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defTabSz="1219170">
                    <a:buClr>
                      <a:srgbClr val="000000"/>
                    </a:buClr>
                  </a:pPr>
                  <a:endParaRPr sz="2200" kern="0">
                    <a:solidFill>
                      <a:schemeClr val="accent4">
                        <a:lumMod val="75000"/>
                      </a:schemeClr>
                    </a:solidFill>
                    <a:latin typeface="SVN-Avo" panose="02040603050506020204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" name="Google Shape;11225;p72">
                <a:extLst>
                  <a:ext uri="{FF2B5EF4-FFF2-40B4-BE49-F238E27FC236}">
                    <a16:creationId xmlns:a16="http://schemas.microsoft.com/office/drawing/2014/main" id="{FB7F6B50-0133-4E54-9C35-24A41DA0FF8A}"/>
                  </a:ext>
                </a:extLst>
              </p:cNvPr>
              <p:cNvGrpSpPr/>
              <p:nvPr/>
            </p:nvGrpSpPr>
            <p:grpSpPr>
              <a:xfrm>
                <a:off x="2493852" y="3100241"/>
                <a:ext cx="259185" cy="98237"/>
                <a:chOff x="2493852" y="3100241"/>
                <a:chExt cx="259185" cy="98237"/>
              </a:xfrm>
              <a:grpFill/>
            </p:grpSpPr>
            <p:sp>
              <p:nvSpPr>
                <p:cNvPr id="13" name="Google Shape;11226;p72">
                  <a:extLst>
                    <a:ext uri="{FF2B5EF4-FFF2-40B4-BE49-F238E27FC236}">
                      <a16:creationId xmlns:a16="http://schemas.microsoft.com/office/drawing/2014/main" id="{85F05430-2737-44EA-8D50-3C411DBA1F3C}"/>
                    </a:ext>
                  </a:extLst>
                </p:cNvPr>
                <p:cNvSpPr/>
                <p:nvPr/>
              </p:nvSpPr>
              <p:spPr>
                <a:xfrm>
                  <a:off x="2500428" y="3106803"/>
                  <a:ext cx="246126" cy="851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064" h="18698" extrusionOk="0">
                      <a:moveTo>
                        <a:pt x="53821" y="0"/>
                      </a:moveTo>
                      <a:cubicBezTo>
                        <a:pt x="53686" y="0"/>
                        <a:pt x="53579" y="109"/>
                        <a:pt x="53579" y="242"/>
                      </a:cubicBezTo>
                      <a:lnTo>
                        <a:pt x="53579" y="5286"/>
                      </a:lnTo>
                      <a:cubicBezTo>
                        <a:pt x="53579" y="8576"/>
                        <a:pt x="50903" y="11250"/>
                        <a:pt x="47614" y="11250"/>
                      </a:cubicBezTo>
                      <a:lnTo>
                        <a:pt x="7205" y="11250"/>
                      </a:lnTo>
                      <a:cubicBezTo>
                        <a:pt x="3232" y="11250"/>
                        <a:pt x="0" y="14484"/>
                        <a:pt x="0" y="18456"/>
                      </a:cubicBezTo>
                      <a:cubicBezTo>
                        <a:pt x="0" y="18589"/>
                        <a:pt x="109" y="18698"/>
                        <a:pt x="242" y="18698"/>
                      </a:cubicBezTo>
                      <a:cubicBezTo>
                        <a:pt x="376" y="18698"/>
                        <a:pt x="485" y="18589"/>
                        <a:pt x="485" y="18456"/>
                      </a:cubicBezTo>
                      <a:cubicBezTo>
                        <a:pt x="485" y="14751"/>
                        <a:pt x="3499" y="11736"/>
                        <a:pt x="7202" y="11736"/>
                      </a:cubicBezTo>
                      <a:lnTo>
                        <a:pt x="47612" y="11736"/>
                      </a:lnTo>
                      <a:cubicBezTo>
                        <a:pt x="51169" y="11736"/>
                        <a:pt x="54063" y="8843"/>
                        <a:pt x="54063" y="5286"/>
                      </a:cubicBezTo>
                      <a:lnTo>
                        <a:pt x="54063" y="242"/>
                      </a:lnTo>
                      <a:cubicBezTo>
                        <a:pt x="54063" y="109"/>
                        <a:pt x="53955" y="0"/>
                        <a:pt x="53821" y="0"/>
                      </a:cubicBezTo>
                      <a:close/>
                    </a:path>
                  </a:pathLst>
                </a:custGeom>
                <a:grpFill/>
                <a:ln>
                  <a:solidFill>
                    <a:schemeClr val="tx2"/>
                  </a:solidFill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defTabSz="1219170">
                    <a:buClr>
                      <a:srgbClr val="000000"/>
                    </a:buClr>
                  </a:pPr>
                  <a:endParaRPr sz="2200" kern="0">
                    <a:solidFill>
                      <a:schemeClr val="accent4">
                        <a:lumMod val="75000"/>
                      </a:schemeClr>
                    </a:solidFill>
                    <a:latin typeface="SVN-Avo" panose="02040603050506020204"/>
                    <a:cs typeface="Arial"/>
                    <a:sym typeface="Arial"/>
                  </a:endParaRPr>
                </a:p>
              </p:txBody>
            </p:sp>
            <p:sp>
              <p:nvSpPr>
                <p:cNvPr id="14" name="Google Shape;11227;p72">
                  <a:extLst>
                    <a:ext uri="{FF2B5EF4-FFF2-40B4-BE49-F238E27FC236}">
                      <a16:creationId xmlns:a16="http://schemas.microsoft.com/office/drawing/2014/main" id="{A7F3F588-0711-493B-84B3-37BAD4DB4259}"/>
                    </a:ext>
                  </a:extLst>
                </p:cNvPr>
                <p:cNvSpPr/>
                <p:nvPr/>
              </p:nvSpPr>
              <p:spPr>
                <a:xfrm>
                  <a:off x="2493852" y="3183117"/>
                  <a:ext cx="15360" cy="153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74" h="3374" extrusionOk="0">
                      <a:moveTo>
                        <a:pt x="1687" y="0"/>
                      </a:moveTo>
                      <a:cubicBezTo>
                        <a:pt x="755" y="0"/>
                        <a:pt x="1" y="755"/>
                        <a:pt x="1" y="1687"/>
                      </a:cubicBezTo>
                      <a:cubicBezTo>
                        <a:pt x="1" y="2619"/>
                        <a:pt x="755" y="3373"/>
                        <a:pt x="1687" y="3373"/>
                      </a:cubicBezTo>
                      <a:cubicBezTo>
                        <a:pt x="2619" y="3373"/>
                        <a:pt x="3374" y="2619"/>
                        <a:pt x="3374" y="1687"/>
                      </a:cubicBezTo>
                      <a:cubicBezTo>
                        <a:pt x="3374" y="755"/>
                        <a:pt x="2619" y="0"/>
                        <a:pt x="1687" y="0"/>
                      </a:cubicBezTo>
                      <a:close/>
                    </a:path>
                  </a:pathLst>
                </a:custGeom>
                <a:grpFill/>
                <a:ln>
                  <a:solidFill>
                    <a:schemeClr val="tx2"/>
                  </a:solidFill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defTabSz="1219170">
                    <a:buClr>
                      <a:srgbClr val="000000"/>
                    </a:buClr>
                  </a:pPr>
                  <a:endParaRPr sz="2200" kern="0">
                    <a:solidFill>
                      <a:schemeClr val="accent4">
                        <a:lumMod val="75000"/>
                      </a:schemeClr>
                    </a:solidFill>
                    <a:latin typeface="SVN-Avo" panose="02040603050506020204"/>
                    <a:cs typeface="Arial"/>
                    <a:sym typeface="Arial"/>
                  </a:endParaRPr>
                </a:p>
              </p:txBody>
            </p:sp>
            <p:sp>
              <p:nvSpPr>
                <p:cNvPr id="15" name="Google Shape;11228;p72">
                  <a:extLst>
                    <a:ext uri="{FF2B5EF4-FFF2-40B4-BE49-F238E27FC236}">
                      <a16:creationId xmlns:a16="http://schemas.microsoft.com/office/drawing/2014/main" id="{1A0B10FC-7460-4804-BAE4-D285299B59FB}"/>
                    </a:ext>
                  </a:extLst>
                </p:cNvPr>
                <p:cNvSpPr/>
                <p:nvPr/>
              </p:nvSpPr>
              <p:spPr>
                <a:xfrm>
                  <a:off x="2737686" y="3100241"/>
                  <a:ext cx="15351" cy="153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72" h="3373" extrusionOk="0">
                      <a:moveTo>
                        <a:pt x="1687" y="1"/>
                      </a:moveTo>
                      <a:cubicBezTo>
                        <a:pt x="755" y="1"/>
                        <a:pt x="1" y="754"/>
                        <a:pt x="1" y="1686"/>
                      </a:cubicBezTo>
                      <a:cubicBezTo>
                        <a:pt x="1" y="2618"/>
                        <a:pt x="755" y="3372"/>
                        <a:pt x="1687" y="3372"/>
                      </a:cubicBezTo>
                      <a:cubicBezTo>
                        <a:pt x="2619" y="3372"/>
                        <a:pt x="3372" y="2618"/>
                        <a:pt x="3372" y="1686"/>
                      </a:cubicBezTo>
                      <a:cubicBezTo>
                        <a:pt x="3372" y="754"/>
                        <a:pt x="2619" y="1"/>
                        <a:pt x="1687" y="1"/>
                      </a:cubicBezTo>
                      <a:close/>
                    </a:path>
                  </a:pathLst>
                </a:custGeom>
                <a:grpFill/>
                <a:ln>
                  <a:solidFill>
                    <a:schemeClr val="tx2"/>
                  </a:solidFill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defTabSz="1219170">
                    <a:buClr>
                      <a:srgbClr val="000000"/>
                    </a:buClr>
                  </a:pPr>
                  <a:endParaRPr sz="2200" kern="0">
                    <a:solidFill>
                      <a:schemeClr val="accent4">
                        <a:lumMod val="75000"/>
                      </a:schemeClr>
                    </a:solidFill>
                    <a:latin typeface="SVN-Avo" panose="02040603050506020204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" name="Google Shape;11233;p72">
                <a:extLst>
                  <a:ext uri="{FF2B5EF4-FFF2-40B4-BE49-F238E27FC236}">
                    <a16:creationId xmlns:a16="http://schemas.microsoft.com/office/drawing/2014/main" id="{1E47B52E-80F9-4EF5-9F37-5FF20ACF2E35}"/>
                  </a:ext>
                </a:extLst>
              </p:cNvPr>
              <p:cNvGrpSpPr/>
              <p:nvPr/>
            </p:nvGrpSpPr>
            <p:grpSpPr>
              <a:xfrm>
                <a:off x="2838475" y="3100241"/>
                <a:ext cx="326698" cy="82876"/>
                <a:chOff x="2838475" y="3100241"/>
                <a:chExt cx="326698" cy="82876"/>
              </a:xfrm>
              <a:grpFill/>
            </p:grpSpPr>
            <p:sp>
              <p:nvSpPr>
                <p:cNvPr id="11" name="Google Shape;11234;p72">
                  <a:extLst>
                    <a:ext uri="{FF2B5EF4-FFF2-40B4-BE49-F238E27FC236}">
                      <a16:creationId xmlns:a16="http://schemas.microsoft.com/office/drawing/2014/main" id="{2F9C5F64-0323-4563-B8BB-46721BCB5D65}"/>
                    </a:ext>
                  </a:extLst>
                </p:cNvPr>
                <p:cNvSpPr/>
                <p:nvPr/>
              </p:nvSpPr>
              <p:spPr>
                <a:xfrm>
                  <a:off x="2845042" y="3106803"/>
                  <a:ext cx="320131" cy="763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065" h="18698" extrusionOk="0">
                      <a:moveTo>
                        <a:pt x="242" y="0"/>
                      </a:moveTo>
                      <a:cubicBezTo>
                        <a:pt x="109" y="0"/>
                        <a:pt x="0" y="109"/>
                        <a:pt x="0" y="242"/>
                      </a:cubicBezTo>
                      <a:lnTo>
                        <a:pt x="0" y="5286"/>
                      </a:lnTo>
                      <a:cubicBezTo>
                        <a:pt x="0" y="8843"/>
                        <a:pt x="2895" y="11736"/>
                        <a:pt x="6451" y="11736"/>
                      </a:cubicBezTo>
                      <a:lnTo>
                        <a:pt x="46862" y="11736"/>
                      </a:lnTo>
                      <a:cubicBezTo>
                        <a:pt x="50567" y="11736"/>
                        <a:pt x="53580" y="14751"/>
                        <a:pt x="53580" y="18456"/>
                      </a:cubicBezTo>
                      <a:cubicBezTo>
                        <a:pt x="53580" y="18589"/>
                        <a:pt x="53689" y="18698"/>
                        <a:pt x="53822" y="18698"/>
                      </a:cubicBezTo>
                      <a:cubicBezTo>
                        <a:pt x="53957" y="18698"/>
                        <a:pt x="54064" y="18589"/>
                        <a:pt x="54063" y="18456"/>
                      </a:cubicBezTo>
                      <a:cubicBezTo>
                        <a:pt x="54063" y="14484"/>
                        <a:pt x="50831" y="11250"/>
                        <a:pt x="46858" y="11250"/>
                      </a:cubicBezTo>
                      <a:lnTo>
                        <a:pt x="6449" y="11250"/>
                      </a:lnTo>
                      <a:cubicBezTo>
                        <a:pt x="3160" y="11250"/>
                        <a:pt x="484" y="8576"/>
                        <a:pt x="484" y="5286"/>
                      </a:cubicBezTo>
                      <a:lnTo>
                        <a:pt x="484" y="242"/>
                      </a:lnTo>
                      <a:cubicBezTo>
                        <a:pt x="484" y="109"/>
                        <a:pt x="376" y="0"/>
                        <a:pt x="242" y="0"/>
                      </a:cubicBezTo>
                      <a:close/>
                    </a:path>
                  </a:pathLst>
                </a:custGeom>
                <a:grpFill/>
                <a:ln>
                  <a:solidFill>
                    <a:schemeClr val="tx2"/>
                  </a:solidFill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defTabSz="1219170">
                    <a:buClr>
                      <a:srgbClr val="000000"/>
                    </a:buClr>
                  </a:pPr>
                  <a:endParaRPr sz="2200" kern="0">
                    <a:solidFill>
                      <a:schemeClr val="accent4">
                        <a:lumMod val="75000"/>
                      </a:schemeClr>
                    </a:solidFill>
                    <a:latin typeface="SVN-Avo" panose="02040603050506020204"/>
                    <a:cs typeface="Arial"/>
                    <a:sym typeface="Arial"/>
                  </a:endParaRPr>
                </a:p>
              </p:txBody>
            </p:sp>
            <p:sp>
              <p:nvSpPr>
                <p:cNvPr id="12" name="Google Shape;11236;p72">
                  <a:extLst>
                    <a:ext uri="{FF2B5EF4-FFF2-40B4-BE49-F238E27FC236}">
                      <a16:creationId xmlns:a16="http://schemas.microsoft.com/office/drawing/2014/main" id="{D9C470A5-381E-4374-83DB-475F6C129D0D}"/>
                    </a:ext>
                  </a:extLst>
                </p:cNvPr>
                <p:cNvSpPr/>
                <p:nvPr/>
              </p:nvSpPr>
              <p:spPr>
                <a:xfrm>
                  <a:off x="2838475" y="3100241"/>
                  <a:ext cx="15351" cy="153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72" h="3373" extrusionOk="0">
                      <a:moveTo>
                        <a:pt x="1685" y="1"/>
                      </a:moveTo>
                      <a:cubicBezTo>
                        <a:pt x="753" y="1"/>
                        <a:pt x="0" y="754"/>
                        <a:pt x="0" y="1686"/>
                      </a:cubicBezTo>
                      <a:cubicBezTo>
                        <a:pt x="0" y="2618"/>
                        <a:pt x="753" y="3372"/>
                        <a:pt x="1685" y="3372"/>
                      </a:cubicBezTo>
                      <a:cubicBezTo>
                        <a:pt x="2617" y="3372"/>
                        <a:pt x="3372" y="2618"/>
                        <a:pt x="3372" y="1686"/>
                      </a:cubicBezTo>
                      <a:cubicBezTo>
                        <a:pt x="3372" y="754"/>
                        <a:pt x="2617" y="1"/>
                        <a:pt x="1685" y="1"/>
                      </a:cubicBezTo>
                      <a:close/>
                    </a:path>
                  </a:pathLst>
                </a:custGeom>
                <a:grpFill/>
                <a:ln>
                  <a:solidFill>
                    <a:schemeClr val="tx2"/>
                  </a:solidFill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defTabSz="1219170">
                    <a:buClr>
                      <a:srgbClr val="000000"/>
                    </a:buClr>
                  </a:pPr>
                  <a:endParaRPr sz="2200" kern="0">
                    <a:solidFill>
                      <a:schemeClr val="accent4">
                        <a:lumMod val="75000"/>
                      </a:schemeClr>
                    </a:solidFill>
                    <a:latin typeface="SVN-Avo" panose="02040603050506020204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34" name="Google Shape;11197;p72">
            <a:extLst>
              <a:ext uri="{FF2B5EF4-FFF2-40B4-BE49-F238E27FC236}">
                <a16:creationId xmlns:a16="http://schemas.microsoft.com/office/drawing/2014/main" id="{E863F20F-FF0A-46DE-B012-3DBDB99B32A3}"/>
              </a:ext>
            </a:extLst>
          </p:cNvPr>
          <p:cNvSpPr/>
          <p:nvPr/>
        </p:nvSpPr>
        <p:spPr>
          <a:xfrm>
            <a:off x="1333859" y="918116"/>
            <a:ext cx="2915223" cy="1355130"/>
          </a:xfrm>
          <a:custGeom>
            <a:avLst/>
            <a:gdLst/>
            <a:ahLst/>
            <a:cxnLst/>
            <a:rect l="l" t="t" r="r" b="b"/>
            <a:pathLst>
              <a:path w="49279" h="39990" extrusionOk="0">
                <a:moveTo>
                  <a:pt x="7997" y="1"/>
                </a:moveTo>
                <a:cubicBezTo>
                  <a:pt x="3580" y="1"/>
                  <a:pt x="0" y="3580"/>
                  <a:pt x="0" y="7995"/>
                </a:cubicBezTo>
                <a:lnTo>
                  <a:pt x="0" y="31993"/>
                </a:lnTo>
                <a:cubicBezTo>
                  <a:pt x="0" y="36409"/>
                  <a:pt x="3580" y="39989"/>
                  <a:pt x="7997" y="39989"/>
                </a:cubicBezTo>
                <a:lnTo>
                  <a:pt x="41282" y="39989"/>
                </a:lnTo>
                <a:cubicBezTo>
                  <a:pt x="45697" y="39989"/>
                  <a:pt x="49277" y="36409"/>
                  <a:pt x="49277" y="31993"/>
                </a:cubicBezTo>
                <a:lnTo>
                  <a:pt x="49277" y="7995"/>
                </a:lnTo>
                <a:cubicBezTo>
                  <a:pt x="49278" y="3580"/>
                  <a:pt x="45697" y="1"/>
                  <a:pt x="41282" y="1"/>
                </a:cubicBezTo>
                <a:close/>
              </a:path>
            </a:pathLst>
          </a:custGeom>
          <a:solidFill>
            <a:schemeClr val="bg1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-US" sz="2200">
                <a:solidFill>
                  <a:schemeClr val="accent4">
                    <a:lumMod val="75000"/>
                  </a:schemeClr>
                </a:solidFill>
                <a:latin typeface="SVN-Avo" panose="02040603050506020204"/>
              </a:rPr>
              <a:t>NodeJS là một nền tảng được xây dựng trên JavaScript.</a:t>
            </a:r>
            <a:endParaRPr sz="2200" kern="0">
              <a:solidFill>
                <a:schemeClr val="accent4">
                  <a:lumMod val="75000"/>
                </a:schemeClr>
              </a:solidFill>
              <a:latin typeface="SVN-Avo" panose="02040603050506020204"/>
              <a:cs typeface="Arial"/>
              <a:sym typeface="Arial"/>
            </a:endParaRPr>
          </a:p>
        </p:txBody>
      </p:sp>
      <p:sp>
        <p:nvSpPr>
          <p:cNvPr id="35" name="Google Shape;11205;p72">
            <a:extLst>
              <a:ext uri="{FF2B5EF4-FFF2-40B4-BE49-F238E27FC236}">
                <a16:creationId xmlns:a16="http://schemas.microsoft.com/office/drawing/2014/main" id="{7E3ED77C-C697-456B-8A7D-B3DE22B2AAB0}"/>
              </a:ext>
            </a:extLst>
          </p:cNvPr>
          <p:cNvSpPr/>
          <p:nvPr/>
        </p:nvSpPr>
        <p:spPr>
          <a:xfrm>
            <a:off x="4936757" y="949778"/>
            <a:ext cx="2632145" cy="1376431"/>
          </a:xfrm>
          <a:custGeom>
            <a:avLst/>
            <a:gdLst/>
            <a:ahLst/>
            <a:cxnLst/>
            <a:rect l="l" t="t" r="r" b="b"/>
            <a:pathLst>
              <a:path w="49277" h="39990" extrusionOk="0">
                <a:moveTo>
                  <a:pt x="7996" y="1"/>
                </a:moveTo>
                <a:cubicBezTo>
                  <a:pt x="3580" y="1"/>
                  <a:pt x="0" y="3580"/>
                  <a:pt x="0" y="7995"/>
                </a:cubicBezTo>
                <a:lnTo>
                  <a:pt x="0" y="31993"/>
                </a:lnTo>
                <a:cubicBezTo>
                  <a:pt x="0" y="36409"/>
                  <a:pt x="3580" y="39989"/>
                  <a:pt x="7996" y="39989"/>
                </a:cubicBezTo>
                <a:lnTo>
                  <a:pt x="41280" y="39989"/>
                </a:lnTo>
                <a:cubicBezTo>
                  <a:pt x="45697" y="39989"/>
                  <a:pt x="49277" y="36409"/>
                  <a:pt x="49277" y="31993"/>
                </a:cubicBezTo>
                <a:lnTo>
                  <a:pt x="49277" y="7995"/>
                </a:lnTo>
                <a:cubicBezTo>
                  <a:pt x="49277" y="3580"/>
                  <a:pt x="45697" y="1"/>
                  <a:pt x="41280" y="1"/>
                </a:cubicBezTo>
                <a:close/>
              </a:path>
            </a:pathLst>
          </a:custGeom>
          <a:solidFill>
            <a:schemeClr val="bg1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vi-VN" sz="2200" kern="0">
                <a:solidFill>
                  <a:schemeClr val="accent4">
                    <a:lumMod val="75000"/>
                  </a:schemeClr>
                </a:solidFill>
                <a:latin typeface="SVN-Avo" panose="02040603050506020204"/>
                <a:cs typeface="Arial"/>
                <a:sym typeface="Arial"/>
              </a:rPr>
              <a:t>ExpressJS là một Framework nhỏ, nhưng linh hoạt</a:t>
            </a:r>
            <a:r>
              <a:rPr lang="en-US" sz="2200" kern="0">
                <a:solidFill>
                  <a:schemeClr val="accent4">
                    <a:lumMod val="75000"/>
                  </a:schemeClr>
                </a:solidFill>
                <a:latin typeface="SVN-Avo" panose="02040603050506020204"/>
                <a:cs typeface="Arial"/>
                <a:sym typeface="Arial"/>
              </a:rPr>
              <a:t> của NodeJS.</a:t>
            </a:r>
            <a:endParaRPr sz="2200" kern="0">
              <a:solidFill>
                <a:schemeClr val="accent4">
                  <a:lumMod val="75000"/>
                </a:schemeClr>
              </a:solidFill>
              <a:latin typeface="SVN-Avo" panose="02040603050506020204"/>
              <a:cs typeface="Arial"/>
              <a:sym typeface="Arial"/>
            </a:endParaRPr>
          </a:p>
        </p:txBody>
      </p:sp>
      <p:sp>
        <p:nvSpPr>
          <p:cNvPr id="36" name="Google Shape;11213;p72">
            <a:extLst>
              <a:ext uri="{FF2B5EF4-FFF2-40B4-BE49-F238E27FC236}">
                <a16:creationId xmlns:a16="http://schemas.microsoft.com/office/drawing/2014/main" id="{3142C1CB-D964-48D0-A5C1-672A3B95D21F}"/>
              </a:ext>
            </a:extLst>
          </p:cNvPr>
          <p:cNvSpPr/>
          <p:nvPr/>
        </p:nvSpPr>
        <p:spPr>
          <a:xfrm>
            <a:off x="7880609" y="949778"/>
            <a:ext cx="3075258" cy="1384356"/>
          </a:xfrm>
          <a:custGeom>
            <a:avLst/>
            <a:gdLst/>
            <a:ahLst/>
            <a:cxnLst/>
            <a:rect l="l" t="t" r="r" b="b"/>
            <a:pathLst>
              <a:path w="49279" h="39990" extrusionOk="0">
                <a:moveTo>
                  <a:pt x="7995" y="1"/>
                </a:moveTo>
                <a:cubicBezTo>
                  <a:pt x="3580" y="1"/>
                  <a:pt x="0" y="3580"/>
                  <a:pt x="0" y="7995"/>
                </a:cubicBezTo>
                <a:lnTo>
                  <a:pt x="0" y="31993"/>
                </a:lnTo>
                <a:cubicBezTo>
                  <a:pt x="0" y="36409"/>
                  <a:pt x="3580" y="39989"/>
                  <a:pt x="7995" y="39989"/>
                </a:cubicBezTo>
                <a:lnTo>
                  <a:pt x="41282" y="39989"/>
                </a:lnTo>
                <a:cubicBezTo>
                  <a:pt x="45698" y="39989"/>
                  <a:pt x="49278" y="36409"/>
                  <a:pt x="49278" y="31993"/>
                </a:cubicBezTo>
                <a:lnTo>
                  <a:pt x="49278" y="7995"/>
                </a:lnTo>
                <a:cubicBezTo>
                  <a:pt x="49278" y="3580"/>
                  <a:pt x="45698" y="1"/>
                  <a:pt x="41282" y="1"/>
                </a:cubicBezTo>
                <a:close/>
              </a:path>
            </a:pathLst>
          </a:custGeom>
          <a:solidFill>
            <a:schemeClr val="bg1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-US" sz="2200">
                <a:solidFill>
                  <a:schemeClr val="accent4">
                    <a:lumMod val="75000"/>
                  </a:schemeClr>
                </a:solidFill>
                <a:latin typeface="SVN-Avo" panose="02040603050506020204"/>
              </a:rPr>
              <a:t>Nhờ cơ chế bất đồng bộ (non-blocking), NodeJS có thể xử lý nhanh và nhiều kết nối cùng lúc.</a:t>
            </a:r>
            <a:endParaRPr sz="2200" kern="0">
              <a:solidFill>
                <a:schemeClr val="accent4">
                  <a:lumMod val="75000"/>
                </a:schemeClr>
              </a:solidFill>
              <a:latin typeface="SVN-Avo" panose="02040603050506020204"/>
              <a:cs typeface="Arial"/>
              <a:sym typeface="Arial"/>
            </a:endParaRPr>
          </a:p>
        </p:txBody>
      </p:sp>
      <p:sp>
        <p:nvSpPr>
          <p:cNvPr id="37" name="Google Shape;11238;p72">
            <a:extLst>
              <a:ext uri="{FF2B5EF4-FFF2-40B4-BE49-F238E27FC236}">
                <a16:creationId xmlns:a16="http://schemas.microsoft.com/office/drawing/2014/main" id="{702E10ED-9981-4A97-AD66-89CC5C46DA79}"/>
              </a:ext>
            </a:extLst>
          </p:cNvPr>
          <p:cNvSpPr/>
          <p:nvPr/>
        </p:nvSpPr>
        <p:spPr>
          <a:xfrm>
            <a:off x="7841564" y="5502936"/>
            <a:ext cx="2915224" cy="1355064"/>
          </a:xfrm>
          <a:custGeom>
            <a:avLst/>
            <a:gdLst/>
            <a:ahLst/>
            <a:cxnLst/>
            <a:rect l="l" t="t" r="r" b="b"/>
            <a:pathLst>
              <a:path w="49279" h="39988" extrusionOk="0">
                <a:moveTo>
                  <a:pt x="7995" y="0"/>
                </a:moveTo>
                <a:cubicBezTo>
                  <a:pt x="3580" y="0"/>
                  <a:pt x="0" y="3579"/>
                  <a:pt x="0" y="7995"/>
                </a:cubicBezTo>
                <a:lnTo>
                  <a:pt x="0" y="31993"/>
                </a:lnTo>
                <a:cubicBezTo>
                  <a:pt x="0" y="36409"/>
                  <a:pt x="3580" y="39988"/>
                  <a:pt x="7995" y="39988"/>
                </a:cubicBezTo>
                <a:lnTo>
                  <a:pt x="41282" y="39988"/>
                </a:lnTo>
                <a:cubicBezTo>
                  <a:pt x="45698" y="39988"/>
                  <a:pt x="49278" y="36409"/>
                  <a:pt x="49278" y="31993"/>
                </a:cubicBezTo>
                <a:lnTo>
                  <a:pt x="49278" y="7995"/>
                </a:lnTo>
                <a:cubicBezTo>
                  <a:pt x="49278" y="3579"/>
                  <a:pt x="45698" y="0"/>
                  <a:pt x="41282" y="0"/>
                </a:cubicBezTo>
                <a:close/>
              </a:path>
            </a:pathLst>
          </a:custGeom>
          <a:solidFill>
            <a:schemeClr val="bg1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lvl="0"/>
            <a:r>
              <a:rPr lang="en-US" sz="2200">
                <a:solidFill>
                  <a:schemeClr val="accent4">
                    <a:lumMod val="75000"/>
                  </a:schemeClr>
                </a:solidFill>
                <a:latin typeface="SVN-Avo" panose="02040603050506020204"/>
              </a:rPr>
              <a:t>Dễ dàng mở rộng, nâng cấp, phát triển website.</a:t>
            </a:r>
          </a:p>
        </p:txBody>
      </p:sp>
      <p:sp>
        <p:nvSpPr>
          <p:cNvPr id="38" name="Google Shape;11222;p72">
            <a:extLst>
              <a:ext uri="{FF2B5EF4-FFF2-40B4-BE49-F238E27FC236}">
                <a16:creationId xmlns:a16="http://schemas.microsoft.com/office/drawing/2014/main" id="{358A5710-D7E8-47D4-888C-30461BC0AB36}"/>
              </a:ext>
            </a:extLst>
          </p:cNvPr>
          <p:cNvSpPr/>
          <p:nvPr/>
        </p:nvSpPr>
        <p:spPr>
          <a:xfrm>
            <a:off x="4865546" y="5507569"/>
            <a:ext cx="2498676" cy="1355064"/>
          </a:xfrm>
          <a:custGeom>
            <a:avLst/>
            <a:gdLst/>
            <a:ahLst/>
            <a:cxnLst/>
            <a:rect l="l" t="t" r="r" b="b"/>
            <a:pathLst>
              <a:path w="49277" h="39988" extrusionOk="0">
                <a:moveTo>
                  <a:pt x="7996" y="0"/>
                </a:moveTo>
                <a:cubicBezTo>
                  <a:pt x="3580" y="0"/>
                  <a:pt x="0" y="3579"/>
                  <a:pt x="0" y="7995"/>
                </a:cubicBezTo>
                <a:lnTo>
                  <a:pt x="0" y="31993"/>
                </a:lnTo>
                <a:cubicBezTo>
                  <a:pt x="0" y="36409"/>
                  <a:pt x="3580" y="39988"/>
                  <a:pt x="7996" y="39988"/>
                </a:cubicBezTo>
                <a:lnTo>
                  <a:pt x="41280" y="39988"/>
                </a:lnTo>
                <a:cubicBezTo>
                  <a:pt x="45697" y="39988"/>
                  <a:pt x="49277" y="36409"/>
                  <a:pt x="49277" y="31993"/>
                </a:cubicBezTo>
                <a:lnTo>
                  <a:pt x="49277" y="7995"/>
                </a:lnTo>
                <a:cubicBezTo>
                  <a:pt x="49277" y="3579"/>
                  <a:pt x="45697" y="0"/>
                  <a:pt x="41280" y="0"/>
                </a:cubicBezTo>
                <a:close/>
              </a:path>
            </a:pathLst>
          </a:custGeom>
          <a:solidFill>
            <a:schemeClr val="bg1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-US" sz="2200" kern="0">
                <a:solidFill>
                  <a:schemeClr val="accent4">
                    <a:lumMod val="75000"/>
                  </a:schemeClr>
                </a:solidFill>
                <a:latin typeface="SVN-Avo" panose="02040603050506020204"/>
                <a:cs typeface="Arial"/>
                <a:sym typeface="Arial"/>
              </a:rPr>
              <a:t>Dễ đồng bộ với ReactJS</a:t>
            </a:r>
            <a:endParaRPr sz="2200" kern="0">
              <a:solidFill>
                <a:schemeClr val="accent4">
                  <a:lumMod val="75000"/>
                </a:schemeClr>
              </a:solidFill>
              <a:latin typeface="SVN-Avo" panose="02040603050506020204"/>
              <a:cs typeface="Arial"/>
              <a:sym typeface="Arial"/>
            </a:endParaRPr>
          </a:p>
        </p:txBody>
      </p:sp>
      <p:sp>
        <p:nvSpPr>
          <p:cNvPr id="39" name="Google Shape;11235;p72">
            <a:extLst>
              <a:ext uri="{FF2B5EF4-FFF2-40B4-BE49-F238E27FC236}">
                <a16:creationId xmlns:a16="http://schemas.microsoft.com/office/drawing/2014/main" id="{F42DDA9C-213E-47E9-A677-56D17C81F16D}"/>
              </a:ext>
            </a:extLst>
          </p:cNvPr>
          <p:cNvSpPr/>
          <p:nvPr/>
        </p:nvSpPr>
        <p:spPr>
          <a:xfrm flipH="1">
            <a:off x="8293479" y="5304194"/>
            <a:ext cx="111346" cy="126358"/>
          </a:xfrm>
          <a:custGeom>
            <a:avLst/>
            <a:gdLst/>
            <a:ahLst/>
            <a:cxnLst/>
            <a:rect l="l" t="t" r="r" b="b"/>
            <a:pathLst>
              <a:path w="3374" h="3374" extrusionOk="0">
                <a:moveTo>
                  <a:pt x="1687" y="0"/>
                </a:moveTo>
                <a:cubicBezTo>
                  <a:pt x="755" y="0"/>
                  <a:pt x="0" y="755"/>
                  <a:pt x="0" y="1687"/>
                </a:cubicBezTo>
                <a:cubicBezTo>
                  <a:pt x="0" y="2619"/>
                  <a:pt x="755" y="3373"/>
                  <a:pt x="1687" y="3373"/>
                </a:cubicBezTo>
                <a:cubicBezTo>
                  <a:pt x="2619" y="3373"/>
                  <a:pt x="3373" y="2619"/>
                  <a:pt x="3373" y="1687"/>
                </a:cubicBezTo>
                <a:cubicBezTo>
                  <a:pt x="3373" y="755"/>
                  <a:pt x="2619" y="0"/>
                  <a:pt x="1687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tx2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2200" kern="0">
              <a:solidFill>
                <a:schemeClr val="accent4">
                  <a:lumMod val="75000"/>
                </a:schemeClr>
              </a:solidFill>
              <a:latin typeface="SVN-Avo" panose="02040603050506020204"/>
              <a:cs typeface="Arial"/>
              <a:sym typeface="Arial"/>
            </a:endParaRPr>
          </a:p>
        </p:txBody>
      </p:sp>
      <p:sp>
        <p:nvSpPr>
          <p:cNvPr id="40" name="Google Shape;11230;p72">
            <a:extLst>
              <a:ext uri="{FF2B5EF4-FFF2-40B4-BE49-F238E27FC236}">
                <a16:creationId xmlns:a16="http://schemas.microsoft.com/office/drawing/2014/main" id="{74FD4DB6-F30B-42B8-ABD0-770B351727F5}"/>
              </a:ext>
            </a:extLst>
          </p:cNvPr>
          <p:cNvSpPr/>
          <p:nvPr/>
        </p:nvSpPr>
        <p:spPr>
          <a:xfrm>
            <a:off x="1435212" y="5503336"/>
            <a:ext cx="2915223" cy="1355064"/>
          </a:xfrm>
          <a:custGeom>
            <a:avLst/>
            <a:gdLst/>
            <a:ahLst/>
            <a:cxnLst/>
            <a:rect l="l" t="t" r="r" b="b"/>
            <a:pathLst>
              <a:path w="49279" h="39988" extrusionOk="0">
                <a:moveTo>
                  <a:pt x="7997" y="0"/>
                </a:moveTo>
                <a:cubicBezTo>
                  <a:pt x="3580" y="0"/>
                  <a:pt x="0" y="3579"/>
                  <a:pt x="0" y="7995"/>
                </a:cubicBezTo>
                <a:lnTo>
                  <a:pt x="0" y="31993"/>
                </a:lnTo>
                <a:cubicBezTo>
                  <a:pt x="0" y="36409"/>
                  <a:pt x="3580" y="39988"/>
                  <a:pt x="7997" y="39988"/>
                </a:cubicBezTo>
                <a:lnTo>
                  <a:pt x="41282" y="39988"/>
                </a:lnTo>
                <a:cubicBezTo>
                  <a:pt x="45697" y="39988"/>
                  <a:pt x="49277" y="36409"/>
                  <a:pt x="49277" y="31993"/>
                </a:cubicBezTo>
                <a:lnTo>
                  <a:pt x="49277" y="7995"/>
                </a:lnTo>
                <a:cubicBezTo>
                  <a:pt x="49278" y="3579"/>
                  <a:pt x="45697" y="0"/>
                  <a:pt x="41282" y="0"/>
                </a:cubicBezTo>
                <a:close/>
              </a:path>
            </a:pathLst>
          </a:custGeom>
          <a:solidFill>
            <a:schemeClr val="bg1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-US" sz="2200" kern="0">
                <a:solidFill>
                  <a:schemeClr val="accent4">
                    <a:lumMod val="75000"/>
                  </a:schemeClr>
                </a:solidFill>
                <a:latin typeface="SVN-Avo" panose="02040603050506020204"/>
                <a:cs typeface="Arial"/>
                <a:sym typeface="Arial"/>
              </a:rPr>
              <a:t>Cộng đồng người dùng lớn.</a:t>
            </a:r>
            <a:endParaRPr sz="2200" kern="0">
              <a:solidFill>
                <a:schemeClr val="accent4">
                  <a:lumMod val="75000"/>
                </a:schemeClr>
              </a:solidFill>
              <a:latin typeface="SVN-Avo" panose="02040603050506020204"/>
              <a:cs typeface="Arial"/>
              <a:sym typeface="Arial"/>
            </a:endParaRPr>
          </a:p>
        </p:txBody>
      </p:sp>
      <p:sp>
        <p:nvSpPr>
          <p:cNvPr id="41" name="Slide Number Placeholder 1">
            <a:extLst>
              <a:ext uri="{FF2B5EF4-FFF2-40B4-BE49-F238E27FC236}">
                <a16:creationId xmlns:a16="http://schemas.microsoft.com/office/drawing/2014/main" id="{E492C2ED-B719-4E00-B7CA-DB41FAFA40D7}"/>
              </a:ext>
            </a:extLst>
          </p:cNvPr>
          <p:cNvSpPr txBox="1">
            <a:spLocks/>
          </p:cNvSpPr>
          <p:nvPr/>
        </p:nvSpPr>
        <p:spPr>
          <a:xfrm>
            <a:off x="11440471" y="638070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>
              <a:defRPr lang="en-US"/>
            </a:defPPr>
            <a:lvl1pPr marL="0" lvl="0" algn="l" defTabSz="914400" rtl="0" eaLnBrk="1" latinLnBrk="0" hangingPunct="1">
              <a:buNone/>
              <a:defRPr sz="1600" kern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L="457200" lvl="1" algn="l" defTabSz="914400" rtl="0" eaLnBrk="1" latinLnBrk="0" hangingPunct="1">
              <a:buNone/>
              <a:defRPr sz="1600" kern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L="914400" lvl="2" algn="l" defTabSz="914400" rtl="0" eaLnBrk="1" latinLnBrk="0" hangingPunct="1">
              <a:buNone/>
              <a:defRPr sz="1600" kern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L="1371600" lvl="3" algn="l" defTabSz="914400" rtl="0" eaLnBrk="1" latinLnBrk="0" hangingPunct="1">
              <a:buNone/>
              <a:defRPr sz="1600" kern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L="1828800" lvl="4" algn="l" defTabSz="914400" rtl="0" eaLnBrk="1" latinLnBrk="0" hangingPunct="1">
              <a:buNone/>
              <a:defRPr sz="1600" kern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L="2286000" lvl="5" algn="l" defTabSz="914400" rtl="0" eaLnBrk="1" latinLnBrk="0" hangingPunct="1">
              <a:buNone/>
              <a:defRPr sz="1600" kern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L="2743200" lvl="6" algn="l" defTabSz="914400" rtl="0" eaLnBrk="1" latinLnBrk="0" hangingPunct="1">
              <a:buNone/>
              <a:defRPr sz="1600" kern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L="3200400" lvl="7" algn="l" defTabSz="914400" rtl="0" eaLnBrk="1" latinLnBrk="0" hangingPunct="1">
              <a:buNone/>
              <a:defRPr sz="1600" kern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L="3657600" lvl="8" algn="l" defTabSz="914400" rtl="0" eaLnBrk="1" latinLnBrk="0" hangingPunct="1">
              <a:buNone/>
              <a:defRPr sz="1600" kern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2000" b="1" i="0" u="none" strike="noStrike" kern="1200" cap="none" spc="0" normalizeH="0" baseline="0" noProof="0" smtClean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uLnTx/>
                <a:uFillTx/>
                <a:latin typeface="Montserrat ExtraBold"/>
                <a:sym typeface="Nixie One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" sz="2000" b="1" i="0" u="none" strike="noStrike" kern="1200" cap="none" spc="0" normalizeH="0" baseline="0" noProof="0">
              <a:ln>
                <a:noFill/>
              </a:ln>
              <a:solidFill>
                <a:schemeClr val="accent1">
                  <a:lumMod val="60000"/>
                  <a:lumOff val="40000"/>
                </a:schemeClr>
              </a:solidFill>
              <a:effectLst/>
              <a:uLnTx/>
              <a:uFillTx/>
              <a:latin typeface="Montserrat ExtraBold"/>
              <a:sym typeface="Nixie One"/>
            </a:endParaRPr>
          </a:p>
        </p:txBody>
      </p:sp>
    </p:spTree>
    <p:extLst>
      <p:ext uri="{BB962C8B-B14F-4D97-AF65-F5344CB8AC3E}">
        <p14:creationId xmlns:p14="http://schemas.microsoft.com/office/powerpoint/2010/main" val="981099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5" grpId="0" animBg="1"/>
      <p:bldP spid="36" grpId="0" animBg="1"/>
      <p:bldP spid="37" grpId="0" animBg="1"/>
      <p:bldP spid="38" grpId="0" animBg="1"/>
      <p:bldP spid="4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06;p34">
            <a:extLst>
              <a:ext uri="{FF2B5EF4-FFF2-40B4-BE49-F238E27FC236}">
                <a16:creationId xmlns:a16="http://schemas.microsoft.com/office/drawing/2014/main" id="{69738B6D-6495-4286-829A-DC3B4CCAF398}"/>
              </a:ext>
            </a:extLst>
          </p:cNvPr>
          <p:cNvSpPr txBox="1">
            <a:spLocks/>
          </p:cNvSpPr>
          <p:nvPr/>
        </p:nvSpPr>
        <p:spPr>
          <a:xfrm>
            <a:off x="1958008" y="277459"/>
            <a:ext cx="8112367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267" b="1" kern="0">
                <a:solidFill>
                  <a:schemeClr val="accent3">
                    <a:lumMod val="60000"/>
                    <a:lumOff val="40000"/>
                  </a:schemeClr>
                </a:solidFill>
                <a:latin typeface="SVN-Avo"/>
              </a:rPr>
              <a:t>MongoDB</a:t>
            </a:r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0D119F56-3727-4FA8-AD99-288C94A4B34B}"/>
              </a:ext>
            </a:extLst>
          </p:cNvPr>
          <p:cNvGrpSpPr/>
          <p:nvPr/>
        </p:nvGrpSpPr>
        <p:grpSpPr>
          <a:xfrm>
            <a:off x="1479029" y="1507617"/>
            <a:ext cx="8958044" cy="4562420"/>
            <a:chOff x="1479029" y="1507617"/>
            <a:chExt cx="8958044" cy="4562420"/>
          </a:xfrm>
        </p:grpSpPr>
        <p:grpSp>
          <p:nvGrpSpPr>
            <p:cNvPr id="7" name="Google Shape;11000;p72">
              <a:extLst>
                <a:ext uri="{FF2B5EF4-FFF2-40B4-BE49-F238E27FC236}">
                  <a16:creationId xmlns:a16="http://schemas.microsoft.com/office/drawing/2014/main" id="{5A6CCE48-C6CD-44DD-A0D7-D48AE419426C}"/>
                </a:ext>
              </a:extLst>
            </p:cNvPr>
            <p:cNvGrpSpPr/>
            <p:nvPr/>
          </p:nvGrpSpPr>
          <p:grpSpPr>
            <a:xfrm>
              <a:off x="1479029" y="1507617"/>
              <a:ext cx="8958044" cy="4562420"/>
              <a:chOff x="834100" y="3642869"/>
              <a:chExt cx="1259483" cy="628426"/>
            </a:xfrm>
          </p:grpSpPr>
          <p:sp>
            <p:nvSpPr>
              <p:cNvPr id="8" name="Google Shape;11001;p72">
                <a:extLst>
                  <a:ext uri="{FF2B5EF4-FFF2-40B4-BE49-F238E27FC236}">
                    <a16:creationId xmlns:a16="http://schemas.microsoft.com/office/drawing/2014/main" id="{7D0460B2-B942-47A3-9F72-94E5F566EC38}"/>
                  </a:ext>
                </a:extLst>
              </p:cNvPr>
              <p:cNvSpPr/>
              <p:nvPr/>
            </p:nvSpPr>
            <p:spPr>
              <a:xfrm>
                <a:off x="1557115" y="4061516"/>
                <a:ext cx="127079" cy="163426"/>
              </a:xfrm>
              <a:custGeom>
                <a:avLst/>
                <a:gdLst/>
                <a:ahLst/>
                <a:cxnLst/>
                <a:rect l="l" t="t" r="r" b="b"/>
                <a:pathLst>
                  <a:path w="28816" h="37079" fill="none" extrusionOk="0">
                    <a:moveTo>
                      <a:pt x="28815" y="37078"/>
                    </a:moveTo>
                    <a:lnTo>
                      <a:pt x="17922" y="37078"/>
                    </a:lnTo>
                    <a:cubicBezTo>
                      <a:pt x="14829" y="37078"/>
                      <a:pt x="14212" y="33613"/>
                      <a:pt x="14212" y="33613"/>
                    </a:cubicBezTo>
                    <a:lnTo>
                      <a:pt x="14212" y="10631"/>
                    </a:lnTo>
                    <a:lnTo>
                      <a:pt x="0" y="10631"/>
                    </a:lnTo>
                    <a:lnTo>
                      <a:pt x="0" y="1"/>
                    </a:lnTo>
                  </a:path>
                </a:pathLst>
              </a:custGeom>
              <a:noFill/>
              <a:ln w="9525" cap="rnd" cmpd="sng">
                <a:solidFill>
                  <a:srgbClr val="0070C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Montserrat ExtraBold"/>
                  <a:cs typeface="Arial"/>
                  <a:sym typeface="Arial"/>
                </a:endParaRPr>
              </a:p>
            </p:txBody>
          </p:sp>
          <p:sp>
            <p:nvSpPr>
              <p:cNvPr id="9" name="Google Shape;11002;p72">
                <a:extLst>
                  <a:ext uri="{FF2B5EF4-FFF2-40B4-BE49-F238E27FC236}">
                    <a16:creationId xmlns:a16="http://schemas.microsoft.com/office/drawing/2014/main" id="{88297C52-A43C-471A-89B6-587576D1B5D6}"/>
                  </a:ext>
                </a:extLst>
              </p:cNvPr>
              <p:cNvSpPr/>
              <p:nvPr/>
            </p:nvSpPr>
            <p:spPr>
              <a:xfrm>
                <a:off x="1847875" y="4224937"/>
                <a:ext cx="161119" cy="4"/>
              </a:xfrm>
              <a:custGeom>
                <a:avLst/>
                <a:gdLst/>
                <a:ahLst/>
                <a:cxnLst/>
                <a:rect l="l" t="t" r="r" b="b"/>
                <a:pathLst>
                  <a:path w="36535" h="1" fill="none" extrusionOk="0">
                    <a:moveTo>
                      <a:pt x="1" y="0"/>
                    </a:moveTo>
                    <a:lnTo>
                      <a:pt x="36535" y="0"/>
                    </a:lnTo>
                  </a:path>
                </a:pathLst>
              </a:custGeom>
              <a:noFill/>
              <a:ln w="9525" cap="rnd" cmpd="sng">
                <a:solidFill>
                  <a:srgbClr val="0070C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Montserrat ExtraBold"/>
                  <a:cs typeface="Arial"/>
                  <a:sym typeface="Arial"/>
                </a:endParaRPr>
              </a:p>
            </p:txBody>
          </p:sp>
          <p:sp>
            <p:nvSpPr>
              <p:cNvPr id="10" name="Google Shape;11003;p72">
                <a:extLst>
                  <a:ext uri="{FF2B5EF4-FFF2-40B4-BE49-F238E27FC236}">
                    <a16:creationId xmlns:a16="http://schemas.microsoft.com/office/drawing/2014/main" id="{1FC16A21-40ED-405D-9894-55E2B84B1BBA}"/>
                  </a:ext>
                </a:extLst>
              </p:cNvPr>
              <p:cNvSpPr/>
              <p:nvPr/>
            </p:nvSpPr>
            <p:spPr>
              <a:xfrm>
                <a:off x="1684189" y="4176763"/>
                <a:ext cx="163690" cy="94532"/>
              </a:xfrm>
              <a:custGeom>
                <a:avLst/>
                <a:gdLst/>
                <a:ahLst/>
                <a:cxnLst/>
                <a:rect l="l" t="t" r="r" b="b"/>
                <a:pathLst>
                  <a:path w="37118" h="21448" extrusionOk="0">
                    <a:moveTo>
                      <a:pt x="4950" y="1"/>
                    </a:moveTo>
                    <a:cubicBezTo>
                      <a:pt x="2218" y="1"/>
                      <a:pt x="0" y="2679"/>
                      <a:pt x="0" y="5984"/>
                    </a:cubicBezTo>
                    <a:lnTo>
                      <a:pt x="0" y="15461"/>
                    </a:lnTo>
                    <a:cubicBezTo>
                      <a:pt x="0" y="18766"/>
                      <a:pt x="2218" y="21447"/>
                      <a:pt x="4950" y="21447"/>
                    </a:cubicBezTo>
                    <a:lnTo>
                      <a:pt x="32168" y="21447"/>
                    </a:lnTo>
                    <a:cubicBezTo>
                      <a:pt x="34904" y="21447"/>
                      <a:pt x="37118" y="18766"/>
                      <a:pt x="37118" y="15461"/>
                    </a:cubicBezTo>
                    <a:lnTo>
                      <a:pt x="37118" y="5984"/>
                    </a:lnTo>
                    <a:cubicBezTo>
                      <a:pt x="37118" y="2679"/>
                      <a:pt x="34904" y="1"/>
                      <a:pt x="32168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0070C0"/>
                </a:solidFill>
                <a:prstDash val="solid"/>
                <a:miter lim="3647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Montserrat ExtraBold"/>
                  <a:cs typeface="Arial"/>
                  <a:sym typeface="Arial"/>
                </a:endParaRPr>
              </a:p>
            </p:txBody>
          </p:sp>
          <p:sp>
            <p:nvSpPr>
              <p:cNvPr id="11" name="Google Shape;11004;p72">
                <a:extLst>
                  <a:ext uri="{FF2B5EF4-FFF2-40B4-BE49-F238E27FC236}">
                    <a16:creationId xmlns:a16="http://schemas.microsoft.com/office/drawing/2014/main" id="{E7BFEAE7-CDC2-4697-BA24-09526BF75058}"/>
                  </a:ext>
                </a:extLst>
              </p:cNvPr>
              <p:cNvSpPr/>
              <p:nvPr/>
            </p:nvSpPr>
            <p:spPr>
              <a:xfrm>
                <a:off x="1246916" y="3961205"/>
                <a:ext cx="77612" cy="4"/>
              </a:xfrm>
              <a:custGeom>
                <a:avLst/>
                <a:gdLst/>
                <a:ahLst/>
                <a:cxnLst/>
                <a:rect l="l" t="t" r="r" b="b"/>
                <a:pathLst>
                  <a:path w="17599" h="1" fill="none" extrusionOk="0">
                    <a:moveTo>
                      <a:pt x="17598" y="0"/>
                    </a:moveTo>
                    <a:lnTo>
                      <a:pt x="1" y="0"/>
                    </a:lnTo>
                  </a:path>
                </a:pathLst>
              </a:custGeom>
              <a:noFill/>
              <a:ln w="9525" cap="rnd" cmpd="sng">
                <a:solidFill>
                  <a:srgbClr val="0070C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Montserrat ExtraBold"/>
                  <a:cs typeface="Arial"/>
                  <a:sym typeface="Arial"/>
                </a:endParaRPr>
              </a:p>
            </p:txBody>
          </p:sp>
          <p:sp>
            <p:nvSpPr>
              <p:cNvPr id="12" name="Google Shape;11005;p72">
                <a:extLst>
                  <a:ext uri="{FF2B5EF4-FFF2-40B4-BE49-F238E27FC236}">
                    <a16:creationId xmlns:a16="http://schemas.microsoft.com/office/drawing/2014/main" id="{332AF0BA-ED80-4D58-9BA9-0200A4B047BC}"/>
                  </a:ext>
                </a:extLst>
              </p:cNvPr>
              <p:cNvSpPr/>
              <p:nvPr/>
            </p:nvSpPr>
            <p:spPr>
              <a:xfrm>
                <a:off x="854078" y="3861292"/>
                <a:ext cx="154429" cy="4"/>
              </a:xfrm>
              <a:custGeom>
                <a:avLst/>
                <a:gdLst/>
                <a:ahLst/>
                <a:cxnLst/>
                <a:rect l="l" t="t" r="r" b="b"/>
                <a:pathLst>
                  <a:path w="35018" h="1" fill="none" extrusionOk="0">
                    <a:moveTo>
                      <a:pt x="35017" y="1"/>
                    </a:moveTo>
                    <a:lnTo>
                      <a:pt x="1" y="1"/>
                    </a:lnTo>
                  </a:path>
                </a:pathLst>
              </a:custGeom>
              <a:noFill/>
              <a:ln w="9525" cap="rnd" cmpd="sng">
                <a:solidFill>
                  <a:srgbClr val="0070C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Montserrat ExtraBold"/>
                  <a:cs typeface="Arial"/>
                  <a:sym typeface="Arial"/>
                </a:endParaRPr>
              </a:p>
            </p:txBody>
          </p:sp>
          <p:sp>
            <p:nvSpPr>
              <p:cNvPr id="13" name="Google Shape;11006;p72">
                <a:extLst>
                  <a:ext uri="{FF2B5EF4-FFF2-40B4-BE49-F238E27FC236}">
                    <a16:creationId xmlns:a16="http://schemas.microsoft.com/office/drawing/2014/main" id="{426F5EF6-E60E-4B06-8E16-290CFC8B2BF7}"/>
                  </a:ext>
                </a:extLst>
              </p:cNvPr>
              <p:cNvSpPr/>
              <p:nvPr/>
            </p:nvSpPr>
            <p:spPr>
              <a:xfrm>
                <a:off x="1164630" y="3861309"/>
                <a:ext cx="79574" cy="199792"/>
              </a:xfrm>
              <a:custGeom>
                <a:avLst/>
                <a:gdLst/>
                <a:ahLst/>
                <a:cxnLst/>
                <a:rect l="l" t="t" r="r" b="b"/>
                <a:pathLst>
                  <a:path w="18044" h="45330" fill="none" extrusionOk="0">
                    <a:moveTo>
                      <a:pt x="0" y="45330"/>
                    </a:moveTo>
                    <a:lnTo>
                      <a:pt x="12418" y="45330"/>
                    </a:lnTo>
                    <a:cubicBezTo>
                      <a:pt x="15150" y="45330"/>
                      <a:pt x="18043" y="42619"/>
                      <a:pt x="18043" y="35634"/>
                    </a:cubicBezTo>
                    <a:lnTo>
                      <a:pt x="18043" y="9697"/>
                    </a:lnTo>
                    <a:cubicBezTo>
                      <a:pt x="18043" y="2711"/>
                      <a:pt x="15150" y="1"/>
                      <a:pt x="12418" y="1"/>
                    </a:cubicBezTo>
                    <a:lnTo>
                      <a:pt x="1715" y="1"/>
                    </a:lnTo>
                  </a:path>
                </a:pathLst>
              </a:custGeom>
              <a:noFill/>
              <a:ln w="9525" cap="rnd" cmpd="sng">
                <a:solidFill>
                  <a:srgbClr val="0070C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Montserrat ExtraBold"/>
                  <a:cs typeface="Arial"/>
                  <a:sym typeface="Arial"/>
                </a:endParaRPr>
              </a:p>
            </p:txBody>
          </p:sp>
          <p:sp>
            <p:nvSpPr>
              <p:cNvPr id="14" name="Google Shape;11007;p72">
                <a:extLst>
                  <a:ext uri="{FF2B5EF4-FFF2-40B4-BE49-F238E27FC236}">
                    <a16:creationId xmlns:a16="http://schemas.microsoft.com/office/drawing/2014/main" id="{84B4CC28-B47F-4770-B67B-78442E0120BC}"/>
                  </a:ext>
                </a:extLst>
              </p:cNvPr>
              <p:cNvSpPr/>
              <p:nvPr/>
            </p:nvSpPr>
            <p:spPr>
              <a:xfrm>
                <a:off x="854078" y="4061097"/>
                <a:ext cx="146866" cy="4"/>
              </a:xfrm>
              <a:custGeom>
                <a:avLst/>
                <a:gdLst/>
                <a:ahLst/>
                <a:cxnLst/>
                <a:rect l="l" t="t" r="r" b="b"/>
                <a:pathLst>
                  <a:path w="33303" h="1" fill="none" extrusionOk="0">
                    <a:moveTo>
                      <a:pt x="1" y="1"/>
                    </a:moveTo>
                    <a:lnTo>
                      <a:pt x="33303" y="1"/>
                    </a:lnTo>
                  </a:path>
                </a:pathLst>
              </a:custGeom>
              <a:noFill/>
              <a:ln w="9525" cap="rnd" cmpd="sng">
                <a:solidFill>
                  <a:srgbClr val="0070C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Montserrat ExtraBold"/>
                  <a:cs typeface="Arial"/>
                  <a:sym typeface="Arial"/>
                </a:endParaRPr>
              </a:p>
            </p:txBody>
          </p:sp>
          <p:sp>
            <p:nvSpPr>
              <p:cNvPr id="15" name="Google Shape;11008;p72">
                <a:extLst>
                  <a:ext uri="{FF2B5EF4-FFF2-40B4-BE49-F238E27FC236}">
                    <a16:creationId xmlns:a16="http://schemas.microsoft.com/office/drawing/2014/main" id="{36D7A1CC-F1C1-4AE8-97CC-0A936B2DB42C}"/>
                  </a:ext>
                </a:extLst>
              </p:cNvPr>
              <p:cNvSpPr/>
              <p:nvPr/>
            </p:nvSpPr>
            <p:spPr>
              <a:xfrm>
                <a:off x="1000939" y="4005884"/>
                <a:ext cx="163695" cy="94514"/>
              </a:xfrm>
              <a:custGeom>
                <a:avLst/>
                <a:gdLst/>
                <a:ahLst/>
                <a:cxnLst/>
                <a:rect l="l" t="t" r="r" b="b"/>
                <a:pathLst>
                  <a:path w="37119" h="21444" extrusionOk="0">
                    <a:moveTo>
                      <a:pt x="4947" y="1"/>
                    </a:moveTo>
                    <a:cubicBezTo>
                      <a:pt x="2215" y="1"/>
                      <a:pt x="1" y="2678"/>
                      <a:pt x="1" y="5983"/>
                    </a:cubicBezTo>
                    <a:lnTo>
                      <a:pt x="1" y="15461"/>
                    </a:lnTo>
                    <a:cubicBezTo>
                      <a:pt x="1" y="18766"/>
                      <a:pt x="2215" y="21443"/>
                      <a:pt x="4947" y="21443"/>
                    </a:cubicBezTo>
                    <a:lnTo>
                      <a:pt x="32168" y="21443"/>
                    </a:lnTo>
                    <a:cubicBezTo>
                      <a:pt x="34901" y="21443"/>
                      <a:pt x="37118" y="18766"/>
                      <a:pt x="37118" y="15461"/>
                    </a:cubicBezTo>
                    <a:lnTo>
                      <a:pt x="37118" y="5983"/>
                    </a:lnTo>
                    <a:cubicBezTo>
                      <a:pt x="37118" y="2678"/>
                      <a:pt x="34901" y="1"/>
                      <a:pt x="32168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0070C0"/>
                </a:solidFill>
                <a:prstDash val="solid"/>
                <a:miter lim="3647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Montserrat ExtraBold"/>
                  <a:cs typeface="Arial"/>
                  <a:sym typeface="Arial"/>
                </a:endParaRPr>
              </a:p>
            </p:txBody>
          </p:sp>
          <p:sp>
            <p:nvSpPr>
              <p:cNvPr id="16" name="Google Shape;11009;p72">
                <a:extLst>
                  <a:ext uri="{FF2B5EF4-FFF2-40B4-BE49-F238E27FC236}">
                    <a16:creationId xmlns:a16="http://schemas.microsoft.com/office/drawing/2014/main" id="{3AFE4EBC-71A5-4B37-891D-4FE07363DCC6}"/>
                  </a:ext>
                </a:extLst>
              </p:cNvPr>
              <p:cNvSpPr/>
              <p:nvPr/>
            </p:nvSpPr>
            <p:spPr>
              <a:xfrm>
                <a:off x="1008502" y="3822418"/>
                <a:ext cx="163690" cy="94528"/>
              </a:xfrm>
              <a:custGeom>
                <a:avLst/>
                <a:gdLst/>
                <a:ahLst/>
                <a:cxnLst/>
                <a:rect l="l" t="t" r="r" b="b"/>
                <a:pathLst>
                  <a:path w="37118" h="21447" extrusionOk="0">
                    <a:moveTo>
                      <a:pt x="4951" y="0"/>
                    </a:moveTo>
                    <a:cubicBezTo>
                      <a:pt x="2218" y="0"/>
                      <a:pt x="0" y="2678"/>
                      <a:pt x="0" y="5983"/>
                    </a:cubicBezTo>
                    <a:lnTo>
                      <a:pt x="0" y="15460"/>
                    </a:lnTo>
                    <a:cubicBezTo>
                      <a:pt x="0" y="18765"/>
                      <a:pt x="2215" y="21446"/>
                      <a:pt x="4951" y="21446"/>
                    </a:cubicBezTo>
                    <a:lnTo>
                      <a:pt x="32168" y="21446"/>
                    </a:lnTo>
                    <a:cubicBezTo>
                      <a:pt x="34900" y="21446"/>
                      <a:pt x="37118" y="18765"/>
                      <a:pt x="37118" y="15460"/>
                    </a:cubicBezTo>
                    <a:lnTo>
                      <a:pt x="37118" y="5983"/>
                    </a:lnTo>
                    <a:cubicBezTo>
                      <a:pt x="37118" y="2678"/>
                      <a:pt x="34900" y="0"/>
                      <a:pt x="32168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0070C0"/>
                </a:solidFill>
                <a:prstDash val="solid"/>
                <a:miter lim="3647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Montserrat ExtraBold"/>
                  <a:cs typeface="Arial"/>
                  <a:sym typeface="Arial"/>
                </a:endParaRPr>
              </a:p>
            </p:txBody>
          </p:sp>
          <p:sp>
            <p:nvSpPr>
              <p:cNvPr id="17" name="Google Shape;11010;p72">
                <a:extLst>
                  <a:ext uri="{FF2B5EF4-FFF2-40B4-BE49-F238E27FC236}">
                    <a16:creationId xmlns:a16="http://schemas.microsoft.com/office/drawing/2014/main" id="{0CCD14C8-3C19-41D3-B1F8-08AA2026E438}"/>
                  </a:ext>
                </a:extLst>
              </p:cNvPr>
              <p:cNvSpPr/>
              <p:nvPr/>
            </p:nvSpPr>
            <p:spPr>
              <a:xfrm>
                <a:off x="1603156" y="3961205"/>
                <a:ext cx="77612" cy="4"/>
              </a:xfrm>
              <a:custGeom>
                <a:avLst/>
                <a:gdLst/>
                <a:ahLst/>
                <a:cxnLst/>
                <a:rect l="l" t="t" r="r" b="b"/>
                <a:pathLst>
                  <a:path w="17599" h="1" fill="none" extrusionOk="0">
                    <a:moveTo>
                      <a:pt x="1" y="0"/>
                    </a:moveTo>
                    <a:lnTo>
                      <a:pt x="17598" y="0"/>
                    </a:lnTo>
                  </a:path>
                </a:pathLst>
              </a:custGeom>
              <a:noFill/>
              <a:ln w="9525" cap="rnd" cmpd="sng">
                <a:solidFill>
                  <a:srgbClr val="0070C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Montserrat ExtraBold"/>
                  <a:cs typeface="Arial"/>
                  <a:sym typeface="Arial"/>
                </a:endParaRPr>
              </a:p>
            </p:txBody>
          </p:sp>
          <p:sp>
            <p:nvSpPr>
              <p:cNvPr id="18" name="Google Shape;11011;p72">
                <a:extLst>
                  <a:ext uri="{FF2B5EF4-FFF2-40B4-BE49-F238E27FC236}">
                    <a16:creationId xmlns:a16="http://schemas.microsoft.com/office/drawing/2014/main" id="{B4FC6446-8564-4908-A96A-ADAA0A8000E3}"/>
                  </a:ext>
                </a:extLst>
              </p:cNvPr>
              <p:cNvSpPr/>
              <p:nvPr/>
            </p:nvSpPr>
            <p:spPr>
              <a:xfrm>
                <a:off x="1926576" y="3861292"/>
                <a:ext cx="144308" cy="4"/>
              </a:xfrm>
              <a:custGeom>
                <a:avLst/>
                <a:gdLst/>
                <a:ahLst/>
                <a:cxnLst/>
                <a:rect l="l" t="t" r="r" b="b"/>
                <a:pathLst>
                  <a:path w="32723" h="1" fill="none" extrusionOk="0">
                    <a:moveTo>
                      <a:pt x="1" y="1"/>
                    </a:moveTo>
                    <a:lnTo>
                      <a:pt x="32723" y="1"/>
                    </a:lnTo>
                  </a:path>
                </a:pathLst>
              </a:custGeom>
              <a:noFill/>
              <a:ln w="9525" cap="rnd" cmpd="sng">
                <a:solidFill>
                  <a:srgbClr val="0070C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Montserrat ExtraBold"/>
                  <a:cs typeface="Arial"/>
                  <a:sym typeface="Arial"/>
                </a:endParaRPr>
              </a:p>
            </p:txBody>
          </p:sp>
          <p:sp>
            <p:nvSpPr>
              <p:cNvPr id="19" name="Google Shape;11012;p72">
                <a:extLst>
                  <a:ext uri="{FF2B5EF4-FFF2-40B4-BE49-F238E27FC236}">
                    <a16:creationId xmlns:a16="http://schemas.microsoft.com/office/drawing/2014/main" id="{BABC6723-3A61-421E-9843-2C05728E7971}"/>
                  </a:ext>
                </a:extLst>
              </p:cNvPr>
              <p:cNvSpPr/>
              <p:nvPr/>
            </p:nvSpPr>
            <p:spPr>
              <a:xfrm>
                <a:off x="1680763" y="3861309"/>
                <a:ext cx="82127" cy="199792"/>
              </a:xfrm>
              <a:custGeom>
                <a:avLst/>
                <a:gdLst/>
                <a:ahLst/>
                <a:cxnLst/>
                <a:rect l="l" t="t" r="r" b="b"/>
                <a:pathLst>
                  <a:path w="18623" h="45330" fill="none" extrusionOk="0">
                    <a:moveTo>
                      <a:pt x="18623" y="45330"/>
                    </a:moveTo>
                    <a:lnTo>
                      <a:pt x="5625" y="45330"/>
                    </a:lnTo>
                    <a:cubicBezTo>
                      <a:pt x="2889" y="45330"/>
                      <a:pt x="0" y="42619"/>
                      <a:pt x="0" y="35634"/>
                    </a:cubicBezTo>
                    <a:lnTo>
                      <a:pt x="0" y="9697"/>
                    </a:lnTo>
                    <a:cubicBezTo>
                      <a:pt x="0" y="2711"/>
                      <a:pt x="2889" y="1"/>
                      <a:pt x="5625" y="1"/>
                    </a:cubicBezTo>
                    <a:lnTo>
                      <a:pt x="18623" y="1"/>
                    </a:lnTo>
                  </a:path>
                </a:pathLst>
              </a:custGeom>
              <a:noFill/>
              <a:ln w="9525" cap="rnd" cmpd="sng">
                <a:solidFill>
                  <a:srgbClr val="0070C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Montserrat ExtraBold"/>
                  <a:cs typeface="Arial"/>
                  <a:sym typeface="Arial"/>
                </a:endParaRPr>
              </a:p>
            </p:txBody>
          </p:sp>
          <p:sp>
            <p:nvSpPr>
              <p:cNvPr id="20" name="Google Shape;11013;p72">
                <a:extLst>
                  <a:ext uri="{FF2B5EF4-FFF2-40B4-BE49-F238E27FC236}">
                    <a16:creationId xmlns:a16="http://schemas.microsoft.com/office/drawing/2014/main" id="{39E3C10E-25D3-4276-8905-9A2CD2B1BDF4}"/>
                  </a:ext>
                </a:extLst>
              </p:cNvPr>
              <p:cNvSpPr/>
              <p:nvPr/>
            </p:nvSpPr>
            <p:spPr>
              <a:xfrm>
                <a:off x="1926576" y="4061097"/>
                <a:ext cx="144308" cy="4"/>
              </a:xfrm>
              <a:custGeom>
                <a:avLst/>
                <a:gdLst/>
                <a:ahLst/>
                <a:cxnLst/>
                <a:rect l="l" t="t" r="r" b="b"/>
                <a:pathLst>
                  <a:path w="32723" h="1" fill="none" extrusionOk="0">
                    <a:moveTo>
                      <a:pt x="32723" y="1"/>
                    </a:moveTo>
                    <a:lnTo>
                      <a:pt x="1" y="1"/>
                    </a:lnTo>
                  </a:path>
                </a:pathLst>
              </a:custGeom>
              <a:noFill/>
              <a:ln w="9525" cap="rnd" cmpd="sng">
                <a:solidFill>
                  <a:srgbClr val="0070C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Montserrat ExtraBold"/>
                  <a:cs typeface="Arial"/>
                  <a:sym typeface="Arial"/>
                </a:endParaRPr>
              </a:p>
            </p:txBody>
          </p:sp>
          <p:sp>
            <p:nvSpPr>
              <p:cNvPr id="21" name="Google Shape;11014;p72">
                <a:extLst>
                  <a:ext uri="{FF2B5EF4-FFF2-40B4-BE49-F238E27FC236}">
                    <a16:creationId xmlns:a16="http://schemas.microsoft.com/office/drawing/2014/main" id="{F9A53C75-7CE2-4BCD-BDFE-4CBCE3F61BA1}"/>
                  </a:ext>
                </a:extLst>
              </p:cNvPr>
              <p:cNvSpPr/>
              <p:nvPr/>
            </p:nvSpPr>
            <p:spPr>
              <a:xfrm>
                <a:off x="1762436" y="3822418"/>
                <a:ext cx="163677" cy="94528"/>
              </a:xfrm>
              <a:custGeom>
                <a:avLst/>
                <a:gdLst/>
                <a:ahLst/>
                <a:cxnLst/>
                <a:rect l="l" t="t" r="r" b="b"/>
                <a:pathLst>
                  <a:path w="37115" h="21447" extrusionOk="0">
                    <a:moveTo>
                      <a:pt x="4951" y="0"/>
                    </a:moveTo>
                    <a:cubicBezTo>
                      <a:pt x="2215" y="0"/>
                      <a:pt x="1" y="2678"/>
                      <a:pt x="1" y="5983"/>
                    </a:cubicBezTo>
                    <a:lnTo>
                      <a:pt x="1" y="15460"/>
                    </a:lnTo>
                    <a:cubicBezTo>
                      <a:pt x="1" y="18765"/>
                      <a:pt x="2215" y="21446"/>
                      <a:pt x="4951" y="21446"/>
                    </a:cubicBezTo>
                    <a:lnTo>
                      <a:pt x="32168" y="21446"/>
                    </a:lnTo>
                    <a:cubicBezTo>
                      <a:pt x="34901" y="21446"/>
                      <a:pt x="37115" y="18765"/>
                      <a:pt x="37115" y="15460"/>
                    </a:cubicBezTo>
                    <a:lnTo>
                      <a:pt x="37115" y="5983"/>
                    </a:lnTo>
                    <a:cubicBezTo>
                      <a:pt x="37115" y="2678"/>
                      <a:pt x="34901" y="0"/>
                      <a:pt x="32168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0070C0"/>
                </a:solidFill>
                <a:prstDash val="solid"/>
                <a:miter lim="3647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Montserrat ExtraBold"/>
                  <a:cs typeface="Arial"/>
                  <a:sym typeface="Arial"/>
                </a:endParaRPr>
              </a:p>
            </p:txBody>
          </p:sp>
          <p:sp>
            <p:nvSpPr>
              <p:cNvPr id="22" name="Google Shape;11015;p72">
                <a:extLst>
                  <a:ext uri="{FF2B5EF4-FFF2-40B4-BE49-F238E27FC236}">
                    <a16:creationId xmlns:a16="http://schemas.microsoft.com/office/drawing/2014/main" id="{8F91CB5F-7B48-40DB-B181-C103BDDA97D7}"/>
                  </a:ext>
                </a:extLst>
              </p:cNvPr>
              <p:cNvSpPr/>
              <p:nvPr/>
            </p:nvSpPr>
            <p:spPr>
              <a:xfrm>
                <a:off x="1762886" y="4005884"/>
                <a:ext cx="163695" cy="94514"/>
              </a:xfrm>
              <a:custGeom>
                <a:avLst/>
                <a:gdLst/>
                <a:ahLst/>
                <a:cxnLst/>
                <a:rect l="l" t="t" r="r" b="b"/>
                <a:pathLst>
                  <a:path w="37119" h="21444" extrusionOk="0">
                    <a:moveTo>
                      <a:pt x="4951" y="1"/>
                    </a:moveTo>
                    <a:cubicBezTo>
                      <a:pt x="2219" y="1"/>
                      <a:pt x="1" y="2678"/>
                      <a:pt x="1" y="5983"/>
                    </a:cubicBezTo>
                    <a:lnTo>
                      <a:pt x="1" y="15461"/>
                    </a:lnTo>
                    <a:cubicBezTo>
                      <a:pt x="1" y="18766"/>
                      <a:pt x="2219" y="21443"/>
                      <a:pt x="4951" y="21443"/>
                    </a:cubicBezTo>
                    <a:lnTo>
                      <a:pt x="32168" y="21443"/>
                    </a:lnTo>
                    <a:cubicBezTo>
                      <a:pt x="34901" y="21443"/>
                      <a:pt x="37119" y="18766"/>
                      <a:pt x="37119" y="15461"/>
                    </a:cubicBezTo>
                    <a:lnTo>
                      <a:pt x="37119" y="5983"/>
                    </a:lnTo>
                    <a:cubicBezTo>
                      <a:pt x="37119" y="2678"/>
                      <a:pt x="34901" y="1"/>
                      <a:pt x="32168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0070C0"/>
                </a:solidFill>
                <a:prstDash val="solid"/>
                <a:miter lim="3647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Montserrat ExtraBold"/>
                  <a:cs typeface="Arial"/>
                  <a:sym typeface="Arial"/>
                </a:endParaRPr>
              </a:p>
            </p:txBody>
          </p:sp>
          <p:sp>
            <p:nvSpPr>
              <p:cNvPr id="23" name="Google Shape;11016;p72">
                <a:extLst>
                  <a:ext uri="{FF2B5EF4-FFF2-40B4-BE49-F238E27FC236}">
                    <a16:creationId xmlns:a16="http://schemas.microsoft.com/office/drawing/2014/main" id="{76028CBE-A15E-492D-818D-E49675A7066E}"/>
                  </a:ext>
                </a:extLst>
              </p:cNvPr>
              <p:cNvSpPr/>
              <p:nvPr/>
            </p:nvSpPr>
            <p:spPr>
              <a:xfrm>
                <a:off x="1325004" y="3820086"/>
                <a:ext cx="278558" cy="278382"/>
              </a:xfrm>
              <a:custGeom>
                <a:avLst/>
                <a:gdLst/>
                <a:ahLst/>
                <a:cxnLst/>
                <a:rect l="l" t="t" r="r" b="b"/>
                <a:pathLst>
                  <a:path w="63165" h="63161" fill="none" extrusionOk="0">
                    <a:moveTo>
                      <a:pt x="63165" y="31580"/>
                    </a:moveTo>
                    <a:cubicBezTo>
                      <a:pt x="63165" y="49021"/>
                      <a:pt x="49025" y="63161"/>
                      <a:pt x="31585" y="63161"/>
                    </a:cubicBezTo>
                    <a:cubicBezTo>
                      <a:pt x="14140" y="63161"/>
                      <a:pt x="1" y="49021"/>
                      <a:pt x="1" y="31580"/>
                    </a:cubicBezTo>
                    <a:cubicBezTo>
                      <a:pt x="1" y="14140"/>
                      <a:pt x="14140" y="0"/>
                      <a:pt x="31585" y="0"/>
                    </a:cubicBezTo>
                    <a:cubicBezTo>
                      <a:pt x="49025" y="0"/>
                      <a:pt x="63165" y="14140"/>
                      <a:pt x="63165" y="3158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0070C0"/>
                </a:solidFill>
                <a:prstDash val="solid"/>
                <a:miter lim="3647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Montserrat ExtraBold"/>
                  <a:cs typeface="Arial"/>
                  <a:sym typeface="Arial"/>
                </a:endParaRPr>
              </a:p>
            </p:txBody>
          </p:sp>
          <p:sp>
            <p:nvSpPr>
              <p:cNvPr id="24" name="Google Shape;11017;p72">
                <a:extLst>
                  <a:ext uri="{FF2B5EF4-FFF2-40B4-BE49-F238E27FC236}">
                    <a16:creationId xmlns:a16="http://schemas.microsoft.com/office/drawing/2014/main" id="{C0276E8D-FFAF-4C7C-9F5F-0282F2A92EE7}"/>
                  </a:ext>
                </a:extLst>
              </p:cNvPr>
              <p:cNvSpPr/>
              <p:nvPr/>
            </p:nvSpPr>
            <p:spPr>
              <a:xfrm>
                <a:off x="1235816" y="3689223"/>
                <a:ext cx="134752" cy="171223"/>
              </a:xfrm>
              <a:custGeom>
                <a:avLst/>
                <a:gdLst/>
                <a:ahLst/>
                <a:cxnLst/>
                <a:rect l="l" t="t" r="r" b="b"/>
                <a:pathLst>
                  <a:path w="30556" h="38848" fill="none" extrusionOk="0">
                    <a:moveTo>
                      <a:pt x="1" y="1"/>
                    </a:moveTo>
                    <a:lnTo>
                      <a:pt x="12633" y="1"/>
                    </a:lnTo>
                    <a:cubicBezTo>
                      <a:pt x="15723" y="1"/>
                      <a:pt x="16343" y="3466"/>
                      <a:pt x="16343" y="3466"/>
                    </a:cubicBezTo>
                    <a:lnTo>
                      <a:pt x="16343" y="26448"/>
                    </a:lnTo>
                    <a:lnTo>
                      <a:pt x="30556" y="26448"/>
                    </a:lnTo>
                    <a:lnTo>
                      <a:pt x="30556" y="38848"/>
                    </a:lnTo>
                  </a:path>
                </a:pathLst>
              </a:custGeom>
              <a:noFill/>
              <a:ln w="9525" cap="rnd" cmpd="sng">
                <a:solidFill>
                  <a:srgbClr val="0070C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Montserrat ExtraBold"/>
                  <a:cs typeface="Arial"/>
                  <a:sym typeface="Arial"/>
                </a:endParaRPr>
              </a:p>
            </p:txBody>
          </p:sp>
          <p:sp>
            <p:nvSpPr>
              <p:cNvPr id="25" name="Google Shape;11018;p72">
                <a:extLst>
                  <a:ext uri="{FF2B5EF4-FFF2-40B4-BE49-F238E27FC236}">
                    <a16:creationId xmlns:a16="http://schemas.microsoft.com/office/drawing/2014/main" id="{1B99EBF1-A648-44AF-BD8F-1D0263DA8477}"/>
                  </a:ext>
                </a:extLst>
              </p:cNvPr>
              <p:cNvSpPr/>
              <p:nvPr/>
            </p:nvSpPr>
            <p:spPr>
              <a:xfrm>
                <a:off x="910512" y="3689223"/>
                <a:ext cx="161618" cy="4"/>
              </a:xfrm>
              <a:custGeom>
                <a:avLst/>
                <a:gdLst/>
                <a:ahLst/>
                <a:cxnLst/>
                <a:rect l="l" t="t" r="r" b="b"/>
                <a:pathLst>
                  <a:path w="36648" h="1" fill="none" extrusionOk="0">
                    <a:moveTo>
                      <a:pt x="36648" y="1"/>
                    </a:moveTo>
                    <a:lnTo>
                      <a:pt x="1" y="1"/>
                    </a:lnTo>
                  </a:path>
                </a:pathLst>
              </a:custGeom>
              <a:noFill/>
              <a:ln w="9525" cap="rnd" cmpd="sng">
                <a:solidFill>
                  <a:srgbClr val="0070C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Montserrat ExtraBold"/>
                  <a:cs typeface="Arial"/>
                  <a:sym typeface="Arial"/>
                </a:endParaRPr>
              </a:p>
            </p:txBody>
          </p:sp>
          <p:sp>
            <p:nvSpPr>
              <p:cNvPr id="26" name="Google Shape;11019;p72">
                <a:extLst>
                  <a:ext uri="{FF2B5EF4-FFF2-40B4-BE49-F238E27FC236}">
                    <a16:creationId xmlns:a16="http://schemas.microsoft.com/office/drawing/2014/main" id="{6EBB9B9F-07D8-427C-8E98-20CEAED19BD9}"/>
                  </a:ext>
                </a:extLst>
              </p:cNvPr>
              <p:cNvSpPr/>
              <p:nvPr/>
            </p:nvSpPr>
            <p:spPr>
              <a:xfrm>
                <a:off x="1072126" y="3642869"/>
                <a:ext cx="163695" cy="94532"/>
              </a:xfrm>
              <a:custGeom>
                <a:avLst/>
                <a:gdLst/>
                <a:ahLst/>
                <a:cxnLst/>
                <a:rect l="l" t="t" r="r" b="b"/>
                <a:pathLst>
                  <a:path w="37119" h="21448" extrusionOk="0">
                    <a:moveTo>
                      <a:pt x="4951" y="1"/>
                    </a:moveTo>
                    <a:cubicBezTo>
                      <a:pt x="2219" y="1"/>
                      <a:pt x="1" y="2682"/>
                      <a:pt x="1" y="5987"/>
                    </a:cubicBezTo>
                    <a:lnTo>
                      <a:pt x="1" y="15464"/>
                    </a:lnTo>
                    <a:cubicBezTo>
                      <a:pt x="1" y="18769"/>
                      <a:pt x="2219" y="21447"/>
                      <a:pt x="4951" y="21447"/>
                    </a:cubicBezTo>
                    <a:lnTo>
                      <a:pt x="32172" y="21447"/>
                    </a:lnTo>
                    <a:cubicBezTo>
                      <a:pt x="34904" y="21447"/>
                      <a:pt x="37119" y="18769"/>
                      <a:pt x="37119" y="15464"/>
                    </a:cubicBezTo>
                    <a:lnTo>
                      <a:pt x="37119" y="5987"/>
                    </a:lnTo>
                    <a:cubicBezTo>
                      <a:pt x="37119" y="2682"/>
                      <a:pt x="34904" y="1"/>
                      <a:pt x="32172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0070C0"/>
                </a:solidFill>
                <a:prstDash val="solid"/>
                <a:miter lim="3647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Montserrat ExtraBold"/>
                  <a:cs typeface="Arial"/>
                  <a:sym typeface="Arial"/>
                </a:endParaRPr>
              </a:p>
            </p:txBody>
          </p:sp>
          <p:sp>
            <p:nvSpPr>
              <p:cNvPr id="27" name="Google Shape;11020;p72">
                <a:extLst>
                  <a:ext uri="{FF2B5EF4-FFF2-40B4-BE49-F238E27FC236}">
                    <a16:creationId xmlns:a16="http://schemas.microsoft.com/office/drawing/2014/main" id="{204087CA-2725-4408-BEF5-7B7ECA3C51D1}"/>
                  </a:ext>
                </a:extLst>
              </p:cNvPr>
              <p:cNvSpPr/>
              <p:nvPr/>
            </p:nvSpPr>
            <p:spPr>
              <a:xfrm>
                <a:off x="1235913" y="4073301"/>
                <a:ext cx="134655" cy="151640"/>
              </a:xfrm>
              <a:custGeom>
                <a:avLst/>
                <a:gdLst/>
                <a:ahLst/>
                <a:cxnLst/>
                <a:rect l="l" t="t" r="r" b="b"/>
                <a:pathLst>
                  <a:path w="30534" h="34405" fill="none" extrusionOk="0">
                    <a:moveTo>
                      <a:pt x="0" y="34404"/>
                    </a:moveTo>
                    <a:lnTo>
                      <a:pt x="12611" y="34404"/>
                    </a:lnTo>
                    <a:cubicBezTo>
                      <a:pt x="15705" y="34404"/>
                      <a:pt x="16325" y="30939"/>
                      <a:pt x="16325" y="30939"/>
                    </a:cubicBezTo>
                    <a:lnTo>
                      <a:pt x="16325" y="7957"/>
                    </a:lnTo>
                    <a:lnTo>
                      <a:pt x="30534" y="7957"/>
                    </a:lnTo>
                    <a:lnTo>
                      <a:pt x="30534" y="1"/>
                    </a:lnTo>
                  </a:path>
                </a:pathLst>
              </a:custGeom>
              <a:noFill/>
              <a:ln w="9525" cap="rnd" cmpd="sng">
                <a:solidFill>
                  <a:srgbClr val="0070C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Montserrat ExtraBold"/>
                  <a:cs typeface="Arial"/>
                  <a:sym typeface="Arial"/>
                </a:endParaRPr>
              </a:p>
            </p:txBody>
          </p:sp>
          <p:sp>
            <p:nvSpPr>
              <p:cNvPr id="28" name="Google Shape;11021;p72">
                <a:extLst>
                  <a:ext uri="{FF2B5EF4-FFF2-40B4-BE49-F238E27FC236}">
                    <a16:creationId xmlns:a16="http://schemas.microsoft.com/office/drawing/2014/main" id="{5E77188F-293D-428F-8811-C8B52DB04E8B}"/>
                  </a:ext>
                </a:extLst>
              </p:cNvPr>
              <p:cNvSpPr/>
              <p:nvPr/>
            </p:nvSpPr>
            <p:spPr>
              <a:xfrm>
                <a:off x="910512" y="4224937"/>
                <a:ext cx="161618" cy="4"/>
              </a:xfrm>
              <a:custGeom>
                <a:avLst/>
                <a:gdLst/>
                <a:ahLst/>
                <a:cxnLst/>
                <a:rect l="l" t="t" r="r" b="b"/>
                <a:pathLst>
                  <a:path w="36648" h="1" fill="none" extrusionOk="0">
                    <a:moveTo>
                      <a:pt x="36648" y="0"/>
                    </a:moveTo>
                    <a:lnTo>
                      <a:pt x="1" y="0"/>
                    </a:lnTo>
                  </a:path>
                </a:pathLst>
              </a:custGeom>
              <a:noFill/>
              <a:ln w="9525" cap="rnd" cmpd="sng">
                <a:solidFill>
                  <a:srgbClr val="0070C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Montserrat ExtraBold"/>
                  <a:cs typeface="Arial"/>
                  <a:sym typeface="Arial"/>
                </a:endParaRPr>
              </a:p>
            </p:txBody>
          </p:sp>
          <p:sp>
            <p:nvSpPr>
              <p:cNvPr id="29" name="Google Shape;11022;p72">
                <a:extLst>
                  <a:ext uri="{FF2B5EF4-FFF2-40B4-BE49-F238E27FC236}">
                    <a16:creationId xmlns:a16="http://schemas.microsoft.com/office/drawing/2014/main" id="{7CDCE6D1-88AB-40D0-A85D-BC788274DDE8}"/>
                  </a:ext>
                </a:extLst>
              </p:cNvPr>
              <p:cNvSpPr/>
              <p:nvPr/>
            </p:nvSpPr>
            <p:spPr>
              <a:xfrm>
                <a:off x="1072126" y="4176763"/>
                <a:ext cx="163695" cy="94532"/>
              </a:xfrm>
              <a:custGeom>
                <a:avLst/>
                <a:gdLst/>
                <a:ahLst/>
                <a:cxnLst/>
                <a:rect l="l" t="t" r="r" b="b"/>
                <a:pathLst>
                  <a:path w="37119" h="21448" extrusionOk="0">
                    <a:moveTo>
                      <a:pt x="4951" y="1"/>
                    </a:moveTo>
                    <a:cubicBezTo>
                      <a:pt x="2219" y="1"/>
                      <a:pt x="1" y="2679"/>
                      <a:pt x="1" y="5984"/>
                    </a:cubicBezTo>
                    <a:lnTo>
                      <a:pt x="1" y="15461"/>
                    </a:lnTo>
                    <a:cubicBezTo>
                      <a:pt x="1" y="18766"/>
                      <a:pt x="2219" y="21447"/>
                      <a:pt x="4951" y="21447"/>
                    </a:cubicBezTo>
                    <a:lnTo>
                      <a:pt x="32172" y="21447"/>
                    </a:lnTo>
                    <a:cubicBezTo>
                      <a:pt x="34904" y="21447"/>
                      <a:pt x="37119" y="18766"/>
                      <a:pt x="37119" y="15461"/>
                    </a:cubicBezTo>
                    <a:lnTo>
                      <a:pt x="37119" y="5984"/>
                    </a:lnTo>
                    <a:cubicBezTo>
                      <a:pt x="37119" y="2679"/>
                      <a:pt x="34904" y="1"/>
                      <a:pt x="32172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0070C0"/>
                </a:solidFill>
                <a:prstDash val="solid"/>
                <a:miter lim="3647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Montserrat ExtraBold"/>
                  <a:cs typeface="Arial"/>
                  <a:sym typeface="Arial"/>
                </a:endParaRPr>
              </a:p>
            </p:txBody>
          </p:sp>
          <p:sp>
            <p:nvSpPr>
              <p:cNvPr id="30" name="Google Shape;11023;p72">
                <a:extLst>
                  <a:ext uri="{FF2B5EF4-FFF2-40B4-BE49-F238E27FC236}">
                    <a16:creationId xmlns:a16="http://schemas.microsoft.com/office/drawing/2014/main" id="{E8C9E6A6-8DF4-422F-9034-AC43F7CCA30C}"/>
                  </a:ext>
                </a:extLst>
              </p:cNvPr>
              <p:cNvSpPr/>
              <p:nvPr/>
            </p:nvSpPr>
            <p:spPr>
              <a:xfrm>
                <a:off x="1562328" y="3689223"/>
                <a:ext cx="128816" cy="171223"/>
              </a:xfrm>
              <a:custGeom>
                <a:avLst/>
                <a:gdLst/>
                <a:ahLst/>
                <a:cxnLst/>
                <a:rect l="l" t="t" r="r" b="b"/>
                <a:pathLst>
                  <a:path w="29210" h="38848" fill="none" extrusionOk="0">
                    <a:moveTo>
                      <a:pt x="29209" y="1"/>
                    </a:moveTo>
                    <a:lnTo>
                      <a:pt x="17922" y="1"/>
                    </a:lnTo>
                    <a:cubicBezTo>
                      <a:pt x="14829" y="1"/>
                      <a:pt x="14209" y="3466"/>
                      <a:pt x="14209" y="3466"/>
                    </a:cubicBezTo>
                    <a:lnTo>
                      <a:pt x="14209" y="26448"/>
                    </a:lnTo>
                    <a:lnTo>
                      <a:pt x="0" y="26448"/>
                    </a:lnTo>
                    <a:lnTo>
                      <a:pt x="0" y="38848"/>
                    </a:lnTo>
                  </a:path>
                </a:pathLst>
              </a:custGeom>
              <a:noFill/>
              <a:ln w="9525" cap="rnd" cmpd="sng">
                <a:solidFill>
                  <a:srgbClr val="0070C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Montserrat ExtraBold"/>
                  <a:cs typeface="Arial"/>
                  <a:sym typeface="Arial"/>
                </a:endParaRPr>
              </a:p>
            </p:txBody>
          </p:sp>
          <p:sp>
            <p:nvSpPr>
              <p:cNvPr id="31" name="Google Shape;11024;p72">
                <a:extLst>
                  <a:ext uri="{FF2B5EF4-FFF2-40B4-BE49-F238E27FC236}">
                    <a16:creationId xmlns:a16="http://schemas.microsoft.com/office/drawing/2014/main" id="{7B5ED63C-E331-4A33-9C3C-31ADA8AC9E96}"/>
                  </a:ext>
                </a:extLst>
              </p:cNvPr>
              <p:cNvSpPr/>
              <p:nvPr/>
            </p:nvSpPr>
            <p:spPr>
              <a:xfrm>
                <a:off x="1854826" y="3689223"/>
                <a:ext cx="154169" cy="4"/>
              </a:xfrm>
              <a:custGeom>
                <a:avLst/>
                <a:gdLst/>
                <a:ahLst/>
                <a:cxnLst/>
                <a:rect l="l" t="t" r="r" b="b"/>
                <a:pathLst>
                  <a:path w="34959" h="1" fill="none" extrusionOk="0">
                    <a:moveTo>
                      <a:pt x="1" y="1"/>
                    </a:moveTo>
                    <a:lnTo>
                      <a:pt x="34959" y="1"/>
                    </a:lnTo>
                  </a:path>
                </a:pathLst>
              </a:custGeom>
              <a:noFill/>
              <a:ln w="9525" cap="rnd" cmpd="sng">
                <a:solidFill>
                  <a:srgbClr val="0070C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Montserrat ExtraBold"/>
                  <a:cs typeface="Arial"/>
                  <a:sym typeface="Arial"/>
                </a:endParaRPr>
              </a:p>
            </p:txBody>
          </p:sp>
          <p:sp>
            <p:nvSpPr>
              <p:cNvPr id="32" name="Google Shape;11025;p72">
                <a:extLst>
                  <a:ext uri="{FF2B5EF4-FFF2-40B4-BE49-F238E27FC236}">
                    <a16:creationId xmlns:a16="http://schemas.microsoft.com/office/drawing/2014/main" id="{2328DD21-A10D-428D-A611-C0841277BB79}"/>
                  </a:ext>
                </a:extLst>
              </p:cNvPr>
              <p:cNvSpPr/>
              <p:nvPr/>
            </p:nvSpPr>
            <p:spPr>
              <a:xfrm>
                <a:off x="1691140" y="3642869"/>
                <a:ext cx="163690" cy="94532"/>
              </a:xfrm>
              <a:custGeom>
                <a:avLst/>
                <a:gdLst/>
                <a:ahLst/>
                <a:cxnLst/>
                <a:rect l="l" t="t" r="r" b="b"/>
                <a:pathLst>
                  <a:path w="37118" h="21448" extrusionOk="0">
                    <a:moveTo>
                      <a:pt x="4947" y="1"/>
                    </a:moveTo>
                    <a:cubicBezTo>
                      <a:pt x="2214" y="1"/>
                      <a:pt x="0" y="2682"/>
                      <a:pt x="0" y="5987"/>
                    </a:cubicBezTo>
                    <a:lnTo>
                      <a:pt x="0" y="15464"/>
                    </a:lnTo>
                    <a:cubicBezTo>
                      <a:pt x="0" y="18769"/>
                      <a:pt x="2214" y="21447"/>
                      <a:pt x="4950" y="21447"/>
                    </a:cubicBezTo>
                    <a:lnTo>
                      <a:pt x="32168" y="21447"/>
                    </a:lnTo>
                    <a:cubicBezTo>
                      <a:pt x="34900" y="21447"/>
                      <a:pt x="37118" y="18769"/>
                      <a:pt x="37118" y="15464"/>
                    </a:cubicBezTo>
                    <a:lnTo>
                      <a:pt x="37118" y="5987"/>
                    </a:lnTo>
                    <a:cubicBezTo>
                      <a:pt x="37118" y="2682"/>
                      <a:pt x="34900" y="1"/>
                      <a:pt x="32168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0070C0"/>
                </a:solidFill>
                <a:prstDash val="solid"/>
                <a:miter lim="3647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Montserrat ExtraBold"/>
                  <a:cs typeface="Arial"/>
                  <a:sym typeface="Arial"/>
                </a:endParaRPr>
              </a:p>
            </p:txBody>
          </p:sp>
          <p:sp>
            <p:nvSpPr>
              <p:cNvPr id="34" name="Google Shape;11047;p72">
                <a:extLst>
                  <a:ext uri="{FF2B5EF4-FFF2-40B4-BE49-F238E27FC236}">
                    <a16:creationId xmlns:a16="http://schemas.microsoft.com/office/drawing/2014/main" id="{328D60EC-559C-4F55-A90A-3D2E6C2F98CE}"/>
                  </a:ext>
                </a:extLst>
              </p:cNvPr>
              <p:cNvSpPr/>
              <p:nvPr/>
            </p:nvSpPr>
            <p:spPr>
              <a:xfrm>
                <a:off x="2008060" y="4212384"/>
                <a:ext cx="24537" cy="23585"/>
              </a:xfrm>
              <a:custGeom>
                <a:avLst/>
                <a:gdLst/>
                <a:ahLst/>
                <a:cxnLst/>
                <a:rect l="l" t="t" r="r" b="b"/>
                <a:pathLst>
                  <a:path w="5564" h="5351" extrusionOk="0">
                    <a:moveTo>
                      <a:pt x="2887" y="0"/>
                    </a:moveTo>
                    <a:cubicBezTo>
                      <a:pt x="2190" y="0"/>
                      <a:pt x="1506" y="271"/>
                      <a:pt x="996" y="783"/>
                    </a:cubicBezTo>
                    <a:cubicBezTo>
                      <a:pt x="230" y="1550"/>
                      <a:pt x="0" y="2699"/>
                      <a:pt x="416" y="3698"/>
                    </a:cubicBezTo>
                    <a:cubicBezTo>
                      <a:pt x="828" y="4698"/>
                      <a:pt x="1806" y="5351"/>
                      <a:pt x="2886" y="5351"/>
                    </a:cubicBezTo>
                    <a:cubicBezTo>
                      <a:pt x="4363" y="5351"/>
                      <a:pt x="5560" y="4150"/>
                      <a:pt x="5563" y="2677"/>
                    </a:cubicBezTo>
                    <a:cubicBezTo>
                      <a:pt x="5560" y="1593"/>
                      <a:pt x="4911" y="619"/>
                      <a:pt x="3911" y="203"/>
                    </a:cubicBezTo>
                    <a:cubicBezTo>
                      <a:pt x="3580" y="67"/>
                      <a:pt x="3232" y="0"/>
                      <a:pt x="2887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solidFill>
                  <a:srgbClr val="0070C0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Montserrat ExtraBold"/>
                  <a:cs typeface="Arial"/>
                  <a:sym typeface="Arial"/>
                </a:endParaRPr>
              </a:p>
            </p:txBody>
          </p:sp>
          <p:sp>
            <p:nvSpPr>
              <p:cNvPr id="35" name="Google Shape;11048;p72">
                <a:extLst>
                  <a:ext uri="{FF2B5EF4-FFF2-40B4-BE49-F238E27FC236}">
                    <a16:creationId xmlns:a16="http://schemas.microsoft.com/office/drawing/2014/main" id="{24346FE0-7129-4FED-8DD3-9862B9044BE1}"/>
                  </a:ext>
                </a:extLst>
              </p:cNvPr>
              <p:cNvSpPr/>
              <p:nvPr/>
            </p:nvSpPr>
            <p:spPr>
              <a:xfrm>
                <a:off x="1545645" y="4049730"/>
                <a:ext cx="24520" cy="23576"/>
              </a:xfrm>
              <a:custGeom>
                <a:avLst/>
                <a:gdLst/>
                <a:ahLst/>
                <a:cxnLst/>
                <a:rect l="l" t="t" r="r" b="b"/>
                <a:pathLst>
                  <a:path w="5560" h="5349" extrusionOk="0">
                    <a:moveTo>
                      <a:pt x="2886" y="1"/>
                    </a:moveTo>
                    <a:cubicBezTo>
                      <a:pt x="1806" y="1"/>
                      <a:pt x="828" y="654"/>
                      <a:pt x="416" y="1653"/>
                    </a:cubicBezTo>
                    <a:cubicBezTo>
                      <a:pt x="0" y="2649"/>
                      <a:pt x="230" y="3802"/>
                      <a:pt x="996" y="4564"/>
                    </a:cubicBezTo>
                    <a:cubicBezTo>
                      <a:pt x="1506" y="5077"/>
                      <a:pt x="2190" y="5349"/>
                      <a:pt x="2886" y="5349"/>
                    </a:cubicBezTo>
                    <a:cubicBezTo>
                      <a:pt x="3232" y="5349"/>
                      <a:pt x="3580" y="5282"/>
                      <a:pt x="3911" y="5144"/>
                    </a:cubicBezTo>
                    <a:cubicBezTo>
                      <a:pt x="4910" y="4732"/>
                      <a:pt x="5560" y="3758"/>
                      <a:pt x="5560" y="2675"/>
                    </a:cubicBezTo>
                    <a:cubicBezTo>
                      <a:pt x="5560" y="1197"/>
                      <a:pt x="4363" y="1"/>
                      <a:pt x="2886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solidFill>
                  <a:srgbClr val="0070C0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Montserrat ExtraBold"/>
                  <a:cs typeface="Arial"/>
                  <a:sym typeface="Arial"/>
                </a:endParaRPr>
              </a:p>
            </p:txBody>
          </p:sp>
          <p:sp>
            <p:nvSpPr>
              <p:cNvPr id="36" name="Google Shape;11049;p72">
                <a:extLst>
                  <a:ext uri="{FF2B5EF4-FFF2-40B4-BE49-F238E27FC236}">
                    <a16:creationId xmlns:a16="http://schemas.microsoft.com/office/drawing/2014/main" id="{38C16F01-0289-4261-B4EE-4D65720E69F4}"/>
                  </a:ext>
                </a:extLst>
              </p:cNvPr>
              <p:cNvSpPr/>
              <p:nvPr/>
            </p:nvSpPr>
            <p:spPr>
              <a:xfrm>
                <a:off x="1231521" y="3947489"/>
                <a:ext cx="24524" cy="23576"/>
              </a:xfrm>
              <a:custGeom>
                <a:avLst/>
                <a:gdLst/>
                <a:ahLst/>
                <a:cxnLst/>
                <a:rect l="l" t="t" r="r" b="b"/>
                <a:pathLst>
                  <a:path w="5561" h="5349" extrusionOk="0">
                    <a:moveTo>
                      <a:pt x="2886" y="1"/>
                    </a:moveTo>
                    <a:cubicBezTo>
                      <a:pt x="1803" y="1"/>
                      <a:pt x="829" y="650"/>
                      <a:pt x="413" y="1649"/>
                    </a:cubicBezTo>
                    <a:cubicBezTo>
                      <a:pt x="1" y="2649"/>
                      <a:pt x="227" y="3798"/>
                      <a:pt x="993" y="4564"/>
                    </a:cubicBezTo>
                    <a:cubicBezTo>
                      <a:pt x="1505" y="5076"/>
                      <a:pt x="2189" y="5349"/>
                      <a:pt x="2884" y="5349"/>
                    </a:cubicBezTo>
                    <a:cubicBezTo>
                      <a:pt x="3229" y="5349"/>
                      <a:pt x="3576" y="5282"/>
                      <a:pt x="3908" y="5144"/>
                    </a:cubicBezTo>
                    <a:cubicBezTo>
                      <a:pt x="4907" y="4732"/>
                      <a:pt x="5560" y="3758"/>
                      <a:pt x="5560" y="2674"/>
                    </a:cubicBezTo>
                    <a:cubicBezTo>
                      <a:pt x="5560" y="1197"/>
                      <a:pt x="4364" y="1"/>
                      <a:pt x="2886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solidFill>
                  <a:srgbClr val="0070C0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Montserrat ExtraBold"/>
                  <a:cs typeface="Arial"/>
                  <a:sym typeface="Arial"/>
                </a:endParaRPr>
              </a:p>
            </p:txBody>
          </p:sp>
          <p:sp>
            <p:nvSpPr>
              <p:cNvPr id="37" name="Google Shape;11050;p72">
                <a:extLst>
                  <a:ext uri="{FF2B5EF4-FFF2-40B4-BE49-F238E27FC236}">
                    <a16:creationId xmlns:a16="http://schemas.microsoft.com/office/drawing/2014/main" id="{675565ED-9728-42C3-9C2E-5D89E6B4D7F2}"/>
                  </a:ext>
                </a:extLst>
              </p:cNvPr>
              <p:cNvSpPr/>
              <p:nvPr/>
            </p:nvSpPr>
            <p:spPr>
              <a:xfrm>
                <a:off x="834100" y="4046742"/>
                <a:ext cx="24520" cy="23580"/>
              </a:xfrm>
              <a:custGeom>
                <a:avLst/>
                <a:gdLst/>
                <a:ahLst/>
                <a:cxnLst/>
                <a:rect l="l" t="t" r="r" b="b"/>
                <a:pathLst>
                  <a:path w="5560" h="5350" extrusionOk="0">
                    <a:moveTo>
                      <a:pt x="2674" y="0"/>
                    </a:moveTo>
                    <a:cubicBezTo>
                      <a:pt x="1197" y="0"/>
                      <a:pt x="0" y="1197"/>
                      <a:pt x="0" y="2674"/>
                    </a:cubicBezTo>
                    <a:cubicBezTo>
                      <a:pt x="0" y="3758"/>
                      <a:pt x="653" y="4732"/>
                      <a:pt x="1653" y="5147"/>
                    </a:cubicBezTo>
                    <a:cubicBezTo>
                      <a:pt x="1983" y="5284"/>
                      <a:pt x="2329" y="5350"/>
                      <a:pt x="2673" y="5350"/>
                    </a:cubicBezTo>
                    <a:cubicBezTo>
                      <a:pt x="3369" y="5350"/>
                      <a:pt x="4054" y="5078"/>
                      <a:pt x="4567" y="4567"/>
                    </a:cubicBezTo>
                    <a:cubicBezTo>
                      <a:pt x="5330" y="3801"/>
                      <a:pt x="5559" y="2649"/>
                      <a:pt x="5147" y="1653"/>
                    </a:cubicBezTo>
                    <a:cubicBezTo>
                      <a:pt x="4731" y="653"/>
                      <a:pt x="3757" y="0"/>
                      <a:pt x="2674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solidFill>
                  <a:srgbClr val="0070C0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Montserrat ExtraBold"/>
                  <a:cs typeface="Arial"/>
                  <a:sym typeface="Arial"/>
                </a:endParaRPr>
              </a:p>
            </p:txBody>
          </p:sp>
          <p:sp>
            <p:nvSpPr>
              <p:cNvPr id="38" name="Google Shape;11051;p72">
                <a:extLst>
                  <a:ext uri="{FF2B5EF4-FFF2-40B4-BE49-F238E27FC236}">
                    <a16:creationId xmlns:a16="http://schemas.microsoft.com/office/drawing/2014/main" id="{A1C731C8-8983-4FC9-BD09-B96EE3ECF3B8}"/>
                  </a:ext>
                </a:extLst>
              </p:cNvPr>
              <p:cNvSpPr/>
              <p:nvPr/>
            </p:nvSpPr>
            <p:spPr>
              <a:xfrm>
                <a:off x="834100" y="3849652"/>
                <a:ext cx="24520" cy="23580"/>
              </a:xfrm>
              <a:custGeom>
                <a:avLst/>
                <a:gdLst/>
                <a:ahLst/>
                <a:cxnLst/>
                <a:rect l="l" t="t" r="r" b="b"/>
                <a:pathLst>
                  <a:path w="5560" h="5350" extrusionOk="0">
                    <a:moveTo>
                      <a:pt x="2674" y="1"/>
                    </a:moveTo>
                    <a:cubicBezTo>
                      <a:pt x="1197" y="1"/>
                      <a:pt x="0" y="1197"/>
                      <a:pt x="0" y="2675"/>
                    </a:cubicBezTo>
                    <a:cubicBezTo>
                      <a:pt x="0" y="3758"/>
                      <a:pt x="653" y="4732"/>
                      <a:pt x="1653" y="5144"/>
                    </a:cubicBezTo>
                    <a:cubicBezTo>
                      <a:pt x="1984" y="5282"/>
                      <a:pt x="2331" y="5349"/>
                      <a:pt x="2676" y="5349"/>
                    </a:cubicBezTo>
                    <a:cubicBezTo>
                      <a:pt x="3371" y="5349"/>
                      <a:pt x="4055" y="5077"/>
                      <a:pt x="4567" y="4564"/>
                    </a:cubicBezTo>
                    <a:cubicBezTo>
                      <a:pt x="5330" y="3802"/>
                      <a:pt x="5559" y="2649"/>
                      <a:pt x="5147" y="1650"/>
                    </a:cubicBezTo>
                    <a:cubicBezTo>
                      <a:pt x="4731" y="650"/>
                      <a:pt x="3757" y="1"/>
                      <a:pt x="2674" y="1"/>
                    </a:cubicBezTo>
                    <a:close/>
                  </a:path>
                </a:pathLst>
              </a:custGeom>
              <a:solidFill>
                <a:srgbClr val="E6EBEF"/>
              </a:solidFill>
              <a:ln>
                <a:solidFill>
                  <a:srgbClr val="0070C0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Montserrat ExtraBold"/>
                  <a:cs typeface="Arial"/>
                  <a:sym typeface="Arial"/>
                </a:endParaRPr>
              </a:p>
            </p:txBody>
          </p:sp>
          <p:sp>
            <p:nvSpPr>
              <p:cNvPr id="39" name="Google Shape;11052;p72">
                <a:extLst>
                  <a:ext uri="{FF2B5EF4-FFF2-40B4-BE49-F238E27FC236}">
                    <a16:creationId xmlns:a16="http://schemas.microsoft.com/office/drawing/2014/main" id="{070D944F-9C68-4E2E-B552-E7041F3F2963}"/>
                  </a:ext>
                </a:extLst>
              </p:cNvPr>
              <p:cNvSpPr/>
              <p:nvPr/>
            </p:nvSpPr>
            <p:spPr>
              <a:xfrm>
                <a:off x="1668053" y="3947489"/>
                <a:ext cx="24520" cy="23576"/>
              </a:xfrm>
              <a:custGeom>
                <a:avLst/>
                <a:gdLst/>
                <a:ahLst/>
                <a:cxnLst/>
                <a:rect l="l" t="t" r="r" b="b"/>
                <a:pathLst>
                  <a:path w="5560" h="5349" extrusionOk="0">
                    <a:moveTo>
                      <a:pt x="2882" y="1"/>
                    </a:moveTo>
                    <a:cubicBezTo>
                      <a:pt x="1802" y="1"/>
                      <a:pt x="828" y="650"/>
                      <a:pt x="412" y="1649"/>
                    </a:cubicBezTo>
                    <a:cubicBezTo>
                      <a:pt x="0" y="2649"/>
                      <a:pt x="226" y="3798"/>
                      <a:pt x="993" y="4564"/>
                    </a:cubicBezTo>
                    <a:cubicBezTo>
                      <a:pt x="1502" y="5076"/>
                      <a:pt x="2187" y="5349"/>
                      <a:pt x="2883" y="5349"/>
                    </a:cubicBezTo>
                    <a:cubicBezTo>
                      <a:pt x="3228" y="5349"/>
                      <a:pt x="3576" y="5282"/>
                      <a:pt x="3907" y="5144"/>
                    </a:cubicBezTo>
                    <a:cubicBezTo>
                      <a:pt x="4907" y="4732"/>
                      <a:pt x="5556" y="3758"/>
                      <a:pt x="5560" y="2674"/>
                    </a:cubicBezTo>
                    <a:cubicBezTo>
                      <a:pt x="5560" y="1197"/>
                      <a:pt x="4360" y="1"/>
                      <a:pt x="2882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solidFill>
                  <a:srgbClr val="0070C0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Montserrat ExtraBold"/>
                  <a:cs typeface="Arial"/>
                  <a:sym typeface="Arial"/>
                </a:endParaRPr>
              </a:p>
            </p:txBody>
          </p:sp>
          <p:sp>
            <p:nvSpPr>
              <p:cNvPr id="40" name="Google Shape;11053;p72">
                <a:extLst>
                  <a:ext uri="{FF2B5EF4-FFF2-40B4-BE49-F238E27FC236}">
                    <a16:creationId xmlns:a16="http://schemas.microsoft.com/office/drawing/2014/main" id="{07BCB7C5-E29F-4192-B5D9-B0F1A4446180}"/>
                  </a:ext>
                </a:extLst>
              </p:cNvPr>
              <p:cNvSpPr/>
              <p:nvPr/>
            </p:nvSpPr>
            <p:spPr>
              <a:xfrm>
                <a:off x="889649" y="3678195"/>
                <a:ext cx="23589" cy="23576"/>
              </a:xfrm>
              <a:custGeom>
                <a:avLst/>
                <a:gdLst/>
                <a:ahLst/>
                <a:cxnLst/>
                <a:rect l="l" t="t" r="r" b="b"/>
                <a:pathLst>
                  <a:path w="5349" h="5349" extrusionOk="0">
                    <a:moveTo>
                      <a:pt x="2674" y="0"/>
                    </a:moveTo>
                    <a:cubicBezTo>
                      <a:pt x="1197" y="0"/>
                      <a:pt x="0" y="1197"/>
                      <a:pt x="0" y="2674"/>
                    </a:cubicBezTo>
                    <a:cubicBezTo>
                      <a:pt x="0" y="4152"/>
                      <a:pt x="1197" y="5348"/>
                      <a:pt x="2674" y="5348"/>
                    </a:cubicBezTo>
                    <a:cubicBezTo>
                      <a:pt x="4152" y="5348"/>
                      <a:pt x="5348" y="4152"/>
                      <a:pt x="5348" y="2674"/>
                    </a:cubicBezTo>
                    <a:cubicBezTo>
                      <a:pt x="5348" y="1197"/>
                      <a:pt x="4152" y="0"/>
                      <a:pt x="2674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solidFill>
                  <a:srgbClr val="0070C0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Montserrat ExtraBold"/>
                  <a:cs typeface="Arial"/>
                  <a:sym typeface="Arial"/>
                </a:endParaRPr>
              </a:p>
            </p:txBody>
          </p:sp>
          <p:sp>
            <p:nvSpPr>
              <p:cNvPr id="41" name="Google Shape;11054;p72">
                <a:extLst>
                  <a:ext uri="{FF2B5EF4-FFF2-40B4-BE49-F238E27FC236}">
                    <a16:creationId xmlns:a16="http://schemas.microsoft.com/office/drawing/2014/main" id="{7BC1C5D0-16C2-4EAE-B919-55E34273EF83}"/>
                  </a:ext>
                </a:extLst>
              </p:cNvPr>
              <p:cNvSpPr/>
              <p:nvPr/>
            </p:nvSpPr>
            <p:spPr>
              <a:xfrm>
                <a:off x="1357708" y="3848642"/>
                <a:ext cx="24542" cy="23585"/>
              </a:xfrm>
              <a:custGeom>
                <a:avLst/>
                <a:gdLst/>
                <a:ahLst/>
                <a:cxnLst/>
                <a:rect l="l" t="t" r="r" b="b"/>
                <a:pathLst>
                  <a:path w="5565" h="5351" extrusionOk="0">
                    <a:moveTo>
                      <a:pt x="2890" y="0"/>
                    </a:moveTo>
                    <a:cubicBezTo>
                      <a:pt x="1807" y="0"/>
                      <a:pt x="833" y="653"/>
                      <a:pt x="417" y="1653"/>
                    </a:cubicBezTo>
                    <a:cubicBezTo>
                      <a:pt x="1" y="2652"/>
                      <a:pt x="231" y="3801"/>
                      <a:pt x="997" y="4567"/>
                    </a:cubicBezTo>
                    <a:cubicBezTo>
                      <a:pt x="1509" y="5080"/>
                      <a:pt x="2193" y="5350"/>
                      <a:pt x="2888" y="5350"/>
                    </a:cubicBezTo>
                    <a:cubicBezTo>
                      <a:pt x="3233" y="5350"/>
                      <a:pt x="3580" y="5284"/>
                      <a:pt x="3912" y="5147"/>
                    </a:cubicBezTo>
                    <a:cubicBezTo>
                      <a:pt x="4911" y="4731"/>
                      <a:pt x="5564" y="3757"/>
                      <a:pt x="5564" y="2678"/>
                    </a:cubicBezTo>
                    <a:cubicBezTo>
                      <a:pt x="5564" y="1200"/>
                      <a:pt x="4364" y="0"/>
                      <a:pt x="2890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solidFill>
                  <a:srgbClr val="0070C0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Montserrat ExtraBold"/>
                  <a:cs typeface="Arial"/>
                  <a:sym typeface="Arial"/>
                </a:endParaRPr>
              </a:p>
            </p:txBody>
          </p:sp>
          <p:sp>
            <p:nvSpPr>
              <p:cNvPr id="42" name="Google Shape;11055;p72">
                <a:extLst>
                  <a:ext uri="{FF2B5EF4-FFF2-40B4-BE49-F238E27FC236}">
                    <a16:creationId xmlns:a16="http://schemas.microsoft.com/office/drawing/2014/main" id="{474E2FCD-CEC8-4468-A86E-1F9ADA351293}"/>
                  </a:ext>
                </a:extLst>
              </p:cNvPr>
              <p:cNvSpPr/>
              <p:nvPr/>
            </p:nvSpPr>
            <p:spPr>
              <a:xfrm>
                <a:off x="1357708" y="4049730"/>
                <a:ext cx="24542" cy="23585"/>
              </a:xfrm>
              <a:custGeom>
                <a:avLst/>
                <a:gdLst/>
                <a:ahLst/>
                <a:cxnLst/>
                <a:rect l="l" t="t" r="r" b="b"/>
                <a:pathLst>
                  <a:path w="5565" h="5351" extrusionOk="0">
                    <a:moveTo>
                      <a:pt x="2890" y="1"/>
                    </a:moveTo>
                    <a:cubicBezTo>
                      <a:pt x="1807" y="1"/>
                      <a:pt x="833" y="654"/>
                      <a:pt x="417" y="1653"/>
                    </a:cubicBezTo>
                    <a:cubicBezTo>
                      <a:pt x="1" y="2653"/>
                      <a:pt x="231" y="3802"/>
                      <a:pt x="997" y="4568"/>
                    </a:cubicBezTo>
                    <a:cubicBezTo>
                      <a:pt x="1510" y="5078"/>
                      <a:pt x="2195" y="5350"/>
                      <a:pt x="2891" y="5350"/>
                    </a:cubicBezTo>
                    <a:cubicBezTo>
                      <a:pt x="3235" y="5350"/>
                      <a:pt x="3581" y="5284"/>
                      <a:pt x="3912" y="5148"/>
                    </a:cubicBezTo>
                    <a:cubicBezTo>
                      <a:pt x="4911" y="4732"/>
                      <a:pt x="5564" y="3758"/>
                      <a:pt x="5564" y="2675"/>
                    </a:cubicBezTo>
                    <a:cubicBezTo>
                      <a:pt x="5564" y="1197"/>
                      <a:pt x="4364" y="1"/>
                      <a:pt x="2890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solidFill>
                  <a:srgbClr val="0070C0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Montserrat ExtraBold"/>
                  <a:cs typeface="Arial"/>
                  <a:sym typeface="Arial"/>
                </a:endParaRPr>
              </a:p>
            </p:txBody>
          </p:sp>
          <p:sp>
            <p:nvSpPr>
              <p:cNvPr id="43" name="Google Shape;11056;p72">
                <a:extLst>
                  <a:ext uri="{FF2B5EF4-FFF2-40B4-BE49-F238E27FC236}">
                    <a16:creationId xmlns:a16="http://schemas.microsoft.com/office/drawing/2014/main" id="{08DE6EA5-6805-4C04-B123-16836040721E}"/>
                  </a:ext>
                </a:extLst>
              </p:cNvPr>
              <p:cNvSpPr/>
              <p:nvPr/>
            </p:nvSpPr>
            <p:spPr>
              <a:xfrm>
                <a:off x="889649" y="4212384"/>
                <a:ext cx="24520" cy="23585"/>
              </a:xfrm>
              <a:custGeom>
                <a:avLst/>
                <a:gdLst/>
                <a:ahLst/>
                <a:cxnLst/>
                <a:rect l="l" t="t" r="r" b="b"/>
                <a:pathLst>
                  <a:path w="5560" h="5351" extrusionOk="0">
                    <a:moveTo>
                      <a:pt x="2674" y="0"/>
                    </a:moveTo>
                    <a:cubicBezTo>
                      <a:pt x="2328" y="0"/>
                      <a:pt x="1980" y="67"/>
                      <a:pt x="1649" y="203"/>
                    </a:cubicBezTo>
                    <a:cubicBezTo>
                      <a:pt x="650" y="619"/>
                      <a:pt x="0" y="1593"/>
                      <a:pt x="0" y="2677"/>
                    </a:cubicBezTo>
                    <a:cubicBezTo>
                      <a:pt x="0" y="4150"/>
                      <a:pt x="1197" y="5351"/>
                      <a:pt x="2674" y="5351"/>
                    </a:cubicBezTo>
                    <a:cubicBezTo>
                      <a:pt x="3754" y="5351"/>
                      <a:pt x="4732" y="4698"/>
                      <a:pt x="5144" y="3698"/>
                    </a:cubicBezTo>
                    <a:cubicBezTo>
                      <a:pt x="5560" y="2699"/>
                      <a:pt x="5330" y="1550"/>
                      <a:pt x="4568" y="783"/>
                    </a:cubicBezTo>
                    <a:cubicBezTo>
                      <a:pt x="4055" y="271"/>
                      <a:pt x="3370" y="0"/>
                      <a:pt x="2674" y="0"/>
                    </a:cubicBezTo>
                    <a:close/>
                  </a:path>
                </a:pathLst>
              </a:custGeom>
              <a:solidFill>
                <a:srgbClr val="E4E9ED"/>
              </a:solidFill>
              <a:ln>
                <a:solidFill>
                  <a:srgbClr val="0070C0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Montserrat ExtraBold"/>
                  <a:cs typeface="Arial"/>
                  <a:sym typeface="Arial"/>
                </a:endParaRPr>
              </a:p>
            </p:txBody>
          </p:sp>
          <p:sp>
            <p:nvSpPr>
              <p:cNvPr id="44" name="Google Shape;11057;p72">
                <a:extLst>
                  <a:ext uri="{FF2B5EF4-FFF2-40B4-BE49-F238E27FC236}">
                    <a16:creationId xmlns:a16="http://schemas.microsoft.com/office/drawing/2014/main" id="{1A8BEEB9-4369-4DE5-9F6E-8B85D39CBFCA}"/>
                  </a:ext>
                </a:extLst>
              </p:cNvPr>
              <p:cNvSpPr/>
              <p:nvPr/>
            </p:nvSpPr>
            <p:spPr>
              <a:xfrm>
                <a:off x="2008060" y="3678195"/>
                <a:ext cx="24537" cy="23576"/>
              </a:xfrm>
              <a:custGeom>
                <a:avLst/>
                <a:gdLst/>
                <a:ahLst/>
                <a:cxnLst/>
                <a:rect l="l" t="t" r="r" b="b"/>
                <a:pathLst>
                  <a:path w="5564" h="5349" extrusionOk="0">
                    <a:moveTo>
                      <a:pt x="2886" y="0"/>
                    </a:moveTo>
                    <a:cubicBezTo>
                      <a:pt x="1806" y="0"/>
                      <a:pt x="828" y="650"/>
                      <a:pt x="416" y="1649"/>
                    </a:cubicBezTo>
                    <a:cubicBezTo>
                      <a:pt x="0" y="2649"/>
                      <a:pt x="230" y="3802"/>
                      <a:pt x="996" y="4564"/>
                    </a:cubicBezTo>
                    <a:cubicBezTo>
                      <a:pt x="1506" y="5076"/>
                      <a:pt x="2190" y="5349"/>
                      <a:pt x="2887" y="5349"/>
                    </a:cubicBezTo>
                    <a:cubicBezTo>
                      <a:pt x="3232" y="5349"/>
                      <a:pt x="3580" y="5282"/>
                      <a:pt x="3911" y="5144"/>
                    </a:cubicBezTo>
                    <a:cubicBezTo>
                      <a:pt x="4911" y="4732"/>
                      <a:pt x="5560" y="3758"/>
                      <a:pt x="5563" y="2674"/>
                    </a:cubicBezTo>
                    <a:cubicBezTo>
                      <a:pt x="5560" y="1197"/>
                      <a:pt x="4363" y="0"/>
                      <a:pt x="2886" y="0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solidFill>
                  <a:srgbClr val="0070C0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Montserrat ExtraBold"/>
                  <a:cs typeface="Arial"/>
                  <a:sym typeface="Arial"/>
                </a:endParaRPr>
              </a:p>
            </p:txBody>
          </p:sp>
          <p:sp>
            <p:nvSpPr>
              <p:cNvPr id="45" name="Google Shape;11058;p72">
                <a:extLst>
                  <a:ext uri="{FF2B5EF4-FFF2-40B4-BE49-F238E27FC236}">
                    <a16:creationId xmlns:a16="http://schemas.microsoft.com/office/drawing/2014/main" id="{4D94E6A6-37DC-4C94-B7CC-F93942C92864}"/>
                  </a:ext>
                </a:extLst>
              </p:cNvPr>
              <p:cNvSpPr/>
              <p:nvPr/>
            </p:nvSpPr>
            <p:spPr>
              <a:xfrm>
                <a:off x="1548251" y="3848642"/>
                <a:ext cx="24520" cy="23580"/>
              </a:xfrm>
              <a:custGeom>
                <a:avLst/>
                <a:gdLst/>
                <a:ahLst/>
                <a:cxnLst/>
                <a:rect l="l" t="t" r="r" b="b"/>
                <a:pathLst>
                  <a:path w="5560" h="5350" extrusionOk="0">
                    <a:moveTo>
                      <a:pt x="2886" y="0"/>
                    </a:moveTo>
                    <a:cubicBezTo>
                      <a:pt x="1806" y="0"/>
                      <a:pt x="828" y="653"/>
                      <a:pt x="416" y="1653"/>
                    </a:cubicBezTo>
                    <a:cubicBezTo>
                      <a:pt x="0" y="2652"/>
                      <a:pt x="230" y="3801"/>
                      <a:pt x="996" y="4567"/>
                    </a:cubicBezTo>
                    <a:cubicBezTo>
                      <a:pt x="1507" y="5078"/>
                      <a:pt x="2192" y="5350"/>
                      <a:pt x="2890" y="5350"/>
                    </a:cubicBezTo>
                    <a:cubicBezTo>
                      <a:pt x="3234" y="5350"/>
                      <a:pt x="3581" y="5283"/>
                      <a:pt x="3911" y="5147"/>
                    </a:cubicBezTo>
                    <a:cubicBezTo>
                      <a:pt x="4910" y="4731"/>
                      <a:pt x="5560" y="3757"/>
                      <a:pt x="5560" y="2678"/>
                    </a:cubicBezTo>
                    <a:cubicBezTo>
                      <a:pt x="5560" y="1200"/>
                      <a:pt x="4363" y="0"/>
                      <a:pt x="2886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solidFill>
                  <a:srgbClr val="0070C0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Montserrat ExtraBold"/>
                  <a:cs typeface="Arial"/>
                  <a:sym typeface="Arial"/>
                </a:endParaRPr>
              </a:p>
            </p:txBody>
          </p:sp>
          <p:sp>
            <p:nvSpPr>
              <p:cNvPr id="46" name="Google Shape;11059;p72">
                <a:extLst>
                  <a:ext uri="{FF2B5EF4-FFF2-40B4-BE49-F238E27FC236}">
                    <a16:creationId xmlns:a16="http://schemas.microsoft.com/office/drawing/2014/main" id="{FB79EEFD-22C0-4652-864A-F6BB774D7B84}"/>
                  </a:ext>
                </a:extLst>
              </p:cNvPr>
              <p:cNvSpPr/>
              <p:nvPr/>
            </p:nvSpPr>
            <p:spPr>
              <a:xfrm>
                <a:off x="2069063" y="3847033"/>
                <a:ext cx="24520" cy="23585"/>
              </a:xfrm>
              <a:custGeom>
                <a:avLst/>
                <a:gdLst/>
                <a:ahLst/>
                <a:cxnLst/>
                <a:rect l="l" t="t" r="r" b="b"/>
                <a:pathLst>
                  <a:path w="5560" h="5351" extrusionOk="0">
                    <a:moveTo>
                      <a:pt x="2886" y="0"/>
                    </a:moveTo>
                    <a:cubicBezTo>
                      <a:pt x="1806" y="0"/>
                      <a:pt x="828" y="653"/>
                      <a:pt x="416" y="1653"/>
                    </a:cubicBezTo>
                    <a:cubicBezTo>
                      <a:pt x="0" y="2652"/>
                      <a:pt x="230" y="3801"/>
                      <a:pt x="993" y="4567"/>
                    </a:cubicBezTo>
                    <a:cubicBezTo>
                      <a:pt x="1505" y="5080"/>
                      <a:pt x="2190" y="5351"/>
                      <a:pt x="2887" y="5351"/>
                    </a:cubicBezTo>
                    <a:cubicBezTo>
                      <a:pt x="3232" y="5351"/>
                      <a:pt x="3580" y="5284"/>
                      <a:pt x="3911" y="5148"/>
                    </a:cubicBezTo>
                    <a:cubicBezTo>
                      <a:pt x="4910" y="4732"/>
                      <a:pt x="5560" y="3758"/>
                      <a:pt x="5560" y="2678"/>
                    </a:cubicBezTo>
                    <a:cubicBezTo>
                      <a:pt x="5560" y="1200"/>
                      <a:pt x="4363" y="0"/>
                      <a:pt x="2886" y="0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solidFill>
                  <a:srgbClr val="0070C0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Montserrat ExtraBold"/>
                  <a:cs typeface="Arial"/>
                  <a:sym typeface="Arial"/>
                </a:endParaRPr>
              </a:p>
            </p:txBody>
          </p:sp>
          <p:sp>
            <p:nvSpPr>
              <p:cNvPr id="47" name="Google Shape;11060;p72">
                <a:extLst>
                  <a:ext uri="{FF2B5EF4-FFF2-40B4-BE49-F238E27FC236}">
                    <a16:creationId xmlns:a16="http://schemas.microsoft.com/office/drawing/2014/main" id="{F8E1AA65-5B42-46F4-B671-B9F823E6B683}"/>
                  </a:ext>
                </a:extLst>
              </p:cNvPr>
              <p:cNvSpPr/>
              <p:nvPr/>
            </p:nvSpPr>
            <p:spPr>
              <a:xfrm>
                <a:off x="2069063" y="4046870"/>
                <a:ext cx="24520" cy="23576"/>
              </a:xfrm>
              <a:custGeom>
                <a:avLst/>
                <a:gdLst/>
                <a:ahLst/>
                <a:cxnLst/>
                <a:rect l="l" t="t" r="r" b="b"/>
                <a:pathLst>
                  <a:path w="5560" h="5349" extrusionOk="0">
                    <a:moveTo>
                      <a:pt x="2886" y="0"/>
                    </a:moveTo>
                    <a:cubicBezTo>
                      <a:pt x="1806" y="0"/>
                      <a:pt x="828" y="650"/>
                      <a:pt x="416" y="1649"/>
                    </a:cubicBezTo>
                    <a:cubicBezTo>
                      <a:pt x="0" y="2649"/>
                      <a:pt x="230" y="3802"/>
                      <a:pt x="993" y="4564"/>
                    </a:cubicBezTo>
                    <a:cubicBezTo>
                      <a:pt x="1505" y="5076"/>
                      <a:pt x="2190" y="5349"/>
                      <a:pt x="2887" y="5349"/>
                    </a:cubicBezTo>
                    <a:cubicBezTo>
                      <a:pt x="3232" y="5349"/>
                      <a:pt x="3580" y="5282"/>
                      <a:pt x="3911" y="5144"/>
                    </a:cubicBezTo>
                    <a:cubicBezTo>
                      <a:pt x="4910" y="4732"/>
                      <a:pt x="5560" y="3758"/>
                      <a:pt x="5560" y="2674"/>
                    </a:cubicBezTo>
                    <a:cubicBezTo>
                      <a:pt x="5560" y="1197"/>
                      <a:pt x="4363" y="0"/>
                      <a:pt x="2886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solidFill>
                  <a:srgbClr val="0070C0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Montserrat ExtraBold"/>
                  <a:cs typeface="Arial"/>
                  <a:sym typeface="Arial"/>
                </a:endParaRPr>
              </a:p>
            </p:txBody>
          </p:sp>
        </p:grpSp>
        <p:pic>
          <p:nvPicPr>
            <p:cNvPr id="3" name="Graphic 2" descr="Leaf with solid fill">
              <a:extLst>
                <a:ext uri="{FF2B5EF4-FFF2-40B4-BE49-F238E27FC236}">
                  <a16:creationId xmlns:a16="http://schemas.microsoft.com/office/drawing/2014/main" id="{52120271-E66F-48FE-B2D3-84FD3E26460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9647530">
              <a:off x="5176530" y="3026447"/>
              <a:ext cx="1563044" cy="1563044"/>
            </a:xfrm>
            <a:prstGeom prst="rect">
              <a:avLst/>
            </a:prstGeom>
          </p:spPr>
        </p:pic>
      </p:grp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2440D065-0A7A-427A-A7A7-BA02F261532C}"/>
              </a:ext>
            </a:extLst>
          </p:cNvPr>
          <p:cNvSpPr/>
          <p:nvPr/>
        </p:nvSpPr>
        <p:spPr>
          <a:xfrm>
            <a:off x="546595" y="1164421"/>
            <a:ext cx="2857195" cy="2513508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latin typeface="Montserrat ExtraBold"/>
              </a:rPr>
              <a:t>Là CSDL noSQL hàng đầu hiện nay nhanh và dễ dàng mở rộng.</a:t>
            </a: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9562DA5A-53A1-403F-AB9D-DFC5DA12BF21}"/>
              </a:ext>
            </a:extLst>
          </p:cNvPr>
          <p:cNvSpPr/>
          <p:nvPr/>
        </p:nvSpPr>
        <p:spPr>
          <a:xfrm>
            <a:off x="7958135" y="1170387"/>
            <a:ext cx="3158294" cy="2578862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latin typeface="Montserrat ExtraBold"/>
              </a:rPr>
              <a:t>Kiểu Document. “_id” tự tạo duy nhất cho mỗi document.</a:t>
            </a:r>
          </a:p>
          <a:p>
            <a:pPr algn="ctr"/>
            <a:endParaRPr lang="en-US" sz="2400">
              <a:latin typeface="Montserrat ExtraBold"/>
            </a:endParaRPr>
          </a:p>
        </p:txBody>
      </p: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id="{BAA2CBA1-B67F-4806-A3EA-9F1A0D25FBDE}"/>
              </a:ext>
            </a:extLst>
          </p:cNvPr>
          <p:cNvSpPr/>
          <p:nvPr/>
        </p:nvSpPr>
        <p:spPr>
          <a:xfrm>
            <a:off x="7988185" y="4024926"/>
            <a:ext cx="2857195" cy="2355774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latin typeface="Montserrat ExtraBold"/>
              </a:rPr>
              <a:t>Mongoose giúp dễ dàng kết nối.</a:t>
            </a:r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id="{AFBDF91B-9491-4809-9543-2CAB267E4F33}"/>
              </a:ext>
            </a:extLst>
          </p:cNvPr>
          <p:cNvSpPr/>
          <p:nvPr/>
        </p:nvSpPr>
        <p:spPr>
          <a:xfrm>
            <a:off x="491530" y="4071185"/>
            <a:ext cx="3412180" cy="2203726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latin typeface="Montserrat ExtraBold"/>
              </a:rPr>
              <a:t>Dữ liệu dạng JSON/CSV.</a:t>
            </a:r>
          </a:p>
        </p:txBody>
      </p:sp>
      <p:sp>
        <p:nvSpPr>
          <p:cNvPr id="74" name="Slide Number Placeholder 1">
            <a:extLst>
              <a:ext uri="{FF2B5EF4-FFF2-40B4-BE49-F238E27FC236}">
                <a16:creationId xmlns:a16="http://schemas.microsoft.com/office/drawing/2014/main" id="{2C1924D8-C802-42AE-8285-D0DDCB35332D}"/>
              </a:ext>
            </a:extLst>
          </p:cNvPr>
          <p:cNvSpPr txBox="1">
            <a:spLocks/>
          </p:cNvSpPr>
          <p:nvPr/>
        </p:nvSpPr>
        <p:spPr>
          <a:xfrm>
            <a:off x="11440471" y="638070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>
              <a:defRPr lang="en-US"/>
            </a:defPPr>
            <a:lvl1pPr marL="0" lvl="0" algn="l" defTabSz="914400" rtl="0" eaLnBrk="1" latinLnBrk="0" hangingPunct="1">
              <a:buNone/>
              <a:defRPr sz="1600" kern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L="457200" lvl="1" algn="l" defTabSz="914400" rtl="0" eaLnBrk="1" latinLnBrk="0" hangingPunct="1">
              <a:buNone/>
              <a:defRPr sz="1600" kern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L="914400" lvl="2" algn="l" defTabSz="914400" rtl="0" eaLnBrk="1" latinLnBrk="0" hangingPunct="1">
              <a:buNone/>
              <a:defRPr sz="1600" kern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L="1371600" lvl="3" algn="l" defTabSz="914400" rtl="0" eaLnBrk="1" latinLnBrk="0" hangingPunct="1">
              <a:buNone/>
              <a:defRPr sz="1600" kern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L="1828800" lvl="4" algn="l" defTabSz="914400" rtl="0" eaLnBrk="1" latinLnBrk="0" hangingPunct="1">
              <a:buNone/>
              <a:defRPr sz="1600" kern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L="2286000" lvl="5" algn="l" defTabSz="914400" rtl="0" eaLnBrk="1" latinLnBrk="0" hangingPunct="1">
              <a:buNone/>
              <a:defRPr sz="1600" kern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L="2743200" lvl="6" algn="l" defTabSz="914400" rtl="0" eaLnBrk="1" latinLnBrk="0" hangingPunct="1">
              <a:buNone/>
              <a:defRPr sz="1600" kern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L="3200400" lvl="7" algn="l" defTabSz="914400" rtl="0" eaLnBrk="1" latinLnBrk="0" hangingPunct="1">
              <a:buNone/>
              <a:defRPr sz="1600" kern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L="3657600" lvl="8" algn="l" defTabSz="914400" rtl="0" eaLnBrk="1" latinLnBrk="0" hangingPunct="1">
              <a:buNone/>
              <a:defRPr sz="1600" kern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2000" b="1" i="0" u="none" strike="noStrike" kern="1200" cap="none" spc="0" normalizeH="0" baseline="0" noProof="0" smtClean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uLnTx/>
                <a:uFillTx/>
                <a:latin typeface="Montserrat ExtraBold"/>
                <a:sym typeface="Nixie One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" sz="2000" b="1" i="0" u="none" strike="noStrike" kern="1200" cap="none" spc="0" normalizeH="0" baseline="0" noProof="0">
              <a:ln>
                <a:noFill/>
              </a:ln>
              <a:solidFill>
                <a:schemeClr val="accent1">
                  <a:lumMod val="60000"/>
                  <a:lumOff val="40000"/>
                </a:schemeClr>
              </a:solidFill>
              <a:effectLst/>
              <a:uLnTx/>
              <a:uFillTx/>
              <a:latin typeface="Montserrat ExtraBold"/>
              <a:sym typeface="Nixie One"/>
            </a:endParaRPr>
          </a:p>
        </p:txBody>
      </p:sp>
    </p:spTree>
    <p:extLst>
      <p:ext uri="{BB962C8B-B14F-4D97-AF65-F5344CB8AC3E}">
        <p14:creationId xmlns:p14="http://schemas.microsoft.com/office/powerpoint/2010/main" val="2703808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 animBg="1"/>
      <p:bldP spid="69" grpId="0" animBg="1"/>
      <p:bldP spid="71" grpId="0" animBg="1"/>
      <p:bldP spid="7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06;p34">
            <a:extLst>
              <a:ext uri="{FF2B5EF4-FFF2-40B4-BE49-F238E27FC236}">
                <a16:creationId xmlns:a16="http://schemas.microsoft.com/office/drawing/2014/main" id="{59B1DA0C-F63C-4481-AEB5-62DD0854550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39817" y="321733"/>
            <a:ext cx="8112367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267" b="1">
                <a:solidFill>
                  <a:schemeClr val="accent3">
                    <a:lumMod val="60000"/>
                    <a:lumOff val="40000"/>
                  </a:schemeClr>
                </a:solidFill>
                <a:latin typeface="SVN-Avo"/>
              </a:rPr>
              <a:t>Thư viện  </a:t>
            </a:r>
            <a:endParaRPr sz="4267" b="1">
              <a:solidFill>
                <a:schemeClr val="accent3">
                  <a:lumMod val="60000"/>
                  <a:lumOff val="40000"/>
                </a:schemeClr>
              </a:solidFill>
              <a:latin typeface="SVN-Avo"/>
            </a:endParaRPr>
          </a:p>
        </p:txBody>
      </p:sp>
      <p:sp>
        <p:nvSpPr>
          <p:cNvPr id="111" name="Google Shape;13276;p66">
            <a:extLst>
              <a:ext uri="{FF2B5EF4-FFF2-40B4-BE49-F238E27FC236}">
                <a16:creationId xmlns:a16="http://schemas.microsoft.com/office/drawing/2014/main" id="{06AB5A81-149D-4417-A1D1-50FA70975785}"/>
              </a:ext>
            </a:extLst>
          </p:cNvPr>
          <p:cNvSpPr/>
          <p:nvPr/>
        </p:nvSpPr>
        <p:spPr>
          <a:xfrm>
            <a:off x="667985" y="3120081"/>
            <a:ext cx="10856028" cy="1191081"/>
          </a:xfrm>
          <a:custGeom>
            <a:avLst/>
            <a:gdLst/>
            <a:ahLst/>
            <a:cxnLst/>
            <a:rect l="l" t="t" r="r" b="b"/>
            <a:pathLst>
              <a:path w="285373" h="31310" fill="none" extrusionOk="0">
                <a:moveTo>
                  <a:pt x="285373" y="3317"/>
                </a:moveTo>
                <a:lnTo>
                  <a:pt x="269256" y="31309"/>
                </a:lnTo>
                <a:lnTo>
                  <a:pt x="233095" y="31309"/>
                </a:lnTo>
                <a:lnTo>
                  <a:pt x="215067" y="352"/>
                </a:lnTo>
                <a:lnTo>
                  <a:pt x="179426" y="352"/>
                </a:lnTo>
                <a:lnTo>
                  <a:pt x="161606" y="31218"/>
                </a:lnTo>
                <a:lnTo>
                  <a:pt x="125718" y="31309"/>
                </a:lnTo>
                <a:lnTo>
                  <a:pt x="107651" y="0"/>
                </a:lnTo>
                <a:lnTo>
                  <a:pt x="71490" y="0"/>
                </a:lnTo>
                <a:lnTo>
                  <a:pt x="53669" y="31075"/>
                </a:lnTo>
                <a:lnTo>
                  <a:pt x="18042" y="31075"/>
                </a:lnTo>
                <a:lnTo>
                  <a:pt x="0" y="118"/>
                </a:lnTo>
              </a:path>
            </a:pathLst>
          </a:custGeom>
          <a:solidFill>
            <a:srgbClr val="191919"/>
          </a:solidFill>
          <a:ln w="19050" cap="flat" cmpd="sng">
            <a:solidFill>
              <a:srgbClr val="869FB2"/>
            </a:solidFill>
            <a:prstDash val="solid"/>
            <a:miter lim="13007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2A63DA6B-8D1D-4A7F-9EC9-DCD77FDEA983}"/>
              </a:ext>
            </a:extLst>
          </p:cNvPr>
          <p:cNvGrpSpPr/>
          <p:nvPr/>
        </p:nvGrpSpPr>
        <p:grpSpPr>
          <a:xfrm>
            <a:off x="1236285" y="2442592"/>
            <a:ext cx="1556631" cy="1348246"/>
            <a:chOff x="927213" y="1831943"/>
            <a:chExt cx="1167473" cy="1011184"/>
          </a:xfrm>
          <a:effectLst>
            <a:glow rad="63500">
              <a:schemeClr val="accent4">
                <a:satMod val="175000"/>
                <a:alpha val="40000"/>
              </a:schemeClr>
            </a:glow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112" name="Google Shape;13273;p66">
              <a:extLst>
                <a:ext uri="{FF2B5EF4-FFF2-40B4-BE49-F238E27FC236}">
                  <a16:creationId xmlns:a16="http://schemas.microsoft.com/office/drawing/2014/main" id="{7D3EFA5C-91FD-44B9-98E0-AC82057EF71B}"/>
                </a:ext>
              </a:extLst>
            </p:cNvPr>
            <p:cNvSpPr/>
            <p:nvPr/>
          </p:nvSpPr>
          <p:spPr>
            <a:xfrm>
              <a:off x="927213" y="1831943"/>
              <a:ext cx="1167473" cy="1011184"/>
            </a:xfrm>
            <a:custGeom>
              <a:avLst/>
              <a:gdLst/>
              <a:ahLst/>
              <a:cxnLst/>
              <a:rect l="l" t="t" r="r" b="b"/>
              <a:pathLst>
                <a:path w="57768" h="50027" extrusionOk="0">
                  <a:moveTo>
                    <a:pt x="14439" y="0"/>
                  </a:moveTo>
                  <a:lnTo>
                    <a:pt x="1" y="25013"/>
                  </a:lnTo>
                  <a:lnTo>
                    <a:pt x="14439" y="50027"/>
                  </a:lnTo>
                  <a:lnTo>
                    <a:pt x="43329" y="50027"/>
                  </a:lnTo>
                  <a:lnTo>
                    <a:pt x="57768" y="25013"/>
                  </a:lnTo>
                  <a:lnTo>
                    <a:pt x="43329" y="0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A4B7FC34-98F0-4D70-B24A-6BC8CEC02239}"/>
                </a:ext>
              </a:extLst>
            </p:cNvPr>
            <p:cNvSpPr txBox="1"/>
            <p:nvPr/>
          </p:nvSpPr>
          <p:spPr>
            <a:xfrm>
              <a:off x="965622" y="2183645"/>
              <a:ext cx="944217" cy="2847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9170">
                <a:buClr>
                  <a:srgbClr val="000000"/>
                </a:buClr>
              </a:pPr>
              <a:r>
                <a:rPr lang="en-US" sz="1867" b="1" kern="0">
                  <a:solidFill>
                    <a:srgbClr val="FFFFFF"/>
                  </a:solidFill>
                  <a:latin typeface="SVN-Avo" panose="02040603050506020204"/>
                  <a:cs typeface="Arial"/>
                  <a:sym typeface="Arial"/>
                </a:rPr>
                <a:t>Nodemon</a:t>
              </a:r>
            </a:p>
          </p:txBody>
        </p: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E55D033A-5996-499E-BB6B-E8CF149873BE}"/>
              </a:ext>
            </a:extLst>
          </p:cNvPr>
          <p:cNvGrpSpPr/>
          <p:nvPr/>
        </p:nvGrpSpPr>
        <p:grpSpPr>
          <a:xfrm>
            <a:off x="3278699" y="3637097"/>
            <a:ext cx="1671347" cy="1347632"/>
            <a:chOff x="2459024" y="2727822"/>
            <a:chExt cx="1253510" cy="1010724"/>
          </a:xfrm>
          <a:effectLst>
            <a:glow rad="63500">
              <a:schemeClr val="accent2">
                <a:satMod val="175000"/>
                <a:alpha val="40000"/>
              </a:schemeClr>
            </a:glow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113" name="Google Shape;13274;p66">
              <a:extLst>
                <a:ext uri="{FF2B5EF4-FFF2-40B4-BE49-F238E27FC236}">
                  <a16:creationId xmlns:a16="http://schemas.microsoft.com/office/drawing/2014/main" id="{C6CD8F4B-BABA-476A-9953-80B72EC36921}"/>
                </a:ext>
              </a:extLst>
            </p:cNvPr>
            <p:cNvSpPr/>
            <p:nvPr/>
          </p:nvSpPr>
          <p:spPr>
            <a:xfrm>
              <a:off x="2459024" y="2727822"/>
              <a:ext cx="1167539" cy="1010724"/>
            </a:xfrm>
            <a:custGeom>
              <a:avLst/>
              <a:gdLst/>
              <a:ahLst/>
              <a:cxnLst/>
              <a:rect l="l" t="t" r="r" b="b"/>
              <a:pathLst>
                <a:path w="57780" h="50027" extrusionOk="0">
                  <a:moveTo>
                    <a:pt x="14452" y="0"/>
                  </a:moveTo>
                  <a:lnTo>
                    <a:pt x="0" y="25013"/>
                  </a:lnTo>
                  <a:lnTo>
                    <a:pt x="14452" y="50027"/>
                  </a:lnTo>
                  <a:lnTo>
                    <a:pt x="43328" y="50027"/>
                  </a:lnTo>
                  <a:lnTo>
                    <a:pt x="57780" y="25013"/>
                  </a:lnTo>
                  <a:lnTo>
                    <a:pt x="43328" y="0"/>
                  </a:lnTo>
                  <a:close/>
                </a:path>
              </a:pathLst>
            </a:cu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164C5D2D-0699-4B91-8C55-6703A94B53B0}"/>
                </a:ext>
              </a:extLst>
            </p:cNvPr>
            <p:cNvSpPr txBox="1"/>
            <p:nvPr/>
          </p:nvSpPr>
          <p:spPr>
            <a:xfrm>
              <a:off x="2544884" y="3079295"/>
              <a:ext cx="1167650" cy="2847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9170">
                <a:buClr>
                  <a:srgbClr val="000000"/>
                </a:buClr>
              </a:pPr>
              <a:r>
                <a:rPr lang="en-US" sz="1867" b="1" kern="0">
                  <a:solidFill>
                    <a:srgbClr val="FFFFFF"/>
                  </a:solidFill>
                  <a:latin typeface="SVN-Avo" panose="02040603050506020204"/>
                  <a:cs typeface="Arial"/>
                  <a:sym typeface="Arial"/>
                </a:rPr>
                <a:t>Mongoose</a:t>
              </a:r>
            </a:p>
          </p:txBody>
        </p: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894AB8E0-525F-49BB-A7FC-156154B84515}"/>
              </a:ext>
            </a:extLst>
          </p:cNvPr>
          <p:cNvGrpSpPr/>
          <p:nvPr/>
        </p:nvGrpSpPr>
        <p:grpSpPr>
          <a:xfrm>
            <a:off x="5349492" y="2442590"/>
            <a:ext cx="1556840" cy="1348245"/>
            <a:chOff x="4012119" y="1831942"/>
            <a:chExt cx="1167630" cy="1011184"/>
          </a:xfrm>
          <a:effectLst>
            <a:glow rad="101600">
              <a:schemeClr val="accent2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116" name="Google Shape;13275;p66">
              <a:extLst>
                <a:ext uri="{FF2B5EF4-FFF2-40B4-BE49-F238E27FC236}">
                  <a16:creationId xmlns:a16="http://schemas.microsoft.com/office/drawing/2014/main" id="{176DA415-4E5D-4E24-B329-984591351098}"/>
                </a:ext>
              </a:extLst>
            </p:cNvPr>
            <p:cNvSpPr/>
            <p:nvPr/>
          </p:nvSpPr>
          <p:spPr>
            <a:xfrm>
              <a:off x="4012119" y="1831942"/>
              <a:ext cx="1167630" cy="1011184"/>
            </a:xfrm>
            <a:custGeom>
              <a:avLst/>
              <a:gdLst/>
              <a:ahLst/>
              <a:cxnLst/>
              <a:rect l="l" t="t" r="r" b="b"/>
              <a:pathLst>
                <a:path w="57767" h="50027" extrusionOk="0">
                  <a:moveTo>
                    <a:pt x="14439" y="0"/>
                  </a:moveTo>
                  <a:lnTo>
                    <a:pt x="0" y="25013"/>
                  </a:lnTo>
                  <a:lnTo>
                    <a:pt x="14439" y="50027"/>
                  </a:lnTo>
                  <a:lnTo>
                    <a:pt x="43328" y="50027"/>
                  </a:lnTo>
                  <a:lnTo>
                    <a:pt x="57767" y="25013"/>
                  </a:lnTo>
                  <a:lnTo>
                    <a:pt x="43328" y="0"/>
                  </a:lnTo>
                  <a:close/>
                </a:path>
              </a:pathLst>
            </a:custGeom>
            <a:solidFill>
              <a:schemeClr val="bg2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D38AC494-F625-4194-ABD6-B20EFA90F009}"/>
                </a:ext>
              </a:extLst>
            </p:cNvPr>
            <p:cNvSpPr txBox="1"/>
            <p:nvPr/>
          </p:nvSpPr>
          <p:spPr>
            <a:xfrm>
              <a:off x="4327506" y="2183644"/>
              <a:ext cx="595260" cy="2847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9170">
                <a:buClr>
                  <a:srgbClr val="000000"/>
                </a:buClr>
              </a:pPr>
              <a:r>
                <a:rPr lang="en-US" sz="1867" b="1" kern="0">
                  <a:solidFill>
                    <a:srgbClr val="FFFFFF"/>
                  </a:solidFill>
                  <a:latin typeface="SVN-Avo" panose="02040603050506020204"/>
                  <a:cs typeface="Arial"/>
                  <a:sym typeface="Arial"/>
                </a:rPr>
                <a:t>EJS</a:t>
              </a:r>
            </a:p>
          </p:txBody>
        </p:sp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D740AFEC-B373-44EE-AE6D-C0E783201368}"/>
              </a:ext>
            </a:extLst>
          </p:cNvPr>
          <p:cNvGrpSpPr/>
          <p:nvPr/>
        </p:nvGrpSpPr>
        <p:grpSpPr>
          <a:xfrm>
            <a:off x="7401281" y="3637096"/>
            <a:ext cx="1556868" cy="1348245"/>
            <a:chOff x="5550960" y="2727822"/>
            <a:chExt cx="1167651" cy="1011184"/>
          </a:xfrm>
          <a:effectLst>
            <a:glow rad="101600">
              <a:schemeClr val="accent4">
                <a:satMod val="175000"/>
                <a:alpha val="40000"/>
              </a:schemeClr>
            </a:glow>
            <a:outerShdw blurRad="152400" dist="317500" dir="5400000" sx="90000" sy="-19000" rotWithShape="0">
              <a:prstClr val="black">
                <a:alpha val="15000"/>
              </a:prstClr>
            </a:outerShdw>
            <a:reflection blurRad="6350" stA="50000" endA="300" endPos="55000" dir="5400000" sy="-100000" algn="bl" rotWithShape="0"/>
          </a:effectLst>
        </p:grpSpPr>
        <p:sp>
          <p:nvSpPr>
            <p:cNvPr id="114" name="Google Shape;13272;p66">
              <a:extLst>
                <a:ext uri="{FF2B5EF4-FFF2-40B4-BE49-F238E27FC236}">
                  <a16:creationId xmlns:a16="http://schemas.microsoft.com/office/drawing/2014/main" id="{74FBB0AB-E8D0-46F4-9229-0F8258B616D6}"/>
                </a:ext>
              </a:extLst>
            </p:cNvPr>
            <p:cNvSpPr/>
            <p:nvPr/>
          </p:nvSpPr>
          <p:spPr>
            <a:xfrm>
              <a:off x="5550960" y="2727822"/>
              <a:ext cx="1167651" cy="1011184"/>
            </a:xfrm>
            <a:custGeom>
              <a:avLst/>
              <a:gdLst/>
              <a:ahLst/>
              <a:cxnLst/>
              <a:rect l="l" t="t" r="r" b="b"/>
              <a:pathLst>
                <a:path w="57768" h="50027" extrusionOk="0">
                  <a:moveTo>
                    <a:pt x="14439" y="0"/>
                  </a:moveTo>
                  <a:lnTo>
                    <a:pt x="1" y="25013"/>
                  </a:lnTo>
                  <a:lnTo>
                    <a:pt x="14439" y="50027"/>
                  </a:lnTo>
                  <a:lnTo>
                    <a:pt x="43329" y="50027"/>
                  </a:lnTo>
                  <a:lnTo>
                    <a:pt x="57767" y="25013"/>
                  </a:lnTo>
                  <a:lnTo>
                    <a:pt x="4332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23BB65FA-4D1D-4D62-950D-B97A200A1587}"/>
                </a:ext>
              </a:extLst>
            </p:cNvPr>
            <p:cNvSpPr txBox="1"/>
            <p:nvPr/>
          </p:nvSpPr>
          <p:spPr>
            <a:xfrm>
              <a:off x="5774394" y="3108804"/>
              <a:ext cx="944217" cy="2847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9170">
                <a:buClr>
                  <a:srgbClr val="000000"/>
                </a:buClr>
              </a:pPr>
              <a:r>
                <a:rPr lang="en-US" sz="1867" b="1" kern="0">
                  <a:solidFill>
                    <a:srgbClr val="FFFFFF"/>
                  </a:solidFill>
                  <a:latin typeface="SVN-Avo" panose="02040603050506020204"/>
                  <a:cs typeface="Arial"/>
                  <a:sym typeface="Arial"/>
                </a:rPr>
                <a:t>Multer</a:t>
              </a:r>
            </a:p>
          </p:txBody>
        </p:sp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03333394-FDFF-435C-8EAE-78322768E734}"/>
              </a:ext>
            </a:extLst>
          </p:cNvPr>
          <p:cNvGrpSpPr/>
          <p:nvPr/>
        </p:nvGrpSpPr>
        <p:grpSpPr>
          <a:xfrm>
            <a:off x="9472195" y="2442590"/>
            <a:ext cx="1665232" cy="1348245"/>
            <a:chOff x="7104146" y="1831942"/>
            <a:chExt cx="1248924" cy="1011184"/>
          </a:xfrm>
          <a:effectLst>
            <a:glow rad="139700">
              <a:schemeClr val="accent4">
                <a:satMod val="175000"/>
                <a:alpha val="40000"/>
              </a:schemeClr>
            </a:glow>
            <a:reflection blurRad="6350" stA="50000" endA="300" endPos="55000" dir="5400000" sy="-100000" algn="bl" rotWithShape="0"/>
          </a:effectLst>
        </p:grpSpPr>
        <p:sp>
          <p:nvSpPr>
            <p:cNvPr id="115" name="Google Shape;13271;p66">
              <a:extLst>
                <a:ext uri="{FF2B5EF4-FFF2-40B4-BE49-F238E27FC236}">
                  <a16:creationId xmlns:a16="http://schemas.microsoft.com/office/drawing/2014/main" id="{8CAEEF33-453B-43B2-9D05-6CF93FC2230F}"/>
                </a:ext>
              </a:extLst>
            </p:cNvPr>
            <p:cNvSpPr/>
            <p:nvPr/>
          </p:nvSpPr>
          <p:spPr>
            <a:xfrm>
              <a:off x="7104146" y="1831942"/>
              <a:ext cx="1167630" cy="1011184"/>
            </a:xfrm>
            <a:custGeom>
              <a:avLst/>
              <a:gdLst/>
              <a:ahLst/>
              <a:cxnLst/>
              <a:rect l="l" t="t" r="r" b="b"/>
              <a:pathLst>
                <a:path w="57767" h="50027" extrusionOk="0">
                  <a:moveTo>
                    <a:pt x="14439" y="0"/>
                  </a:moveTo>
                  <a:lnTo>
                    <a:pt x="0" y="25014"/>
                  </a:lnTo>
                  <a:lnTo>
                    <a:pt x="14439" y="50027"/>
                  </a:lnTo>
                  <a:lnTo>
                    <a:pt x="43329" y="50027"/>
                  </a:lnTo>
                  <a:lnTo>
                    <a:pt x="57767" y="25014"/>
                  </a:lnTo>
                  <a:lnTo>
                    <a:pt x="43329" y="0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19EEA976-FA51-4127-87A9-094455E68669}"/>
                </a:ext>
              </a:extLst>
            </p:cNvPr>
            <p:cNvSpPr txBox="1"/>
            <p:nvPr/>
          </p:nvSpPr>
          <p:spPr>
            <a:xfrm>
              <a:off x="7408853" y="2156850"/>
              <a:ext cx="944217" cy="2847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9170">
                <a:buClr>
                  <a:srgbClr val="000000"/>
                </a:buClr>
              </a:pPr>
              <a:r>
                <a:rPr lang="en-US" sz="1867" b="1" kern="0">
                  <a:solidFill>
                    <a:srgbClr val="FFFFFF"/>
                  </a:solidFill>
                  <a:latin typeface="SVN-Avo" panose="02040603050506020204"/>
                  <a:cs typeface="Arial"/>
                  <a:sym typeface="Arial"/>
                </a:rPr>
                <a:t>Axios</a:t>
              </a:r>
            </a:p>
          </p:txBody>
        </p:sp>
      </p:grpSp>
      <p:sp>
        <p:nvSpPr>
          <p:cNvPr id="19" name="Slide Number Placeholder 1">
            <a:extLst>
              <a:ext uri="{FF2B5EF4-FFF2-40B4-BE49-F238E27FC236}">
                <a16:creationId xmlns:a16="http://schemas.microsoft.com/office/drawing/2014/main" id="{32F97CBE-D2E0-4BB0-B6D0-55BAF303A7AA}"/>
              </a:ext>
            </a:extLst>
          </p:cNvPr>
          <p:cNvSpPr txBox="1">
            <a:spLocks/>
          </p:cNvSpPr>
          <p:nvPr/>
        </p:nvSpPr>
        <p:spPr>
          <a:xfrm>
            <a:off x="11440471" y="638070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>
              <a:defRPr lang="en-US"/>
            </a:defPPr>
            <a:lvl1pPr marL="0" lvl="0" algn="l" defTabSz="914400" rtl="0" eaLnBrk="1" latinLnBrk="0" hangingPunct="1">
              <a:buNone/>
              <a:defRPr sz="1600" kern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L="457200" lvl="1" algn="l" defTabSz="914400" rtl="0" eaLnBrk="1" latinLnBrk="0" hangingPunct="1">
              <a:buNone/>
              <a:defRPr sz="1600" kern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L="914400" lvl="2" algn="l" defTabSz="914400" rtl="0" eaLnBrk="1" latinLnBrk="0" hangingPunct="1">
              <a:buNone/>
              <a:defRPr sz="1600" kern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L="1371600" lvl="3" algn="l" defTabSz="914400" rtl="0" eaLnBrk="1" latinLnBrk="0" hangingPunct="1">
              <a:buNone/>
              <a:defRPr sz="1600" kern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L="1828800" lvl="4" algn="l" defTabSz="914400" rtl="0" eaLnBrk="1" latinLnBrk="0" hangingPunct="1">
              <a:buNone/>
              <a:defRPr sz="1600" kern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L="2286000" lvl="5" algn="l" defTabSz="914400" rtl="0" eaLnBrk="1" latinLnBrk="0" hangingPunct="1">
              <a:buNone/>
              <a:defRPr sz="1600" kern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L="2743200" lvl="6" algn="l" defTabSz="914400" rtl="0" eaLnBrk="1" latinLnBrk="0" hangingPunct="1">
              <a:buNone/>
              <a:defRPr sz="1600" kern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L="3200400" lvl="7" algn="l" defTabSz="914400" rtl="0" eaLnBrk="1" latinLnBrk="0" hangingPunct="1">
              <a:buNone/>
              <a:defRPr sz="1600" kern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L="3657600" lvl="8" algn="l" defTabSz="914400" rtl="0" eaLnBrk="1" latinLnBrk="0" hangingPunct="1">
              <a:buNone/>
              <a:defRPr sz="1600" kern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2000" b="1" i="0" u="none" strike="noStrike" kern="1200" cap="none" spc="0" normalizeH="0" baseline="0" noProof="0" smtClean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uLnTx/>
                <a:uFillTx/>
                <a:latin typeface="Montserrat ExtraBold"/>
                <a:sym typeface="Nixie One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" sz="2000" b="1" i="0" u="none" strike="noStrike" kern="1200" cap="none" spc="0" normalizeH="0" baseline="0" noProof="0">
              <a:ln>
                <a:noFill/>
              </a:ln>
              <a:solidFill>
                <a:schemeClr val="accent1">
                  <a:lumMod val="60000"/>
                  <a:lumOff val="40000"/>
                </a:schemeClr>
              </a:solidFill>
              <a:effectLst/>
              <a:uLnTx/>
              <a:uFillTx/>
              <a:latin typeface="Montserrat ExtraBold"/>
              <a:sym typeface="Nixie One"/>
            </a:endParaRPr>
          </a:p>
        </p:txBody>
      </p:sp>
    </p:spTree>
    <p:extLst>
      <p:ext uri="{BB962C8B-B14F-4D97-AF65-F5344CB8AC3E}">
        <p14:creationId xmlns:p14="http://schemas.microsoft.com/office/powerpoint/2010/main" val="110067317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5" name="Google Shape;255;p36"/>
          <p:cNvGrpSpPr/>
          <p:nvPr/>
        </p:nvGrpSpPr>
        <p:grpSpPr>
          <a:xfrm>
            <a:off x="8947230" y="1384254"/>
            <a:ext cx="4524905" cy="4335319"/>
            <a:chOff x="4857871" y="1038190"/>
            <a:chExt cx="3393679" cy="3251489"/>
          </a:xfrm>
        </p:grpSpPr>
        <p:sp>
          <p:nvSpPr>
            <p:cNvPr id="256" name="Google Shape;256;p36"/>
            <p:cNvSpPr/>
            <p:nvPr/>
          </p:nvSpPr>
          <p:spPr>
            <a:xfrm>
              <a:off x="7430341" y="1038190"/>
              <a:ext cx="310357" cy="339217"/>
            </a:xfrm>
            <a:custGeom>
              <a:avLst/>
              <a:gdLst/>
              <a:ahLst/>
              <a:cxnLst/>
              <a:rect l="l" t="t" r="r" b="b"/>
              <a:pathLst>
                <a:path w="16464" h="17995" extrusionOk="0">
                  <a:moveTo>
                    <a:pt x="12434" y="1"/>
                  </a:moveTo>
                  <a:cubicBezTo>
                    <a:pt x="10997" y="1"/>
                    <a:pt x="9310" y="267"/>
                    <a:pt x="7639" y="579"/>
                  </a:cubicBezTo>
                  <a:lnTo>
                    <a:pt x="7030" y="688"/>
                  </a:lnTo>
                  <a:lnTo>
                    <a:pt x="9357" y="12981"/>
                  </a:lnTo>
                  <a:cubicBezTo>
                    <a:pt x="8654" y="12497"/>
                    <a:pt x="7576" y="12215"/>
                    <a:pt x="6358" y="12215"/>
                  </a:cubicBezTo>
                  <a:cubicBezTo>
                    <a:pt x="5843" y="12215"/>
                    <a:pt x="5280" y="12262"/>
                    <a:pt x="4718" y="12372"/>
                  </a:cubicBezTo>
                  <a:cubicBezTo>
                    <a:pt x="1985" y="12887"/>
                    <a:pt x="1" y="14527"/>
                    <a:pt x="282" y="16042"/>
                  </a:cubicBezTo>
                  <a:cubicBezTo>
                    <a:pt x="516" y="17245"/>
                    <a:pt x="2109" y="17995"/>
                    <a:pt x="4124" y="17995"/>
                  </a:cubicBezTo>
                  <a:cubicBezTo>
                    <a:pt x="4640" y="17995"/>
                    <a:pt x="5202" y="17948"/>
                    <a:pt x="5764" y="17838"/>
                  </a:cubicBezTo>
                  <a:cubicBezTo>
                    <a:pt x="8451" y="17339"/>
                    <a:pt x="10403" y="15745"/>
                    <a:pt x="10216" y="14262"/>
                  </a:cubicBezTo>
                  <a:lnTo>
                    <a:pt x="8279" y="3968"/>
                  </a:lnTo>
                  <a:lnTo>
                    <a:pt x="16464" y="2422"/>
                  </a:lnTo>
                  <a:cubicBezTo>
                    <a:pt x="16104" y="579"/>
                    <a:pt x="14527" y="1"/>
                    <a:pt x="12434" y="1"/>
                  </a:cubicBezTo>
                  <a:close/>
                </a:path>
              </a:pathLst>
            </a:custGeom>
            <a:gradFill>
              <a:gsLst>
                <a:gs pos="0">
                  <a:srgbClr val="FEE5C5">
                    <a:alpha val="40000"/>
                  </a:srgbClr>
                </a:gs>
                <a:gs pos="50000">
                  <a:srgbClr val="FFC9AB">
                    <a:alpha val="38039"/>
                  </a:srgbClr>
                </a:gs>
                <a:gs pos="100000">
                  <a:srgbClr val="3A2565">
                    <a:alpha val="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57" name="Google Shape;257;p36"/>
            <p:cNvSpPr/>
            <p:nvPr/>
          </p:nvSpPr>
          <p:spPr>
            <a:xfrm>
              <a:off x="4857871" y="3236758"/>
              <a:ext cx="1738952" cy="340084"/>
            </a:xfrm>
            <a:custGeom>
              <a:avLst/>
              <a:gdLst/>
              <a:ahLst/>
              <a:cxnLst/>
              <a:rect l="l" t="t" r="r" b="b"/>
              <a:pathLst>
                <a:path w="92249" h="18041" extrusionOk="0">
                  <a:moveTo>
                    <a:pt x="15760" y="0"/>
                  </a:moveTo>
                  <a:cubicBezTo>
                    <a:pt x="10012" y="0"/>
                    <a:pt x="7107" y="4014"/>
                    <a:pt x="4998" y="6951"/>
                  </a:cubicBezTo>
                  <a:cubicBezTo>
                    <a:pt x="2952" y="9778"/>
                    <a:pt x="1937" y="10934"/>
                    <a:pt x="0" y="10934"/>
                  </a:cubicBezTo>
                  <a:lnTo>
                    <a:pt x="0" y="18041"/>
                  </a:lnTo>
                  <a:cubicBezTo>
                    <a:pt x="5764" y="18041"/>
                    <a:pt x="8653" y="14026"/>
                    <a:pt x="10778" y="11106"/>
                  </a:cubicBezTo>
                  <a:cubicBezTo>
                    <a:pt x="12808" y="8263"/>
                    <a:pt x="13839" y="7107"/>
                    <a:pt x="15760" y="7107"/>
                  </a:cubicBezTo>
                  <a:cubicBezTo>
                    <a:pt x="17697" y="7107"/>
                    <a:pt x="18712" y="8263"/>
                    <a:pt x="20758" y="11106"/>
                  </a:cubicBezTo>
                  <a:cubicBezTo>
                    <a:pt x="22867" y="14026"/>
                    <a:pt x="25772" y="18041"/>
                    <a:pt x="31520" y="18041"/>
                  </a:cubicBezTo>
                  <a:cubicBezTo>
                    <a:pt x="37284" y="18041"/>
                    <a:pt x="40173" y="14026"/>
                    <a:pt x="42282" y="11106"/>
                  </a:cubicBezTo>
                  <a:cubicBezTo>
                    <a:pt x="44328" y="8263"/>
                    <a:pt x="45359" y="7107"/>
                    <a:pt x="47280" y="7107"/>
                  </a:cubicBezTo>
                  <a:cubicBezTo>
                    <a:pt x="49217" y="7107"/>
                    <a:pt x="50232" y="8263"/>
                    <a:pt x="52278" y="11106"/>
                  </a:cubicBezTo>
                  <a:cubicBezTo>
                    <a:pt x="54387" y="14026"/>
                    <a:pt x="57277" y="18041"/>
                    <a:pt x="63040" y="18041"/>
                  </a:cubicBezTo>
                  <a:cubicBezTo>
                    <a:pt x="68804" y="18041"/>
                    <a:pt x="71693" y="14026"/>
                    <a:pt x="73802" y="11106"/>
                  </a:cubicBezTo>
                  <a:cubicBezTo>
                    <a:pt x="75848" y="8263"/>
                    <a:pt x="76863" y="7107"/>
                    <a:pt x="78800" y="7107"/>
                  </a:cubicBezTo>
                  <a:cubicBezTo>
                    <a:pt x="80721" y="7107"/>
                    <a:pt x="81752" y="8263"/>
                    <a:pt x="83798" y="11106"/>
                  </a:cubicBezTo>
                  <a:cubicBezTo>
                    <a:pt x="85595" y="13620"/>
                    <a:pt x="87984" y="16916"/>
                    <a:pt x="92248" y="17822"/>
                  </a:cubicBezTo>
                  <a:lnTo>
                    <a:pt x="90030" y="7591"/>
                  </a:lnTo>
                  <a:cubicBezTo>
                    <a:pt x="89874" y="7388"/>
                    <a:pt x="89718" y="7169"/>
                    <a:pt x="89562" y="6951"/>
                  </a:cubicBezTo>
                  <a:cubicBezTo>
                    <a:pt x="87453" y="4014"/>
                    <a:pt x="84564" y="0"/>
                    <a:pt x="78800" y="0"/>
                  </a:cubicBezTo>
                  <a:cubicBezTo>
                    <a:pt x="73037" y="0"/>
                    <a:pt x="70147" y="4014"/>
                    <a:pt x="68038" y="6951"/>
                  </a:cubicBezTo>
                  <a:cubicBezTo>
                    <a:pt x="65992" y="9778"/>
                    <a:pt x="64961" y="10934"/>
                    <a:pt x="63040" y="10934"/>
                  </a:cubicBezTo>
                  <a:cubicBezTo>
                    <a:pt x="61119" y="10934"/>
                    <a:pt x="60088" y="9778"/>
                    <a:pt x="58042" y="6951"/>
                  </a:cubicBezTo>
                  <a:cubicBezTo>
                    <a:pt x="55933" y="4014"/>
                    <a:pt x="53044" y="0"/>
                    <a:pt x="47280" y="0"/>
                  </a:cubicBezTo>
                  <a:cubicBezTo>
                    <a:pt x="41517" y="0"/>
                    <a:pt x="38627" y="4014"/>
                    <a:pt x="36518" y="6951"/>
                  </a:cubicBezTo>
                  <a:cubicBezTo>
                    <a:pt x="34472" y="9778"/>
                    <a:pt x="33457" y="10934"/>
                    <a:pt x="31520" y="10934"/>
                  </a:cubicBezTo>
                  <a:cubicBezTo>
                    <a:pt x="29599" y="10934"/>
                    <a:pt x="28568" y="9778"/>
                    <a:pt x="26538" y="6951"/>
                  </a:cubicBezTo>
                  <a:cubicBezTo>
                    <a:pt x="24413" y="4014"/>
                    <a:pt x="21524" y="0"/>
                    <a:pt x="15760" y="0"/>
                  </a:cubicBezTo>
                  <a:close/>
                </a:path>
              </a:pathLst>
            </a:custGeom>
            <a:gradFill>
              <a:gsLst>
                <a:gs pos="0">
                  <a:srgbClr val="FEE5C5">
                    <a:alpha val="40000"/>
                  </a:srgbClr>
                </a:gs>
                <a:gs pos="50000">
                  <a:srgbClr val="FFC9AB">
                    <a:alpha val="38039"/>
                  </a:srgbClr>
                </a:gs>
                <a:gs pos="100000">
                  <a:srgbClr val="3A2565">
                    <a:alpha val="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58" name="Google Shape;258;p36"/>
            <p:cNvSpPr/>
            <p:nvPr/>
          </p:nvSpPr>
          <p:spPr>
            <a:xfrm>
              <a:off x="4857871" y="2927588"/>
              <a:ext cx="1664756" cy="340103"/>
            </a:xfrm>
            <a:custGeom>
              <a:avLst/>
              <a:gdLst/>
              <a:ahLst/>
              <a:cxnLst/>
              <a:rect l="l" t="t" r="r" b="b"/>
              <a:pathLst>
                <a:path w="88313" h="18042" extrusionOk="0">
                  <a:moveTo>
                    <a:pt x="15760" y="1"/>
                  </a:moveTo>
                  <a:cubicBezTo>
                    <a:pt x="10012" y="1"/>
                    <a:pt x="7107" y="4015"/>
                    <a:pt x="4998" y="6936"/>
                  </a:cubicBezTo>
                  <a:cubicBezTo>
                    <a:pt x="2952" y="9778"/>
                    <a:pt x="1937" y="10934"/>
                    <a:pt x="0" y="10934"/>
                  </a:cubicBezTo>
                  <a:lnTo>
                    <a:pt x="0" y="18041"/>
                  </a:lnTo>
                  <a:cubicBezTo>
                    <a:pt x="5764" y="18041"/>
                    <a:pt x="8653" y="14027"/>
                    <a:pt x="10778" y="11091"/>
                  </a:cubicBezTo>
                  <a:cubicBezTo>
                    <a:pt x="12808" y="8263"/>
                    <a:pt x="13839" y="7108"/>
                    <a:pt x="15760" y="7108"/>
                  </a:cubicBezTo>
                  <a:cubicBezTo>
                    <a:pt x="17697" y="7108"/>
                    <a:pt x="18712" y="8263"/>
                    <a:pt x="20758" y="11091"/>
                  </a:cubicBezTo>
                  <a:cubicBezTo>
                    <a:pt x="22867" y="14027"/>
                    <a:pt x="25772" y="18041"/>
                    <a:pt x="31520" y="18041"/>
                  </a:cubicBezTo>
                  <a:cubicBezTo>
                    <a:pt x="37284" y="18041"/>
                    <a:pt x="40173" y="14027"/>
                    <a:pt x="42282" y="11091"/>
                  </a:cubicBezTo>
                  <a:cubicBezTo>
                    <a:pt x="44328" y="8263"/>
                    <a:pt x="45359" y="7108"/>
                    <a:pt x="47280" y="7108"/>
                  </a:cubicBezTo>
                  <a:cubicBezTo>
                    <a:pt x="49217" y="7108"/>
                    <a:pt x="50232" y="8263"/>
                    <a:pt x="52278" y="11091"/>
                  </a:cubicBezTo>
                  <a:cubicBezTo>
                    <a:pt x="54387" y="14027"/>
                    <a:pt x="57277" y="18041"/>
                    <a:pt x="63040" y="18041"/>
                  </a:cubicBezTo>
                  <a:cubicBezTo>
                    <a:pt x="68804" y="18041"/>
                    <a:pt x="71693" y="14027"/>
                    <a:pt x="73802" y="11091"/>
                  </a:cubicBezTo>
                  <a:cubicBezTo>
                    <a:pt x="75848" y="8263"/>
                    <a:pt x="76863" y="7108"/>
                    <a:pt x="78800" y="7108"/>
                  </a:cubicBezTo>
                  <a:cubicBezTo>
                    <a:pt x="80721" y="7108"/>
                    <a:pt x="81752" y="8263"/>
                    <a:pt x="83798" y="11091"/>
                  </a:cubicBezTo>
                  <a:cubicBezTo>
                    <a:pt x="84954" y="12699"/>
                    <a:pt x="86344" y="14636"/>
                    <a:pt x="88312" y="16057"/>
                  </a:cubicBezTo>
                  <a:lnTo>
                    <a:pt x="85298" y="2172"/>
                  </a:lnTo>
                  <a:cubicBezTo>
                    <a:pt x="83642" y="907"/>
                    <a:pt x="81533" y="1"/>
                    <a:pt x="78800" y="1"/>
                  </a:cubicBezTo>
                  <a:cubicBezTo>
                    <a:pt x="73037" y="1"/>
                    <a:pt x="70147" y="4015"/>
                    <a:pt x="68038" y="6936"/>
                  </a:cubicBezTo>
                  <a:cubicBezTo>
                    <a:pt x="65992" y="9778"/>
                    <a:pt x="64961" y="10934"/>
                    <a:pt x="63040" y="10934"/>
                  </a:cubicBezTo>
                  <a:cubicBezTo>
                    <a:pt x="61119" y="10934"/>
                    <a:pt x="60088" y="9778"/>
                    <a:pt x="58042" y="6936"/>
                  </a:cubicBezTo>
                  <a:cubicBezTo>
                    <a:pt x="55933" y="4015"/>
                    <a:pt x="53044" y="1"/>
                    <a:pt x="47280" y="1"/>
                  </a:cubicBezTo>
                  <a:cubicBezTo>
                    <a:pt x="41517" y="1"/>
                    <a:pt x="38627" y="4015"/>
                    <a:pt x="36518" y="6936"/>
                  </a:cubicBezTo>
                  <a:cubicBezTo>
                    <a:pt x="34472" y="9778"/>
                    <a:pt x="33457" y="10934"/>
                    <a:pt x="31520" y="10934"/>
                  </a:cubicBezTo>
                  <a:cubicBezTo>
                    <a:pt x="29599" y="10934"/>
                    <a:pt x="28568" y="9778"/>
                    <a:pt x="26538" y="6936"/>
                  </a:cubicBezTo>
                  <a:cubicBezTo>
                    <a:pt x="24413" y="4015"/>
                    <a:pt x="21524" y="1"/>
                    <a:pt x="15760" y="1"/>
                  </a:cubicBezTo>
                  <a:close/>
                </a:path>
              </a:pathLst>
            </a:custGeom>
            <a:gradFill>
              <a:gsLst>
                <a:gs pos="0">
                  <a:srgbClr val="FEE5C5">
                    <a:alpha val="40000"/>
                  </a:srgbClr>
                </a:gs>
                <a:gs pos="50000">
                  <a:srgbClr val="FFC9AB">
                    <a:alpha val="38039"/>
                  </a:srgbClr>
                </a:gs>
                <a:gs pos="100000">
                  <a:srgbClr val="3A2565">
                    <a:alpha val="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59" name="Google Shape;259;p36"/>
            <p:cNvSpPr/>
            <p:nvPr/>
          </p:nvSpPr>
          <p:spPr>
            <a:xfrm>
              <a:off x="4857871" y="2618136"/>
              <a:ext cx="1576422" cy="340386"/>
            </a:xfrm>
            <a:custGeom>
              <a:avLst/>
              <a:gdLst/>
              <a:ahLst/>
              <a:cxnLst/>
              <a:rect l="l" t="t" r="r" b="b"/>
              <a:pathLst>
                <a:path w="83627" h="18057" extrusionOk="0">
                  <a:moveTo>
                    <a:pt x="15760" y="1"/>
                  </a:moveTo>
                  <a:cubicBezTo>
                    <a:pt x="10012" y="1"/>
                    <a:pt x="7107" y="4015"/>
                    <a:pt x="4998" y="6951"/>
                  </a:cubicBezTo>
                  <a:cubicBezTo>
                    <a:pt x="2952" y="9794"/>
                    <a:pt x="1937" y="10934"/>
                    <a:pt x="0" y="10934"/>
                  </a:cubicBezTo>
                  <a:lnTo>
                    <a:pt x="0" y="18057"/>
                  </a:lnTo>
                  <a:cubicBezTo>
                    <a:pt x="5764" y="18057"/>
                    <a:pt x="8653" y="14043"/>
                    <a:pt x="10778" y="11106"/>
                  </a:cubicBezTo>
                  <a:cubicBezTo>
                    <a:pt x="12808" y="8263"/>
                    <a:pt x="13839" y="7108"/>
                    <a:pt x="15760" y="7108"/>
                  </a:cubicBezTo>
                  <a:cubicBezTo>
                    <a:pt x="17697" y="7108"/>
                    <a:pt x="18712" y="8263"/>
                    <a:pt x="20758" y="11106"/>
                  </a:cubicBezTo>
                  <a:cubicBezTo>
                    <a:pt x="22867" y="14043"/>
                    <a:pt x="25772" y="18057"/>
                    <a:pt x="31520" y="18057"/>
                  </a:cubicBezTo>
                  <a:cubicBezTo>
                    <a:pt x="37284" y="18057"/>
                    <a:pt x="40173" y="14043"/>
                    <a:pt x="42282" y="11106"/>
                  </a:cubicBezTo>
                  <a:cubicBezTo>
                    <a:pt x="44328" y="8263"/>
                    <a:pt x="45359" y="7108"/>
                    <a:pt x="47280" y="7108"/>
                  </a:cubicBezTo>
                  <a:cubicBezTo>
                    <a:pt x="49217" y="7108"/>
                    <a:pt x="50232" y="8263"/>
                    <a:pt x="52278" y="11106"/>
                  </a:cubicBezTo>
                  <a:cubicBezTo>
                    <a:pt x="54387" y="14043"/>
                    <a:pt x="57277" y="18057"/>
                    <a:pt x="63040" y="18057"/>
                  </a:cubicBezTo>
                  <a:cubicBezTo>
                    <a:pt x="68804" y="18057"/>
                    <a:pt x="71693" y="14043"/>
                    <a:pt x="73802" y="11106"/>
                  </a:cubicBezTo>
                  <a:cubicBezTo>
                    <a:pt x="75848" y="8263"/>
                    <a:pt x="76863" y="7108"/>
                    <a:pt x="78800" y="7108"/>
                  </a:cubicBezTo>
                  <a:cubicBezTo>
                    <a:pt x="80674" y="7108"/>
                    <a:pt x="81690" y="8201"/>
                    <a:pt x="83626" y="10887"/>
                  </a:cubicBezTo>
                  <a:lnTo>
                    <a:pt x="82845" y="7279"/>
                  </a:lnTo>
                  <a:lnTo>
                    <a:pt x="82393" y="5155"/>
                  </a:lnTo>
                  <a:lnTo>
                    <a:pt x="80518" y="126"/>
                  </a:lnTo>
                  <a:cubicBezTo>
                    <a:pt x="79972" y="48"/>
                    <a:pt x="79394" y="1"/>
                    <a:pt x="78800" y="1"/>
                  </a:cubicBezTo>
                  <a:cubicBezTo>
                    <a:pt x="73037" y="1"/>
                    <a:pt x="70147" y="4015"/>
                    <a:pt x="68038" y="6951"/>
                  </a:cubicBezTo>
                  <a:cubicBezTo>
                    <a:pt x="65992" y="9794"/>
                    <a:pt x="64961" y="10934"/>
                    <a:pt x="63040" y="10934"/>
                  </a:cubicBezTo>
                  <a:cubicBezTo>
                    <a:pt x="61119" y="10934"/>
                    <a:pt x="60088" y="9794"/>
                    <a:pt x="58042" y="6951"/>
                  </a:cubicBezTo>
                  <a:cubicBezTo>
                    <a:pt x="55933" y="4015"/>
                    <a:pt x="53044" y="1"/>
                    <a:pt x="47280" y="1"/>
                  </a:cubicBezTo>
                  <a:cubicBezTo>
                    <a:pt x="41517" y="1"/>
                    <a:pt x="38627" y="4015"/>
                    <a:pt x="36518" y="6951"/>
                  </a:cubicBezTo>
                  <a:cubicBezTo>
                    <a:pt x="34472" y="9794"/>
                    <a:pt x="33457" y="10934"/>
                    <a:pt x="31520" y="10934"/>
                  </a:cubicBezTo>
                  <a:cubicBezTo>
                    <a:pt x="29599" y="10934"/>
                    <a:pt x="28568" y="9794"/>
                    <a:pt x="26538" y="6951"/>
                  </a:cubicBezTo>
                  <a:cubicBezTo>
                    <a:pt x="24413" y="4015"/>
                    <a:pt x="21524" y="1"/>
                    <a:pt x="15760" y="1"/>
                  </a:cubicBezTo>
                  <a:close/>
                </a:path>
              </a:pathLst>
            </a:custGeom>
            <a:gradFill>
              <a:gsLst>
                <a:gs pos="0">
                  <a:srgbClr val="FEE5C5">
                    <a:alpha val="40000"/>
                  </a:srgbClr>
                </a:gs>
                <a:gs pos="50000">
                  <a:srgbClr val="FFC9AB">
                    <a:alpha val="38039"/>
                  </a:srgbClr>
                </a:gs>
                <a:gs pos="100000">
                  <a:srgbClr val="3A2565">
                    <a:alpha val="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0" name="Google Shape;260;p36"/>
            <p:cNvSpPr/>
            <p:nvPr/>
          </p:nvSpPr>
          <p:spPr>
            <a:xfrm>
              <a:off x="4857871" y="2308986"/>
              <a:ext cx="1494572" cy="340084"/>
            </a:xfrm>
            <a:custGeom>
              <a:avLst/>
              <a:gdLst/>
              <a:ahLst/>
              <a:cxnLst/>
              <a:rect l="l" t="t" r="r" b="b"/>
              <a:pathLst>
                <a:path w="79285" h="18041" extrusionOk="0">
                  <a:moveTo>
                    <a:pt x="15760" y="0"/>
                  </a:moveTo>
                  <a:cubicBezTo>
                    <a:pt x="10012" y="0"/>
                    <a:pt x="7107" y="4015"/>
                    <a:pt x="4998" y="6935"/>
                  </a:cubicBezTo>
                  <a:cubicBezTo>
                    <a:pt x="2952" y="9778"/>
                    <a:pt x="1937" y="10934"/>
                    <a:pt x="0" y="10934"/>
                  </a:cubicBezTo>
                  <a:lnTo>
                    <a:pt x="0" y="18041"/>
                  </a:lnTo>
                  <a:cubicBezTo>
                    <a:pt x="5764" y="18041"/>
                    <a:pt x="8653" y="14027"/>
                    <a:pt x="10778" y="11106"/>
                  </a:cubicBezTo>
                  <a:cubicBezTo>
                    <a:pt x="12808" y="8263"/>
                    <a:pt x="13839" y="7107"/>
                    <a:pt x="15760" y="7107"/>
                  </a:cubicBezTo>
                  <a:cubicBezTo>
                    <a:pt x="17697" y="7107"/>
                    <a:pt x="18712" y="8263"/>
                    <a:pt x="20758" y="11106"/>
                  </a:cubicBezTo>
                  <a:cubicBezTo>
                    <a:pt x="22867" y="14027"/>
                    <a:pt x="25772" y="18041"/>
                    <a:pt x="31520" y="18041"/>
                  </a:cubicBezTo>
                  <a:cubicBezTo>
                    <a:pt x="37284" y="18041"/>
                    <a:pt x="40173" y="14027"/>
                    <a:pt x="42282" y="11106"/>
                  </a:cubicBezTo>
                  <a:cubicBezTo>
                    <a:pt x="44328" y="8263"/>
                    <a:pt x="45359" y="7107"/>
                    <a:pt x="47280" y="7107"/>
                  </a:cubicBezTo>
                  <a:cubicBezTo>
                    <a:pt x="49217" y="7107"/>
                    <a:pt x="50232" y="8263"/>
                    <a:pt x="52278" y="11106"/>
                  </a:cubicBezTo>
                  <a:cubicBezTo>
                    <a:pt x="54387" y="14027"/>
                    <a:pt x="57277" y="18041"/>
                    <a:pt x="63040" y="18041"/>
                  </a:cubicBezTo>
                  <a:cubicBezTo>
                    <a:pt x="68804" y="18041"/>
                    <a:pt x="71693" y="14027"/>
                    <a:pt x="73802" y="11106"/>
                  </a:cubicBezTo>
                  <a:cubicBezTo>
                    <a:pt x="75848" y="8263"/>
                    <a:pt x="76863" y="7107"/>
                    <a:pt x="78800" y="7107"/>
                  </a:cubicBezTo>
                  <a:cubicBezTo>
                    <a:pt x="78972" y="7107"/>
                    <a:pt x="79128" y="7123"/>
                    <a:pt x="79284" y="7138"/>
                  </a:cubicBezTo>
                  <a:lnTo>
                    <a:pt x="79284" y="0"/>
                  </a:lnTo>
                  <a:lnTo>
                    <a:pt x="78800" y="0"/>
                  </a:lnTo>
                  <a:cubicBezTo>
                    <a:pt x="73037" y="0"/>
                    <a:pt x="70147" y="4015"/>
                    <a:pt x="68038" y="6951"/>
                  </a:cubicBezTo>
                  <a:cubicBezTo>
                    <a:pt x="65992" y="9778"/>
                    <a:pt x="64961" y="10934"/>
                    <a:pt x="63040" y="10934"/>
                  </a:cubicBezTo>
                  <a:cubicBezTo>
                    <a:pt x="61119" y="10934"/>
                    <a:pt x="60088" y="9778"/>
                    <a:pt x="58042" y="6935"/>
                  </a:cubicBezTo>
                  <a:cubicBezTo>
                    <a:pt x="55933" y="4015"/>
                    <a:pt x="53044" y="0"/>
                    <a:pt x="47280" y="0"/>
                  </a:cubicBezTo>
                  <a:cubicBezTo>
                    <a:pt x="41517" y="0"/>
                    <a:pt x="38627" y="4015"/>
                    <a:pt x="36518" y="6951"/>
                  </a:cubicBezTo>
                  <a:cubicBezTo>
                    <a:pt x="34472" y="9778"/>
                    <a:pt x="33457" y="10934"/>
                    <a:pt x="31520" y="10934"/>
                  </a:cubicBezTo>
                  <a:cubicBezTo>
                    <a:pt x="29599" y="10934"/>
                    <a:pt x="28568" y="9778"/>
                    <a:pt x="26538" y="6935"/>
                  </a:cubicBezTo>
                  <a:cubicBezTo>
                    <a:pt x="24413" y="4015"/>
                    <a:pt x="21524" y="0"/>
                    <a:pt x="15760" y="0"/>
                  </a:cubicBezTo>
                  <a:close/>
                </a:path>
              </a:pathLst>
            </a:custGeom>
            <a:gradFill>
              <a:gsLst>
                <a:gs pos="0">
                  <a:srgbClr val="FEE5C5">
                    <a:alpha val="40000"/>
                  </a:srgbClr>
                </a:gs>
                <a:gs pos="50000">
                  <a:srgbClr val="FFC9AB">
                    <a:alpha val="38039"/>
                  </a:srgbClr>
                </a:gs>
                <a:gs pos="100000">
                  <a:srgbClr val="3A2565">
                    <a:alpha val="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1" name="Google Shape;261;p36"/>
            <p:cNvSpPr/>
            <p:nvPr/>
          </p:nvSpPr>
          <p:spPr>
            <a:xfrm>
              <a:off x="6788779" y="1470717"/>
              <a:ext cx="534114" cy="2817189"/>
            </a:xfrm>
            <a:custGeom>
              <a:avLst/>
              <a:gdLst/>
              <a:ahLst/>
              <a:cxnLst/>
              <a:rect l="l" t="t" r="r" b="b"/>
              <a:pathLst>
                <a:path w="28334" h="149448" extrusionOk="0">
                  <a:moveTo>
                    <a:pt x="2546" y="1"/>
                  </a:moveTo>
                  <a:cubicBezTo>
                    <a:pt x="1687" y="1"/>
                    <a:pt x="844" y="48"/>
                    <a:pt x="0" y="126"/>
                  </a:cubicBezTo>
                  <a:cubicBezTo>
                    <a:pt x="11465" y="688"/>
                    <a:pt x="20946" y="8732"/>
                    <a:pt x="23695" y="19463"/>
                  </a:cubicBezTo>
                  <a:cubicBezTo>
                    <a:pt x="23804" y="19931"/>
                    <a:pt x="23913" y="20415"/>
                    <a:pt x="24007" y="20900"/>
                  </a:cubicBezTo>
                  <a:cubicBezTo>
                    <a:pt x="24038" y="21025"/>
                    <a:pt x="24054" y="21150"/>
                    <a:pt x="24085" y="21275"/>
                  </a:cubicBezTo>
                  <a:lnTo>
                    <a:pt x="24085" y="21321"/>
                  </a:lnTo>
                  <a:cubicBezTo>
                    <a:pt x="24117" y="21509"/>
                    <a:pt x="24148" y="21681"/>
                    <a:pt x="24179" y="21852"/>
                  </a:cubicBezTo>
                  <a:cubicBezTo>
                    <a:pt x="24195" y="21915"/>
                    <a:pt x="24195" y="21977"/>
                    <a:pt x="24210" y="22024"/>
                  </a:cubicBezTo>
                  <a:cubicBezTo>
                    <a:pt x="24242" y="22212"/>
                    <a:pt x="24257" y="22399"/>
                    <a:pt x="24288" y="22587"/>
                  </a:cubicBezTo>
                  <a:cubicBezTo>
                    <a:pt x="24304" y="22805"/>
                    <a:pt x="24335" y="23024"/>
                    <a:pt x="24351" y="23227"/>
                  </a:cubicBezTo>
                  <a:cubicBezTo>
                    <a:pt x="24351" y="23258"/>
                    <a:pt x="24366" y="23289"/>
                    <a:pt x="24366" y="23321"/>
                  </a:cubicBezTo>
                  <a:cubicBezTo>
                    <a:pt x="24366" y="23414"/>
                    <a:pt x="24382" y="23508"/>
                    <a:pt x="24398" y="23602"/>
                  </a:cubicBezTo>
                  <a:lnTo>
                    <a:pt x="24382" y="23602"/>
                  </a:lnTo>
                  <a:cubicBezTo>
                    <a:pt x="24460" y="24352"/>
                    <a:pt x="24491" y="25101"/>
                    <a:pt x="24491" y="25867"/>
                  </a:cubicBezTo>
                  <a:cubicBezTo>
                    <a:pt x="24491" y="30599"/>
                    <a:pt x="23226" y="35020"/>
                    <a:pt x="20993" y="38831"/>
                  </a:cubicBezTo>
                  <a:cubicBezTo>
                    <a:pt x="22211" y="38846"/>
                    <a:pt x="23211" y="39846"/>
                    <a:pt x="23211" y="41080"/>
                  </a:cubicBezTo>
                  <a:cubicBezTo>
                    <a:pt x="23211" y="41705"/>
                    <a:pt x="22961" y="42251"/>
                    <a:pt x="22539" y="42658"/>
                  </a:cubicBezTo>
                  <a:cubicBezTo>
                    <a:pt x="22133" y="43064"/>
                    <a:pt x="21571" y="43329"/>
                    <a:pt x="20961" y="43329"/>
                  </a:cubicBezTo>
                  <a:lnTo>
                    <a:pt x="20571" y="43329"/>
                  </a:lnTo>
                  <a:lnTo>
                    <a:pt x="20571" y="57699"/>
                  </a:lnTo>
                  <a:lnTo>
                    <a:pt x="19321" y="61057"/>
                  </a:lnTo>
                  <a:lnTo>
                    <a:pt x="17478" y="66024"/>
                  </a:lnTo>
                  <a:lnTo>
                    <a:pt x="17010" y="68148"/>
                  </a:lnTo>
                  <a:lnTo>
                    <a:pt x="1234" y="140966"/>
                  </a:lnTo>
                  <a:lnTo>
                    <a:pt x="47" y="140966"/>
                  </a:lnTo>
                  <a:lnTo>
                    <a:pt x="47" y="147948"/>
                  </a:lnTo>
                  <a:cubicBezTo>
                    <a:pt x="47" y="148776"/>
                    <a:pt x="719" y="149447"/>
                    <a:pt x="1562" y="149447"/>
                  </a:cubicBezTo>
                  <a:lnTo>
                    <a:pt x="3546" y="149447"/>
                  </a:lnTo>
                  <a:cubicBezTo>
                    <a:pt x="4389" y="149447"/>
                    <a:pt x="5061" y="148776"/>
                    <a:pt x="5061" y="147948"/>
                  </a:cubicBezTo>
                  <a:lnTo>
                    <a:pt x="5061" y="140888"/>
                  </a:lnTo>
                  <a:lnTo>
                    <a:pt x="5077" y="140888"/>
                  </a:lnTo>
                  <a:lnTo>
                    <a:pt x="20868" y="68055"/>
                  </a:lnTo>
                  <a:lnTo>
                    <a:pt x="21321" y="65930"/>
                  </a:lnTo>
                  <a:lnTo>
                    <a:pt x="24429" y="57605"/>
                  </a:lnTo>
                  <a:lnTo>
                    <a:pt x="24429" y="55497"/>
                  </a:lnTo>
                  <a:lnTo>
                    <a:pt x="24429" y="43235"/>
                  </a:lnTo>
                  <a:lnTo>
                    <a:pt x="24804" y="43235"/>
                  </a:lnTo>
                  <a:cubicBezTo>
                    <a:pt x="25429" y="43235"/>
                    <a:pt x="25991" y="42970"/>
                    <a:pt x="26397" y="42564"/>
                  </a:cubicBezTo>
                  <a:cubicBezTo>
                    <a:pt x="26803" y="42173"/>
                    <a:pt x="27053" y="41611"/>
                    <a:pt x="27053" y="40986"/>
                  </a:cubicBezTo>
                  <a:cubicBezTo>
                    <a:pt x="27053" y="39752"/>
                    <a:pt x="26069" y="38753"/>
                    <a:pt x="24835" y="38737"/>
                  </a:cubicBezTo>
                  <a:cubicBezTo>
                    <a:pt x="27069" y="34926"/>
                    <a:pt x="28334" y="30506"/>
                    <a:pt x="28334" y="25773"/>
                  </a:cubicBezTo>
                  <a:cubicBezTo>
                    <a:pt x="28334" y="25008"/>
                    <a:pt x="28303" y="24258"/>
                    <a:pt x="28240" y="23508"/>
                  </a:cubicBezTo>
                  <a:cubicBezTo>
                    <a:pt x="28224" y="23383"/>
                    <a:pt x="28224" y="23258"/>
                    <a:pt x="28209" y="23133"/>
                  </a:cubicBezTo>
                  <a:cubicBezTo>
                    <a:pt x="28178" y="22930"/>
                    <a:pt x="28162" y="22712"/>
                    <a:pt x="28131" y="22493"/>
                  </a:cubicBezTo>
                  <a:cubicBezTo>
                    <a:pt x="28099" y="22305"/>
                    <a:pt x="28084" y="22118"/>
                    <a:pt x="28053" y="21931"/>
                  </a:cubicBezTo>
                  <a:cubicBezTo>
                    <a:pt x="28037" y="21884"/>
                    <a:pt x="28037" y="21821"/>
                    <a:pt x="28021" y="21759"/>
                  </a:cubicBezTo>
                  <a:cubicBezTo>
                    <a:pt x="28006" y="21587"/>
                    <a:pt x="27975" y="21415"/>
                    <a:pt x="27943" y="21228"/>
                  </a:cubicBezTo>
                  <a:lnTo>
                    <a:pt x="27928" y="21181"/>
                  </a:lnTo>
                  <a:cubicBezTo>
                    <a:pt x="27818" y="20572"/>
                    <a:pt x="27693" y="19963"/>
                    <a:pt x="27537" y="19369"/>
                  </a:cubicBezTo>
                  <a:cubicBezTo>
                    <a:pt x="24694" y="8232"/>
                    <a:pt x="14589" y="1"/>
                    <a:pt x="2562" y="1"/>
                  </a:cubicBezTo>
                  <a:close/>
                </a:path>
              </a:pathLst>
            </a:custGeom>
            <a:solidFill>
              <a:srgbClr val="4A0C3A">
                <a:alpha val="5866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2" name="Google Shape;262;p36"/>
            <p:cNvSpPr/>
            <p:nvPr/>
          </p:nvSpPr>
          <p:spPr>
            <a:xfrm>
              <a:off x="6278812" y="1472489"/>
              <a:ext cx="971656" cy="971656"/>
            </a:xfrm>
            <a:custGeom>
              <a:avLst/>
              <a:gdLst/>
              <a:ahLst/>
              <a:cxnLst/>
              <a:rect l="l" t="t" r="r" b="b"/>
              <a:pathLst>
                <a:path w="51545" h="51545" extrusionOk="0">
                  <a:moveTo>
                    <a:pt x="25772" y="1"/>
                  </a:moveTo>
                  <a:cubicBezTo>
                    <a:pt x="13745" y="1"/>
                    <a:pt x="3640" y="8232"/>
                    <a:pt x="797" y="19369"/>
                  </a:cubicBezTo>
                  <a:cubicBezTo>
                    <a:pt x="453" y="20712"/>
                    <a:pt x="219" y="22102"/>
                    <a:pt x="94" y="23508"/>
                  </a:cubicBezTo>
                  <a:cubicBezTo>
                    <a:pt x="32" y="24258"/>
                    <a:pt x="0" y="25007"/>
                    <a:pt x="0" y="25773"/>
                  </a:cubicBezTo>
                  <a:cubicBezTo>
                    <a:pt x="0" y="30505"/>
                    <a:pt x="1266" y="34926"/>
                    <a:pt x="3484" y="38737"/>
                  </a:cubicBezTo>
                  <a:cubicBezTo>
                    <a:pt x="7951" y="46390"/>
                    <a:pt x="16260" y="51545"/>
                    <a:pt x="25772" y="51545"/>
                  </a:cubicBezTo>
                  <a:cubicBezTo>
                    <a:pt x="40002" y="51545"/>
                    <a:pt x="51544" y="40002"/>
                    <a:pt x="51544" y="25773"/>
                  </a:cubicBezTo>
                  <a:cubicBezTo>
                    <a:pt x="51544" y="25007"/>
                    <a:pt x="51513" y="24258"/>
                    <a:pt x="51435" y="23508"/>
                  </a:cubicBezTo>
                  <a:cubicBezTo>
                    <a:pt x="51435" y="23383"/>
                    <a:pt x="51419" y="23258"/>
                    <a:pt x="51404" y="23133"/>
                  </a:cubicBezTo>
                  <a:cubicBezTo>
                    <a:pt x="51388" y="22930"/>
                    <a:pt x="51357" y="22711"/>
                    <a:pt x="51341" y="22493"/>
                  </a:cubicBezTo>
                  <a:cubicBezTo>
                    <a:pt x="51310" y="22305"/>
                    <a:pt x="51279" y="22118"/>
                    <a:pt x="51263" y="21930"/>
                  </a:cubicBezTo>
                  <a:cubicBezTo>
                    <a:pt x="51248" y="21883"/>
                    <a:pt x="51232" y="21821"/>
                    <a:pt x="51232" y="21758"/>
                  </a:cubicBezTo>
                  <a:cubicBezTo>
                    <a:pt x="51201" y="21587"/>
                    <a:pt x="51170" y="21399"/>
                    <a:pt x="51138" y="21227"/>
                  </a:cubicBezTo>
                  <a:lnTo>
                    <a:pt x="51138" y="21181"/>
                  </a:lnTo>
                  <a:cubicBezTo>
                    <a:pt x="51029" y="20571"/>
                    <a:pt x="50888" y="19962"/>
                    <a:pt x="50732" y="19369"/>
                  </a:cubicBezTo>
                  <a:cubicBezTo>
                    <a:pt x="47889" y="8232"/>
                    <a:pt x="37799" y="1"/>
                    <a:pt x="25772" y="1"/>
                  </a:cubicBezTo>
                  <a:close/>
                </a:path>
              </a:pathLst>
            </a:custGeom>
            <a:solidFill>
              <a:srgbClr val="2A173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3" name="Google Shape;263;p36"/>
            <p:cNvSpPr/>
            <p:nvPr/>
          </p:nvSpPr>
          <p:spPr>
            <a:xfrm>
              <a:off x="6278812" y="1472489"/>
              <a:ext cx="971656" cy="971656"/>
            </a:xfrm>
            <a:custGeom>
              <a:avLst/>
              <a:gdLst/>
              <a:ahLst/>
              <a:cxnLst/>
              <a:rect l="l" t="t" r="r" b="b"/>
              <a:pathLst>
                <a:path w="51545" h="51545" extrusionOk="0">
                  <a:moveTo>
                    <a:pt x="25772" y="1"/>
                  </a:moveTo>
                  <a:cubicBezTo>
                    <a:pt x="13745" y="1"/>
                    <a:pt x="3655" y="8232"/>
                    <a:pt x="797" y="19369"/>
                  </a:cubicBezTo>
                  <a:cubicBezTo>
                    <a:pt x="453" y="20712"/>
                    <a:pt x="219" y="22102"/>
                    <a:pt x="94" y="23508"/>
                  </a:cubicBezTo>
                  <a:cubicBezTo>
                    <a:pt x="32" y="24258"/>
                    <a:pt x="0" y="25007"/>
                    <a:pt x="0" y="25773"/>
                  </a:cubicBezTo>
                  <a:cubicBezTo>
                    <a:pt x="0" y="30505"/>
                    <a:pt x="1266" y="34926"/>
                    <a:pt x="3499" y="38737"/>
                  </a:cubicBezTo>
                  <a:cubicBezTo>
                    <a:pt x="7951" y="46390"/>
                    <a:pt x="16260" y="51545"/>
                    <a:pt x="25772" y="51545"/>
                  </a:cubicBezTo>
                  <a:cubicBezTo>
                    <a:pt x="35285" y="51545"/>
                    <a:pt x="43579" y="46390"/>
                    <a:pt x="48046" y="38737"/>
                  </a:cubicBezTo>
                  <a:cubicBezTo>
                    <a:pt x="50279" y="34926"/>
                    <a:pt x="51544" y="30505"/>
                    <a:pt x="51544" y="25773"/>
                  </a:cubicBezTo>
                  <a:cubicBezTo>
                    <a:pt x="51544" y="25007"/>
                    <a:pt x="51513" y="24258"/>
                    <a:pt x="51435" y="23508"/>
                  </a:cubicBezTo>
                  <a:cubicBezTo>
                    <a:pt x="51435" y="23383"/>
                    <a:pt x="51419" y="23258"/>
                    <a:pt x="51404" y="23133"/>
                  </a:cubicBezTo>
                  <a:cubicBezTo>
                    <a:pt x="51388" y="22930"/>
                    <a:pt x="51357" y="22711"/>
                    <a:pt x="51341" y="22493"/>
                  </a:cubicBezTo>
                  <a:cubicBezTo>
                    <a:pt x="51310" y="22305"/>
                    <a:pt x="51295" y="22118"/>
                    <a:pt x="51263" y="21930"/>
                  </a:cubicBezTo>
                  <a:cubicBezTo>
                    <a:pt x="51248" y="21883"/>
                    <a:pt x="51248" y="21821"/>
                    <a:pt x="51232" y="21758"/>
                  </a:cubicBezTo>
                  <a:cubicBezTo>
                    <a:pt x="51201" y="21587"/>
                    <a:pt x="51170" y="21415"/>
                    <a:pt x="51138" y="21227"/>
                  </a:cubicBezTo>
                  <a:lnTo>
                    <a:pt x="51138" y="21181"/>
                  </a:lnTo>
                  <a:cubicBezTo>
                    <a:pt x="51029" y="20571"/>
                    <a:pt x="50888" y="19962"/>
                    <a:pt x="50748" y="19369"/>
                  </a:cubicBezTo>
                  <a:cubicBezTo>
                    <a:pt x="47889" y="8232"/>
                    <a:pt x="37799" y="1"/>
                    <a:pt x="25772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4" name="Google Shape;264;p36"/>
            <p:cNvSpPr/>
            <p:nvPr/>
          </p:nvSpPr>
          <p:spPr>
            <a:xfrm>
              <a:off x="6352424" y="2287496"/>
              <a:ext cx="824131" cy="1840538"/>
            </a:xfrm>
            <a:custGeom>
              <a:avLst/>
              <a:gdLst/>
              <a:ahLst/>
              <a:cxnLst/>
              <a:rect l="l" t="t" r="r" b="b"/>
              <a:pathLst>
                <a:path w="43719" h="97638" extrusionOk="0">
                  <a:moveTo>
                    <a:pt x="0" y="0"/>
                  </a:moveTo>
                  <a:lnTo>
                    <a:pt x="0" y="14370"/>
                  </a:lnTo>
                  <a:lnTo>
                    <a:pt x="3109" y="22695"/>
                  </a:lnTo>
                  <a:lnTo>
                    <a:pt x="3561" y="24819"/>
                  </a:lnTo>
                  <a:lnTo>
                    <a:pt x="13902" y="72537"/>
                  </a:lnTo>
                  <a:lnTo>
                    <a:pt x="19353" y="97637"/>
                  </a:lnTo>
                  <a:lnTo>
                    <a:pt x="24382" y="97637"/>
                  </a:lnTo>
                  <a:lnTo>
                    <a:pt x="40158" y="24819"/>
                  </a:lnTo>
                  <a:lnTo>
                    <a:pt x="40626" y="22695"/>
                  </a:lnTo>
                  <a:lnTo>
                    <a:pt x="43719" y="14370"/>
                  </a:lnTo>
                  <a:lnTo>
                    <a:pt x="4371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5" name="Google Shape;265;p36"/>
            <p:cNvSpPr/>
            <p:nvPr/>
          </p:nvSpPr>
          <p:spPr>
            <a:xfrm>
              <a:off x="6302960" y="2202687"/>
              <a:ext cx="923360" cy="84828"/>
            </a:xfrm>
            <a:custGeom>
              <a:avLst/>
              <a:gdLst/>
              <a:ahLst/>
              <a:cxnLst/>
              <a:rect l="l" t="t" r="r" b="b"/>
              <a:pathLst>
                <a:path w="48983" h="4500" extrusionOk="0">
                  <a:moveTo>
                    <a:pt x="2249" y="1"/>
                  </a:moveTo>
                  <a:cubicBezTo>
                    <a:pt x="1625" y="1"/>
                    <a:pt x="1062" y="251"/>
                    <a:pt x="656" y="657"/>
                  </a:cubicBezTo>
                  <a:cubicBezTo>
                    <a:pt x="250" y="1063"/>
                    <a:pt x="0" y="1625"/>
                    <a:pt x="0" y="2250"/>
                  </a:cubicBezTo>
                  <a:cubicBezTo>
                    <a:pt x="0" y="3484"/>
                    <a:pt x="1000" y="4499"/>
                    <a:pt x="2249" y="4499"/>
                  </a:cubicBezTo>
                  <a:lnTo>
                    <a:pt x="46733" y="4499"/>
                  </a:lnTo>
                  <a:cubicBezTo>
                    <a:pt x="47343" y="4499"/>
                    <a:pt x="47905" y="4234"/>
                    <a:pt x="48311" y="3828"/>
                  </a:cubicBezTo>
                  <a:cubicBezTo>
                    <a:pt x="48733" y="3421"/>
                    <a:pt x="48983" y="2875"/>
                    <a:pt x="48983" y="2250"/>
                  </a:cubicBezTo>
                  <a:cubicBezTo>
                    <a:pt x="48983" y="1000"/>
                    <a:pt x="47967" y="1"/>
                    <a:pt x="46733" y="1"/>
                  </a:cubicBezTo>
                  <a:close/>
                </a:path>
              </a:pathLst>
            </a:custGeom>
            <a:solidFill>
              <a:srgbClr val="3F274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6" name="Google Shape;266;p36"/>
            <p:cNvSpPr/>
            <p:nvPr/>
          </p:nvSpPr>
          <p:spPr>
            <a:xfrm>
              <a:off x="6302960" y="2245082"/>
              <a:ext cx="923360" cy="42433"/>
            </a:xfrm>
            <a:custGeom>
              <a:avLst/>
              <a:gdLst/>
              <a:ahLst/>
              <a:cxnLst/>
              <a:rect l="l" t="t" r="r" b="b"/>
              <a:pathLst>
                <a:path w="48983" h="2251" extrusionOk="0">
                  <a:moveTo>
                    <a:pt x="0" y="1"/>
                  </a:moveTo>
                  <a:cubicBezTo>
                    <a:pt x="0" y="1235"/>
                    <a:pt x="1000" y="2250"/>
                    <a:pt x="2249" y="2250"/>
                  </a:cubicBezTo>
                  <a:lnTo>
                    <a:pt x="46733" y="2250"/>
                  </a:lnTo>
                  <a:cubicBezTo>
                    <a:pt x="47343" y="2250"/>
                    <a:pt x="47905" y="1985"/>
                    <a:pt x="48311" y="1579"/>
                  </a:cubicBezTo>
                  <a:cubicBezTo>
                    <a:pt x="48733" y="1172"/>
                    <a:pt x="48983" y="626"/>
                    <a:pt x="48983" y="1"/>
                  </a:cubicBezTo>
                  <a:close/>
                </a:path>
              </a:pathLst>
            </a:custGeom>
            <a:solidFill>
              <a:srgbClr val="2A173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7" name="Google Shape;267;p36"/>
            <p:cNvSpPr/>
            <p:nvPr/>
          </p:nvSpPr>
          <p:spPr>
            <a:xfrm>
              <a:off x="7152992" y="2287496"/>
              <a:ext cx="23563" cy="334203"/>
            </a:xfrm>
            <a:custGeom>
              <a:avLst/>
              <a:gdLst/>
              <a:ahLst/>
              <a:cxnLst/>
              <a:rect l="l" t="t" r="r" b="b"/>
              <a:pathLst>
                <a:path w="1250" h="17729" extrusionOk="0">
                  <a:moveTo>
                    <a:pt x="0" y="17728"/>
                  </a:moveTo>
                  <a:lnTo>
                    <a:pt x="1250" y="14370"/>
                  </a:lnTo>
                  <a:lnTo>
                    <a:pt x="1250" y="0"/>
                  </a:lnTo>
                  <a:lnTo>
                    <a:pt x="1250" y="14370"/>
                  </a:lnTo>
                  <a:lnTo>
                    <a:pt x="0" y="17728"/>
                  </a:lnTo>
                  <a:close/>
                </a:path>
              </a:pathLst>
            </a:custGeom>
            <a:solidFill>
              <a:srgbClr val="6F6F6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8" name="Google Shape;268;p36"/>
            <p:cNvSpPr/>
            <p:nvPr/>
          </p:nvSpPr>
          <p:spPr>
            <a:xfrm>
              <a:off x="6764631" y="2287496"/>
              <a:ext cx="411924" cy="1840538"/>
            </a:xfrm>
            <a:custGeom>
              <a:avLst/>
              <a:gdLst/>
              <a:ahLst/>
              <a:cxnLst/>
              <a:rect l="l" t="t" r="r" b="b"/>
              <a:pathLst>
                <a:path w="21852" h="97638" extrusionOk="0">
                  <a:moveTo>
                    <a:pt x="8716" y="0"/>
                  </a:moveTo>
                  <a:cubicBezTo>
                    <a:pt x="13917" y="6498"/>
                    <a:pt x="10403" y="10465"/>
                    <a:pt x="7217" y="14370"/>
                  </a:cubicBezTo>
                  <a:cubicBezTo>
                    <a:pt x="5124" y="16932"/>
                    <a:pt x="2968" y="19478"/>
                    <a:pt x="1562" y="22695"/>
                  </a:cubicBezTo>
                  <a:cubicBezTo>
                    <a:pt x="610" y="24897"/>
                    <a:pt x="0" y="27397"/>
                    <a:pt x="0" y="30458"/>
                  </a:cubicBezTo>
                  <a:lnTo>
                    <a:pt x="0" y="97637"/>
                  </a:lnTo>
                  <a:lnTo>
                    <a:pt x="2515" y="97637"/>
                  </a:lnTo>
                  <a:lnTo>
                    <a:pt x="18291" y="24819"/>
                  </a:lnTo>
                  <a:lnTo>
                    <a:pt x="18759" y="22695"/>
                  </a:lnTo>
                  <a:lnTo>
                    <a:pt x="20602" y="17728"/>
                  </a:lnTo>
                  <a:lnTo>
                    <a:pt x="21852" y="14370"/>
                  </a:lnTo>
                  <a:lnTo>
                    <a:pt x="21852" y="0"/>
                  </a:lnTo>
                  <a:close/>
                </a:path>
              </a:pathLst>
            </a:custGeom>
            <a:gradFill>
              <a:gsLst>
                <a:gs pos="0">
                  <a:srgbClr val="E6216C">
                    <a:alpha val="18823"/>
                  </a:srgbClr>
                </a:gs>
                <a:gs pos="100000">
                  <a:srgbClr val="FFC452">
                    <a:alpha val="86666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9" name="Google Shape;269;p36"/>
            <p:cNvSpPr/>
            <p:nvPr/>
          </p:nvSpPr>
          <p:spPr>
            <a:xfrm>
              <a:off x="6717222" y="4128016"/>
              <a:ext cx="94234" cy="161663"/>
            </a:xfrm>
            <a:custGeom>
              <a:avLst/>
              <a:gdLst/>
              <a:ahLst/>
              <a:cxnLst/>
              <a:rect l="l" t="t" r="r" b="b"/>
              <a:pathLst>
                <a:path w="4999" h="8576" extrusionOk="0">
                  <a:moveTo>
                    <a:pt x="1" y="0"/>
                  </a:moveTo>
                  <a:lnTo>
                    <a:pt x="1" y="6076"/>
                  </a:lnTo>
                  <a:cubicBezTo>
                    <a:pt x="1" y="7466"/>
                    <a:pt x="1125" y="8575"/>
                    <a:pt x="2500" y="8575"/>
                  </a:cubicBezTo>
                  <a:cubicBezTo>
                    <a:pt x="3890" y="8575"/>
                    <a:pt x="4999" y="7466"/>
                    <a:pt x="4999" y="6076"/>
                  </a:cubicBezTo>
                  <a:lnTo>
                    <a:pt x="4999" y="0"/>
                  </a:lnTo>
                  <a:close/>
                </a:path>
              </a:pathLst>
            </a:custGeom>
            <a:solidFill>
              <a:srgbClr val="2A173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70" name="Google Shape;270;p36"/>
            <p:cNvSpPr/>
            <p:nvPr/>
          </p:nvSpPr>
          <p:spPr>
            <a:xfrm>
              <a:off x="6708682" y="2831318"/>
              <a:ext cx="111313" cy="311827"/>
            </a:xfrm>
            <a:custGeom>
              <a:avLst/>
              <a:gdLst/>
              <a:ahLst/>
              <a:cxnLst/>
              <a:rect l="l" t="t" r="r" b="b"/>
              <a:pathLst>
                <a:path w="5905" h="16542" extrusionOk="0">
                  <a:moveTo>
                    <a:pt x="2953" y="0"/>
                  </a:moveTo>
                  <a:cubicBezTo>
                    <a:pt x="1328" y="0"/>
                    <a:pt x="1" y="1328"/>
                    <a:pt x="1" y="2952"/>
                  </a:cubicBezTo>
                  <a:lnTo>
                    <a:pt x="1" y="13589"/>
                  </a:lnTo>
                  <a:cubicBezTo>
                    <a:pt x="1" y="15213"/>
                    <a:pt x="1328" y="16541"/>
                    <a:pt x="2953" y="16541"/>
                  </a:cubicBezTo>
                  <a:cubicBezTo>
                    <a:pt x="4577" y="16541"/>
                    <a:pt x="5905" y="15213"/>
                    <a:pt x="5905" y="13589"/>
                  </a:cubicBezTo>
                  <a:lnTo>
                    <a:pt x="5905" y="2952"/>
                  </a:lnTo>
                  <a:cubicBezTo>
                    <a:pt x="5905" y="1328"/>
                    <a:pt x="4577" y="0"/>
                    <a:pt x="2953" y="0"/>
                  </a:cubicBezTo>
                  <a:close/>
                </a:path>
              </a:pathLst>
            </a:custGeom>
            <a:solidFill>
              <a:srgbClr val="2A173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71" name="Google Shape;271;p36"/>
            <p:cNvSpPr/>
            <p:nvPr/>
          </p:nvSpPr>
          <p:spPr>
            <a:xfrm>
              <a:off x="6728117" y="2857521"/>
              <a:ext cx="72443" cy="101605"/>
            </a:xfrm>
            <a:custGeom>
              <a:avLst/>
              <a:gdLst/>
              <a:ahLst/>
              <a:cxnLst/>
              <a:rect l="l" t="t" r="r" b="b"/>
              <a:pathLst>
                <a:path w="3843" h="5390" extrusionOk="0">
                  <a:moveTo>
                    <a:pt x="1922" y="0"/>
                  </a:moveTo>
                  <a:cubicBezTo>
                    <a:pt x="860" y="0"/>
                    <a:pt x="1" y="859"/>
                    <a:pt x="1" y="1922"/>
                  </a:cubicBezTo>
                  <a:lnTo>
                    <a:pt x="1" y="5389"/>
                  </a:lnTo>
                  <a:lnTo>
                    <a:pt x="3843" y="5389"/>
                  </a:lnTo>
                  <a:lnTo>
                    <a:pt x="3843" y="1922"/>
                  </a:lnTo>
                  <a:cubicBezTo>
                    <a:pt x="3843" y="1390"/>
                    <a:pt x="3624" y="906"/>
                    <a:pt x="3281" y="563"/>
                  </a:cubicBezTo>
                  <a:cubicBezTo>
                    <a:pt x="2937" y="219"/>
                    <a:pt x="2453" y="0"/>
                    <a:pt x="1922" y="0"/>
                  </a:cubicBezTo>
                  <a:close/>
                </a:path>
              </a:pathLst>
            </a:custGeom>
            <a:solidFill>
              <a:srgbClr val="3F274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72" name="Google Shape;272;p36"/>
            <p:cNvSpPr/>
            <p:nvPr/>
          </p:nvSpPr>
          <p:spPr>
            <a:xfrm>
              <a:off x="6280584" y="1837588"/>
              <a:ext cx="968112" cy="78042"/>
            </a:xfrm>
            <a:custGeom>
              <a:avLst/>
              <a:gdLst/>
              <a:ahLst/>
              <a:cxnLst/>
              <a:rect l="l" t="t" r="r" b="b"/>
              <a:pathLst>
                <a:path w="51357" h="4140" extrusionOk="0">
                  <a:moveTo>
                    <a:pt x="51357" y="4140"/>
                  </a:moveTo>
                  <a:lnTo>
                    <a:pt x="51341" y="4140"/>
                  </a:lnTo>
                  <a:cubicBezTo>
                    <a:pt x="51325" y="4015"/>
                    <a:pt x="51310" y="3890"/>
                    <a:pt x="51294" y="3765"/>
                  </a:cubicBezTo>
                  <a:cubicBezTo>
                    <a:pt x="51279" y="3562"/>
                    <a:pt x="51247" y="3343"/>
                    <a:pt x="51232" y="3125"/>
                  </a:cubicBezTo>
                  <a:cubicBezTo>
                    <a:pt x="51201" y="2937"/>
                    <a:pt x="51185" y="2750"/>
                    <a:pt x="51154" y="2562"/>
                  </a:cubicBezTo>
                  <a:cubicBezTo>
                    <a:pt x="51138" y="2515"/>
                    <a:pt x="51138" y="2453"/>
                    <a:pt x="51122" y="2390"/>
                  </a:cubicBezTo>
                  <a:cubicBezTo>
                    <a:pt x="51091" y="2219"/>
                    <a:pt x="51060" y="2031"/>
                    <a:pt x="51029" y="1859"/>
                  </a:cubicBezTo>
                  <a:lnTo>
                    <a:pt x="51029" y="1813"/>
                  </a:lnTo>
                  <a:cubicBezTo>
                    <a:pt x="50919" y="1203"/>
                    <a:pt x="50779" y="594"/>
                    <a:pt x="50638" y="1"/>
                  </a:cubicBezTo>
                  <a:lnTo>
                    <a:pt x="50638" y="1"/>
                  </a:lnTo>
                  <a:lnTo>
                    <a:pt x="50654" y="1"/>
                  </a:lnTo>
                  <a:lnTo>
                    <a:pt x="50654" y="1"/>
                  </a:lnTo>
                  <a:cubicBezTo>
                    <a:pt x="50763" y="469"/>
                    <a:pt x="50872" y="953"/>
                    <a:pt x="50966" y="1438"/>
                  </a:cubicBezTo>
                  <a:cubicBezTo>
                    <a:pt x="50997" y="1563"/>
                    <a:pt x="51013" y="1688"/>
                    <a:pt x="51044" y="1813"/>
                  </a:cubicBezTo>
                  <a:lnTo>
                    <a:pt x="51044" y="1859"/>
                  </a:lnTo>
                  <a:cubicBezTo>
                    <a:pt x="51076" y="2031"/>
                    <a:pt x="51107" y="2219"/>
                    <a:pt x="51138" y="2390"/>
                  </a:cubicBezTo>
                  <a:cubicBezTo>
                    <a:pt x="51138" y="2453"/>
                    <a:pt x="51154" y="2515"/>
                    <a:pt x="51169" y="2562"/>
                  </a:cubicBezTo>
                  <a:cubicBezTo>
                    <a:pt x="51185" y="2750"/>
                    <a:pt x="51216" y="2937"/>
                    <a:pt x="51247" y="3125"/>
                  </a:cubicBezTo>
                  <a:cubicBezTo>
                    <a:pt x="51263" y="3343"/>
                    <a:pt x="51294" y="3562"/>
                    <a:pt x="51310" y="3765"/>
                  </a:cubicBezTo>
                  <a:cubicBezTo>
                    <a:pt x="51310" y="3796"/>
                    <a:pt x="51325" y="3827"/>
                    <a:pt x="51325" y="3859"/>
                  </a:cubicBezTo>
                  <a:cubicBezTo>
                    <a:pt x="51325" y="3952"/>
                    <a:pt x="51341" y="4046"/>
                    <a:pt x="51357" y="4140"/>
                  </a:cubicBezTo>
                  <a:moveTo>
                    <a:pt x="25444" y="4140"/>
                  </a:moveTo>
                  <a:lnTo>
                    <a:pt x="0" y="4140"/>
                  </a:lnTo>
                  <a:cubicBezTo>
                    <a:pt x="125" y="2734"/>
                    <a:pt x="359" y="1344"/>
                    <a:pt x="703" y="1"/>
                  </a:cubicBezTo>
                  <a:lnTo>
                    <a:pt x="703" y="1"/>
                  </a:lnTo>
                  <a:lnTo>
                    <a:pt x="23695" y="1"/>
                  </a:lnTo>
                  <a:cubicBezTo>
                    <a:pt x="24241" y="1391"/>
                    <a:pt x="24835" y="2781"/>
                    <a:pt x="25444" y="4140"/>
                  </a:cubicBezTo>
                  <a:close/>
                </a:path>
              </a:pathLst>
            </a:custGeom>
            <a:solidFill>
              <a:srgbClr val="ED624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73" name="Google Shape;273;p36"/>
            <p:cNvSpPr/>
            <p:nvPr/>
          </p:nvSpPr>
          <p:spPr>
            <a:xfrm>
              <a:off x="6760220" y="1915611"/>
              <a:ext cx="489947" cy="287095"/>
            </a:xfrm>
            <a:custGeom>
              <a:avLst/>
              <a:gdLst/>
              <a:ahLst/>
              <a:cxnLst/>
              <a:rect l="l" t="t" r="r" b="b"/>
              <a:pathLst>
                <a:path w="25991" h="15230" extrusionOk="0">
                  <a:moveTo>
                    <a:pt x="0" y="1"/>
                  </a:moveTo>
                  <a:cubicBezTo>
                    <a:pt x="3593" y="8123"/>
                    <a:pt x="7794" y="15230"/>
                    <a:pt x="7794" y="15230"/>
                  </a:cubicBezTo>
                  <a:lnTo>
                    <a:pt x="22492" y="15230"/>
                  </a:lnTo>
                  <a:cubicBezTo>
                    <a:pt x="24726" y="11419"/>
                    <a:pt x="25991" y="6998"/>
                    <a:pt x="25991" y="2266"/>
                  </a:cubicBezTo>
                  <a:cubicBezTo>
                    <a:pt x="25991" y="1500"/>
                    <a:pt x="25960" y="751"/>
                    <a:pt x="25897" y="1"/>
                  </a:cubicBezTo>
                  <a:close/>
                </a:path>
              </a:pathLst>
            </a:custGeom>
            <a:solidFill>
              <a:srgbClr val="20201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74" name="Google Shape;274;p36"/>
            <p:cNvSpPr/>
            <p:nvPr/>
          </p:nvSpPr>
          <p:spPr>
            <a:xfrm>
              <a:off x="6619764" y="1472489"/>
              <a:ext cx="615398" cy="365118"/>
            </a:xfrm>
            <a:custGeom>
              <a:avLst/>
              <a:gdLst/>
              <a:ahLst/>
              <a:cxnLst/>
              <a:rect l="l" t="t" r="r" b="b"/>
              <a:pathLst>
                <a:path w="32646" h="19369" extrusionOk="0">
                  <a:moveTo>
                    <a:pt x="7670" y="1"/>
                  </a:moveTo>
                  <a:cubicBezTo>
                    <a:pt x="1" y="1"/>
                    <a:pt x="1891" y="9685"/>
                    <a:pt x="5702" y="19369"/>
                  </a:cubicBezTo>
                  <a:lnTo>
                    <a:pt x="32645" y="19369"/>
                  </a:lnTo>
                  <a:cubicBezTo>
                    <a:pt x="29787" y="8232"/>
                    <a:pt x="19697" y="1"/>
                    <a:pt x="7670" y="1"/>
                  </a:cubicBezTo>
                  <a:close/>
                </a:path>
              </a:pathLst>
            </a:custGeom>
            <a:solidFill>
              <a:srgbClr val="3A2565">
                <a:alpha val="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75" name="Google Shape;275;p36"/>
            <p:cNvSpPr/>
            <p:nvPr/>
          </p:nvSpPr>
          <p:spPr>
            <a:xfrm>
              <a:off x="6727231" y="1837588"/>
              <a:ext cx="521182" cy="78042"/>
            </a:xfrm>
            <a:custGeom>
              <a:avLst/>
              <a:gdLst/>
              <a:ahLst/>
              <a:cxnLst/>
              <a:rect l="l" t="t" r="r" b="b"/>
              <a:pathLst>
                <a:path w="27648" h="4140" extrusionOk="0">
                  <a:moveTo>
                    <a:pt x="27647" y="4140"/>
                  </a:moveTo>
                  <a:lnTo>
                    <a:pt x="1750" y="4140"/>
                  </a:lnTo>
                  <a:cubicBezTo>
                    <a:pt x="1141" y="2781"/>
                    <a:pt x="547" y="1391"/>
                    <a:pt x="1" y="1"/>
                  </a:cubicBezTo>
                  <a:lnTo>
                    <a:pt x="26944" y="1"/>
                  </a:lnTo>
                  <a:lnTo>
                    <a:pt x="26944" y="1"/>
                  </a:lnTo>
                  <a:cubicBezTo>
                    <a:pt x="27085" y="594"/>
                    <a:pt x="27225" y="1203"/>
                    <a:pt x="27335" y="1813"/>
                  </a:cubicBezTo>
                  <a:lnTo>
                    <a:pt x="27335" y="1859"/>
                  </a:lnTo>
                  <a:cubicBezTo>
                    <a:pt x="27366" y="2031"/>
                    <a:pt x="27397" y="2219"/>
                    <a:pt x="27428" y="2390"/>
                  </a:cubicBezTo>
                  <a:cubicBezTo>
                    <a:pt x="27444" y="2453"/>
                    <a:pt x="27444" y="2515"/>
                    <a:pt x="27460" y="2562"/>
                  </a:cubicBezTo>
                  <a:cubicBezTo>
                    <a:pt x="27491" y="2750"/>
                    <a:pt x="27507" y="2937"/>
                    <a:pt x="27538" y="3125"/>
                  </a:cubicBezTo>
                  <a:cubicBezTo>
                    <a:pt x="27553" y="3343"/>
                    <a:pt x="27585" y="3562"/>
                    <a:pt x="27600" y="3765"/>
                  </a:cubicBezTo>
                  <a:cubicBezTo>
                    <a:pt x="27616" y="3890"/>
                    <a:pt x="27631" y="4015"/>
                    <a:pt x="27647" y="4140"/>
                  </a:cubicBezTo>
                </a:path>
              </a:pathLst>
            </a:custGeom>
            <a:solidFill>
              <a:srgbClr val="ED644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76" name="Google Shape;276;p36"/>
            <p:cNvSpPr/>
            <p:nvPr/>
          </p:nvSpPr>
          <p:spPr>
            <a:xfrm>
              <a:off x="6352424" y="2287496"/>
              <a:ext cx="262061" cy="1367368"/>
            </a:xfrm>
            <a:custGeom>
              <a:avLst/>
              <a:gdLst/>
              <a:ahLst/>
              <a:cxnLst/>
              <a:rect l="l" t="t" r="r" b="b"/>
              <a:pathLst>
                <a:path w="13902" h="72537" extrusionOk="0">
                  <a:moveTo>
                    <a:pt x="0" y="0"/>
                  </a:moveTo>
                  <a:lnTo>
                    <a:pt x="0" y="14370"/>
                  </a:lnTo>
                  <a:lnTo>
                    <a:pt x="3109" y="22695"/>
                  </a:lnTo>
                  <a:lnTo>
                    <a:pt x="3561" y="24819"/>
                  </a:lnTo>
                  <a:lnTo>
                    <a:pt x="13902" y="72537"/>
                  </a:lnTo>
                  <a:lnTo>
                    <a:pt x="13902" y="0"/>
                  </a:lnTo>
                  <a:close/>
                </a:path>
              </a:pathLst>
            </a:custGeom>
            <a:gradFill>
              <a:gsLst>
                <a:gs pos="0">
                  <a:srgbClr val="E6216C">
                    <a:alpha val="18823"/>
                  </a:srgbClr>
                </a:gs>
                <a:gs pos="100000">
                  <a:srgbClr val="F7A912">
                    <a:alpha val="86666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77" name="Google Shape;277;p36"/>
            <p:cNvSpPr/>
            <p:nvPr/>
          </p:nvSpPr>
          <p:spPr>
            <a:xfrm>
              <a:off x="6280584" y="1837588"/>
              <a:ext cx="967829" cy="78042"/>
            </a:xfrm>
            <a:custGeom>
              <a:avLst/>
              <a:gdLst/>
              <a:ahLst/>
              <a:cxnLst/>
              <a:rect l="l" t="t" r="r" b="b"/>
              <a:pathLst>
                <a:path w="51342" h="4140" extrusionOk="0">
                  <a:moveTo>
                    <a:pt x="703" y="1"/>
                  </a:moveTo>
                  <a:cubicBezTo>
                    <a:pt x="359" y="1344"/>
                    <a:pt x="125" y="2734"/>
                    <a:pt x="0" y="4140"/>
                  </a:cubicBezTo>
                  <a:lnTo>
                    <a:pt x="51341" y="4140"/>
                  </a:lnTo>
                  <a:cubicBezTo>
                    <a:pt x="51341" y="4015"/>
                    <a:pt x="51325" y="3890"/>
                    <a:pt x="51310" y="3765"/>
                  </a:cubicBezTo>
                  <a:cubicBezTo>
                    <a:pt x="51294" y="3562"/>
                    <a:pt x="51263" y="3343"/>
                    <a:pt x="51247" y="3125"/>
                  </a:cubicBezTo>
                  <a:cubicBezTo>
                    <a:pt x="51216" y="2937"/>
                    <a:pt x="51201" y="2750"/>
                    <a:pt x="51169" y="2562"/>
                  </a:cubicBezTo>
                  <a:cubicBezTo>
                    <a:pt x="51154" y="2515"/>
                    <a:pt x="51154" y="2453"/>
                    <a:pt x="51138" y="2390"/>
                  </a:cubicBezTo>
                  <a:cubicBezTo>
                    <a:pt x="51107" y="2219"/>
                    <a:pt x="51076" y="2047"/>
                    <a:pt x="51044" y="1859"/>
                  </a:cubicBezTo>
                  <a:lnTo>
                    <a:pt x="51044" y="1813"/>
                  </a:lnTo>
                  <a:cubicBezTo>
                    <a:pt x="50935" y="1203"/>
                    <a:pt x="50794" y="594"/>
                    <a:pt x="50654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78" name="Google Shape;278;p36"/>
            <p:cNvSpPr/>
            <p:nvPr/>
          </p:nvSpPr>
          <p:spPr>
            <a:xfrm>
              <a:off x="7510720" y="1380630"/>
              <a:ext cx="740830" cy="496149"/>
            </a:xfrm>
            <a:custGeom>
              <a:avLst/>
              <a:gdLst/>
              <a:ahLst/>
              <a:cxnLst/>
              <a:rect l="l" t="t" r="r" b="b"/>
              <a:pathLst>
                <a:path w="39300" h="26320" extrusionOk="0">
                  <a:moveTo>
                    <a:pt x="24383" y="0"/>
                  </a:moveTo>
                  <a:lnTo>
                    <a:pt x="17526" y="21055"/>
                  </a:lnTo>
                  <a:cubicBezTo>
                    <a:pt x="16558" y="19134"/>
                    <a:pt x="14090" y="17229"/>
                    <a:pt x="10856" y="16182"/>
                  </a:cubicBezTo>
                  <a:cubicBezTo>
                    <a:pt x="9294" y="15667"/>
                    <a:pt x="7733" y="15432"/>
                    <a:pt x="6342" y="15432"/>
                  </a:cubicBezTo>
                  <a:cubicBezTo>
                    <a:pt x="3562" y="15432"/>
                    <a:pt x="1391" y="16385"/>
                    <a:pt x="844" y="18103"/>
                  </a:cubicBezTo>
                  <a:cubicBezTo>
                    <a:pt x="1" y="20696"/>
                    <a:pt x="3125" y="24039"/>
                    <a:pt x="7811" y="25554"/>
                  </a:cubicBezTo>
                  <a:cubicBezTo>
                    <a:pt x="9388" y="26069"/>
                    <a:pt x="10935" y="26319"/>
                    <a:pt x="12325" y="26319"/>
                  </a:cubicBezTo>
                  <a:cubicBezTo>
                    <a:pt x="15027" y="26319"/>
                    <a:pt x="17151" y="25413"/>
                    <a:pt x="17776" y="23789"/>
                  </a:cubicBezTo>
                  <a:lnTo>
                    <a:pt x="17791" y="23789"/>
                  </a:lnTo>
                  <a:lnTo>
                    <a:pt x="23524" y="6139"/>
                  </a:lnTo>
                  <a:lnTo>
                    <a:pt x="37550" y="10715"/>
                  </a:lnTo>
                  <a:cubicBezTo>
                    <a:pt x="39299" y="5342"/>
                    <a:pt x="32458" y="2656"/>
                    <a:pt x="25414" y="344"/>
                  </a:cubicBezTo>
                  <a:lnTo>
                    <a:pt x="24383" y="0"/>
                  </a:lnTo>
                  <a:close/>
                </a:path>
              </a:pathLst>
            </a:custGeom>
            <a:gradFill>
              <a:gsLst>
                <a:gs pos="0">
                  <a:srgbClr val="FEE5C5">
                    <a:alpha val="40000"/>
                  </a:srgbClr>
                </a:gs>
                <a:gs pos="50000">
                  <a:srgbClr val="FFC9AB">
                    <a:alpha val="38039"/>
                  </a:srgbClr>
                </a:gs>
                <a:gs pos="100000">
                  <a:srgbClr val="3A2565">
                    <a:alpha val="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32" name="Google Shape;206;p34">
            <a:extLst>
              <a:ext uri="{FF2B5EF4-FFF2-40B4-BE49-F238E27FC236}">
                <a16:creationId xmlns:a16="http://schemas.microsoft.com/office/drawing/2014/main" id="{3D3AC3CA-781E-4747-B2E9-B039C80ADA7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39817" y="321733"/>
            <a:ext cx="8112367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267" b="1">
                <a:solidFill>
                  <a:schemeClr val="accent3">
                    <a:lumMod val="60000"/>
                    <a:lumOff val="40000"/>
                  </a:schemeClr>
                </a:solidFill>
                <a:latin typeface="SVN-Avo"/>
              </a:rPr>
              <a:t>Thiết kế CSDL Gomusic</a:t>
            </a:r>
            <a:endParaRPr sz="4267" b="1">
              <a:solidFill>
                <a:schemeClr val="accent3">
                  <a:lumMod val="60000"/>
                  <a:lumOff val="40000"/>
                </a:schemeClr>
              </a:solidFill>
              <a:latin typeface="SVN-Avo"/>
            </a:endParaRPr>
          </a:p>
        </p:txBody>
      </p:sp>
      <p:pic>
        <p:nvPicPr>
          <p:cNvPr id="33" name="Picture 3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ADAB8193-1EF7-4C8C-BE6C-E0671A3C9FFC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6189" y="943441"/>
            <a:ext cx="4579620" cy="6079067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0FC417A6-9D7F-40EE-9485-1092A0A5B82A}"/>
              </a:ext>
            </a:extLst>
          </p:cNvPr>
          <p:cNvSpPr/>
          <p:nvPr/>
        </p:nvSpPr>
        <p:spPr>
          <a:xfrm>
            <a:off x="9211682" y="166156"/>
            <a:ext cx="1243701" cy="1243701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endParaRPr lang="en-US" sz="1867" kern="0">
              <a:solidFill>
                <a:srgbClr val="FFFFFF"/>
              </a:solidFill>
              <a:latin typeface="Arial"/>
              <a:sym typeface="Arial"/>
            </a:endParaRPr>
          </a:p>
        </p:txBody>
      </p:sp>
      <p:grpSp>
        <p:nvGrpSpPr>
          <p:cNvPr id="52" name="Google Shape;8261;p65">
            <a:extLst>
              <a:ext uri="{FF2B5EF4-FFF2-40B4-BE49-F238E27FC236}">
                <a16:creationId xmlns:a16="http://schemas.microsoft.com/office/drawing/2014/main" id="{1C14F37E-4BD6-4EC7-BB21-A458901357BC}"/>
              </a:ext>
            </a:extLst>
          </p:cNvPr>
          <p:cNvGrpSpPr/>
          <p:nvPr/>
        </p:nvGrpSpPr>
        <p:grpSpPr>
          <a:xfrm>
            <a:off x="9367679" y="321734"/>
            <a:ext cx="946871" cy="946871"/>
            <a:chOff x="5007123" y="2079403"/>
            <a:chExt cx="687600" cy="687600"/>
          </a:xfrm>
        </p:grpSpPr>
        <p:sp>
          <p:nvSpPr>
            <p:cNvPr id="53" name="Google Shape;8262;p65">
              <a:extLst>
                <a:ext uri="{FF2B5EF4-FFF2-40B4-BE49-F238E27FC236}">
                  <a16:creationId xmlns:a16="http://schemas.microsoft.com/office/drawing/2014/main" id="{1AAE6E02-3414-411A-9C9C-0FBDABBD9D3F}"/>
                </a:ext>
              </a:extLst>
            </p:cNvPr>
            <p:cNvSpPr/>
            <p:nvPr/>
          </p:nvSpPr>
          <p:spPr>
            <a:xfrm>
              <a:off x="5007123" y="2079403"/>
              <a:ext cx="687600" cy="687600"/>
            </a:xfrm>
            <a:prstGeom prst="ellipse">
              <a:avLst/>
            </a:prstGeom>
            <a:noFill/>
            <a:ln w="9525" cap="flat" cmpd="sng">
              <a:solidFill>
                <a:schemeClr val="tx2">
                  <a:lumMod val="7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4" name="Google Shape;8263;p65">
              <a:extLst>
                <a:ext uri="{FF2B5EF4-FFF2-40B4-BE49-F238E27FC236}">
                  <a16:creationId xmlns:a16="http://schemas.microsoft.com/office/drawing/2014/main" id="{29BFCCB7-9C2F-449C-BCFE-B6DF48DDC8DD}"/>
                </a:ext>
              </a:extLst>
            </p:cNvPr>
            <p:cNvSpPr/>
            <p:nvPr/>
          </p:nvSpPr>
          <p:spPr>
            <a:xfrm>
              <a:off x="5069448" y="2141702"/>
              <a:ext cx="563100" cy="562800"/>
            </a:xfrm>
            <a:prstGeom prst="ellipse">
              <a:avLst/>
            </a:prstGeom>
            <a:noFill/>
            <a:ln w="9525" cap="flat" cmpd="sng">
              <a:solidFill>
                <a:schemeClr val="tx2">
                  <a:lumMod val="7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5" name="Google Shape;8264;p65">
              <a:extLst>
                <a:ext uri="{FF2B5EF4-FFF2-40B4-BE49-F238E27FC236}">
                  <a16:creationId xmlns:a16="http://schemas.microsoft.com/office/drawing/2014/main" id="{B1797AF3-0BA2-4961-8963-B0543DC90D6B}"/>
                </a:ext>
              </a:extLst>
            </p:cNvPr>
            <p:cNvSpPr/>
            <p:nvPr/>
          </p:nvSpPr>
          <p:spPr>
            <a:xfrm>
              <a:off x="5146403" y="2218605"/>
              <a:ext cx="409200" cy="409200"/>
            </a:xfrm>
            <a:prstGeom prst="ellipse">
              <a:avLst/>
            </a:prstGeom>
            <a:noFill/>
            <a:ln w="9525" cap="flat" cmpd="sng">
              <a:solidFill>
                <a:schemeClr val="tx2">
                  <a:lumMod val="7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6" name="Google Shape;8265;p65">
              <a:extLst>
                <a:ext uri="{FF2B5EF4-FFF2-40B4-BE49-F238E27FC236}">
                  <a16:creationId xmlns:a16="http://schemas.microsoft.com/office/drawing/2014/main" id="{E639C27D-D0D0-4070-8061-AEE434D9ACA6}"/>
                </a:ext>
              </a:extLst>
            </p:cNvPr>
            <p:cNvSpPr/>
            <p:nvPr/>
          </p:nvSpPr>
          <p:spPr>
            <a:xfrm>
              <a:off x="5221891" y="2294066"/>
              <a:ext cx="258300" cy="258300"/>
            </a:xfrm>
            <a:prstGeom prst="ellipse">
              <a:avLst/>
            </a:prstGeom>
            <a:noFill/>
            <a:ln w="9525" cap="flat" cmpd="sng">
              <a:solidFill>
                <a:schemeClr val="tx2">
                  <a:lumMod val="7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34" name="Slide Number Placeholder 1">
            <a:extLst>
              <a:ext uri="{FF2B5EF4-FFF2-40B4-BE49-F238E27FC236}">
                <a16:creationId xmlns:a16="http://schemas.microsoft.com/office/drawing/2014/main" id="{38D0E400-F697-49F3-AEB9-31A5D1ED37EB}"/>
              </a:ext>
            </a:extLst>
          </p:cNvPr>
          <p:cNvSpPr txBox="1">
            <a:spLocks/>
          </p:cNvSpPr>
          <p:nvPr/>
        </p:nvSpPr>
        <p:spPr>
          <a:xfrm>
            <a:off x="11440471" y="638070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>
              <a:defRPr lang="en-US"/>
            </a:defPPr>
            <a:lvl1pPr marL="0" lvl="0" algn="l" defTabSz="914400" rtl="0" eaLnBrk="1" latinLnBrk="0" hangingPunct="1">
              <a:buNone/>
              <a:defRPr sz="1600" kern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L="457200" lvl="1" algn="l" defTabSz="914400" rtl="0" eaLnBrk="1" latinLnBrk="0" hangingPunct="1">
              <a:buNone/>
              <a:defRPr sz="1600" kern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L="914400" lvl="2" algn="l" defTabSz="914400" rtl="0" eaLnBrk="1" latinLnBrk="0" hangingPunct="1">
              <a:buNone/>
              <a:defRPr sz="1600" kern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L="1371600" lvl="3" algn="l" defTabSz="914400" rtl="0" eaLnBrk="1" latinLnBrk="0" hangingPunct="1">
              <a:buNone/>
              <a:defRPr sz="1600" kern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L="1828800" lvl="4" algn="l" defTabSz="914400" rtl="0" eaLnBrk="1" latinLnBrk="0" hangingPunct="1">
              <a:buNone/>
              <a:defRPr sz="1600" kern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L="2286000" lvl="5" algn="l" defTabSz="914400" rtl="0" eaLnBrk="1" latinLnBrk="0" hangingPunct="1">
              <a:buNone/>
              <a:defRPr sz="1600" kern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L="2743200" lvl="6" algn="l" defTabSz="914400" rtl="0" eaLnBrk="1" latinLnBrk="0" hangingPunct="1">
              <a:buNone/>
              <a:defRPr sz="1600" kern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L="3200400" lvl="7" algn="l" defTabSz="914400" rtl="0" eaLnBrk="1" latinLnBrk="0" hangingPunct="1">
              <a:buNone/>
              <a:defRPr sz="1600" kern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L="3657600" lvl="8" algn="l" defTabSz="914400" rtl="0" eaLnBrk="1" latinLnBrk="0" hangingPunct="1">
              <a:buNone/>
              <a:defRPr sz="1600" kern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2000" b="1" i="0" u="none" strike="noStrike" kern="1200" cap="none" spc="0" normalizeH="0" baseline="0" noProof="0" smtClean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uLnTx/>
                <a:uFillTx/>
                <a:latin typeface="Montserrat ExtraBold"/>
                <a:sym typeface="Nixie One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" sz="2000" b="1" i="0" u="none" strike="noStrike" kern="1200" cap="none" spc="0" normalizeH="0" baseline="0" noProof="0">
              <a:ln>
                <a:noFill/>
              </a:ln>
              <a:solidFill>
                <a:schemeClr val="accent1">
                  <a:lumMod val="60000"/>
                  <a:lumOff val="40000"/>
                </a:schemeClr>
              </a:solidFill>
              <a:effectLst/>
              <a:uLnTx/>
              <a:uFillTx/>
              <a:latin typeface="Montserrat ExtraBold"/>
              <a:sym typeface="Nixie One"/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7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4"/>
          <p:cNvSpPr txBox="1">
            <a:spLocks noGrp="1"/>
          </p:cNvSpPr>
          <p:nvPr>
            <p:ph type="title"/>
          </p:nvPr>
        </p:nvSpPr>
        <p:spPr>
          <a:xfrm>
            <a:off x="2039817" y="321733"/>
            <a:ext cx="8112367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267" b="1">
                <a:solidFill>
                  <a:schemeClr val="accent3">
                    <a:lumMod val="60000"/>
                    <a:lumOff val="40000"/>
                  </a:schemeClr>
                </a:solidFill>
                <a:latin typeface="SVN-Avo"/>
              </a:rPr>
              <a:t>Mô hình MVC</a:t>
            </a:r>
            <a:endParaRPr sz="4267" b="1">
              <a:solidFill>
                <a:schemeClr val="accent3">
                  <a:lumMod val="60000"/>
                  <a:lumOff val="40000"/>
                </a:schemeClr>
              </a:solidFill>
              <a:latin typeface="SVN-Avo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7992B91-68E6-4AAA-B9DC-B93A51FB587D}"/>
              </a:ext>
            </a:extLst>
          </p:cNvPr>
          <p:cNvGrpSpPr/>
          <p:nvPr/>
        </p:nvGrpSpPr>
        <p:grpSpPr>
          <a:xfrm>
            <a:off x="3140766" y="1815267"/>
            <a:ext cx="1484244" cy="628848"/>
            <a:chOff x="2355574" y="1361449"/>
            <a:chExt cx="1113183" cy="471636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44B94453-5F49-4DDF-A84C-D24D21F49522}"/>
                </a:ext>
              </a:extLst>
            </p:cNvPr>
            <p:cNvSpPr/>
            <p:nvPr/>
          </p:nvSpPr>
          <p:spPr>
            <a:xfrm>
              <a:off x="2355574" y="1361449"/>
              <a:ext cx="1113183" cy="471636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>
                <a:buClr>
                  <a:srgbClr val="000000"/>
                </a:buClr>
              </a:pPr>
              <a:endParaRPr lang="en-US" sz="1867" kern="0">
                <a:solidFill>
                  <a:srgbClr val="FFFFFF"/>
                </a:solidFill>
                <a:latin typeface="Arial"/>
                <a:sym typeface="Arial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FAD4DBB-532F-426C-8264-6BAE075A2594}"/>
                </a:ext>
              </a:extLst>
            </p:cNvPr>
            <p:cNvSpPr txBox="1"/>
            <p:nvPr/>
          </p:nvSpPr>
          <p:spPr>
            <a:xfrm>
              <a:off x="2440056" y="1443378"/>
              <a:ext cx="944217" cy="2847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9170">
                <a:buClr>
                  <a:srgbClr val="000000"/>
                </a:buClr>
              </a:pPr>
              <a:r>
                <a:rPr lang="en-US" sz="1867" kern="0">
                  <a:solidFill>
                    <a:srgbClr val="FFFFFF"/>
                  </a:solidFill>
                  <a:latin typeface="SVN-Avo" panose="02040603050506020204"/>
                  <a:cs typeface="Arial"/>
                  <a:sym typeface="Arial"/>
                </a:rPr>
                <a:t>MongoDB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BC6E775-4212-4CAE-9EBF-6C5817316CD7}"/>
              </a:ext>
            </a:extLst>
          </p:cNvPr>
          <p:cNvGrpSpPr/>
          <p:nvPr/>
        </p:nvGrpSpPr>
        <p:grpSpPr>
          <a:xfrm>
            <a:off x="2981738" y="2576087"/>
            <a:ext cx="1802295" cy="559018"/>
            <a:chOff x="2388703" y="1888597"/>
            <a:chExt cx="1351721" cy="419263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C76C0DB8-75AC-4BBE-9315-888DD7D00592}"/>
                </a:ext>
              </a:extLst>
            </p:cNvPr>
            <p:cNvSpPr/>
            <p:nvPr/>
          </p:nvSpPr>
          <p:spPr>
            <a:xfrm>
              <a:off x="2388703" y="1888597"/>
              <a:ext cx="1351721" cy="419263"/>
            </a:xfrm>
            <a:prstGeom prst="roundRect">
              <a:avLst/>
            </a:prstGeom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>
                <a:buClr>
                  <a:srgbClr val="000000"/>
                </a:buClr>
              </a:pPr>
              <a:endParaRPr lang="en-US" sz="1867" kern="0">
                <a:solidFill>
                  <a:srgbClr val="FFFFFF"/>
                </a:solidFill>
                <a:latin typeface="Arial"/>
                <a:sym typeface="Arial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8B4A70E-209D-4571-8BC3-436F45F43512}"/>
                </a:ext>
              </a:extLst>
            </p:cNvPr>
            <p:cNvSpPr txBox="1"/>
            <p:nvPr/>
          </p:nvSpPr>
          <p:spPr>
            <a:xfrm>
              <a:off x="2615359" y="1944339"/>
              <a:ext cx="944217" cy="2847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9170">
                <a:buClr>
                  <a:srgbClr val="000000"/>
                </a:buClr>
              </a:pPr>
              <a:r>
                <a:rPr lang="en-US" sz="1867" b="1" kern="0">
                  <a:solidFill>
                    <a:srgbClr val="FFFFFF"/>
                  </a:solidFill>
                  <a:latin typeface="SVN-Avo" panose="02040603050506020204"/>
                  <a:cs typeface="Arial"/>
                  <a:sym typeface="Arial"/>
                </a:rPr>
                <a:t>Model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8506B5D-C221-435F-8720-BD2D0458D234}"/>
              </a:ext>
            </a:extLst>
          </p:cNvPr>
          <p:cNvGrpSpPr/>
          <p:nvPr/>
        </p:nvGrpSpPr>
        <p:grpSpPr>
          <a:xfrm>
            <a:off x="7789154" y="2501762"/>
            <a:ext cx="1802295" cy="559018"/>
            <a:chOff x="2388703" y="1888597"/>
            <a:chExt cx="1351721" cy="419263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FEE388F7-A25A-4354-8B6C-FDCEB32A810C}"/>
                </a:ext>
              </a:extLst>
            </p:cNvPr>
            <p:cNvSpPr/>
            <p:nvPr/>
          </p:nvSpPr>
          <p:spPr>
            <a:xfrm>
              <a:off x="2388703" y="1888597"/>
              <a:ext cx="1351721" cy="419263"/>
            </a:xfrm>
            <a:prstGeom prst="roundRect">
              <a:avLst/>
            </a:prstGeom>
            <a:solidFill>
              <a:schemeClr val="accent5">
                <a:lumMod val="65000"/>
              </a:schemeClr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>
                <a:buClr>
                  <a:srgbClr val="000000"/>
                </a:buClr>
              </a:pPr>
              <a:endParaRPr lang="en-US" sz="1867" kern="0">
                <a:solidFill>
                  <a:srgbClr val="FFFFFF"/>
                </a:solidFill>
                <a:latin typeface="Arial"/>
                <a:sym typeface="Arial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26119A4-E97C-464F-9CBD-FF7414A9CB03}"/>
                </a:ext>
              </a:extLst>
            </p:cNvPr>
            <p:cNvSpPr txBox="1"/>
            <p:nvPr/>
          </p:nvSpPr>
          <p:spPr>
            <a:xfrm>
              <a:off x="2674704" y="1944339"/>
              <a:ext cx="944217" cy="2847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9170">
                <a:buClr>
                  <a:srgbClr val="000000"/>
                </a:buClr>
              </a:pPr>
              <a:r>
                <a:rPr lang="en-US" sz="1867" b="1" kern="0">
                  <a:solidFill>
                    <a:srgbClr val="FFFFFF"/>
                  </a:solidFill>
                  <a:latin typeface="SVN-Avo" panose="02040603050506020204"/>
                  <a:cs typeface="Arial"/>
                  <a:sym typeface="Arial"/>
                </a:rPr>
                <a:t>View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A1C7234-F1E5-4536-9D00-41E5617407BC}"/>
              </a:ext>
            </a:extLst>
          </p:cNvPr>
          <p:cNvGrpSpPr/>
          <p:nvPr/>
        </p:nvGrpSpPr>
        <p:grpSpPr>
          <a:xfrm>
            <a:off x="5175990" y="3701828"/>
            <a:ext cx="2352249" cy="1273923"/>
            <a:chOff x="3881992" y="2776371"/>
            <a:chExt cx="1764187" cy="955442"/>
          </a:xfrm>
        </p:grpSpPr>
        <p:sp>
          <p:nvSpPr>
            <p:cNvPr id="16" name="Cloud 15">
              <a:extLst>
                <a:ext uri="{FF2B5EF4-FFF2-40B4-BE49-F238E27FC236}">
                  <a16:creationId xmlns:a16="http://schemas.microsoft.com/office/drawing/2014/main" id="{C7C4B59E-0F3A-4FB9-8B45-A8F1DEEF220C}"/>
                </a:ext>
              </a:extLst>
            </p:cNvPr>
            <p:cNvSpPr/>
            <p:nvPr/>
          </p:nvSpPr>
          <p:spPr>
            <a:xfrm>
              <a:off x="3881992" y="2776371"/>
              <a:ext cx="1764187" cy="955442"/>
            </a:xfrm>
            <a:prstGeom prst="cloud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1219170">
                <a:buClr>
                  <a:srgbClr val="000000"/>
                </a:buClr>
              </a:pPr>
              <a:endParaRPr lang="en-US" sz="1867" kern="0">
                <a:solidFill>
                  <a:srgbClr val="000000"/>
                </a:solidFill>
                <a:latin typeface="Arial"/>
                <a:sym typeface="Arial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9AD7D08-1DB0-4070-9956-60F13C72A197}"/>
                </a:ext>
              </a:extLst>
            </p:cNvPr>
            <p:cNvSpPr txBox="1"/>
            <p:nvPr/>
          </p:nvSpPr>
          <p:spPr>
            <a:xfrm>
              <a:off x="4311237" y="3033786"/>
              <a:ext cx="944217" cy="2847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9170">
                <a:buClr>
                  <a:srgbClr val="000000"/>
                </a:buClr>
              </a:pPr>
              <a:r>
                <a:rPr lang="en-US" sz="1867" b="1" kern="0">
                  <a:solidFill>
                    <a:srgbClr val="F7A912">
                      <a:lumMod val="75000"/>
                    </a:srgbClr>
                  </a:solidFill>
                  <a:latin typeface="SVN-Avo" panose="02040603050506020204"/>
                  <a:cs typeface="Arial"/>
                  <a:sym typeface="Arial"/>
                </a:rPr>
                <a:t>Controller</a:t>
              </a:r>
            </a:p>
          </p:txBody>
        </p:sp>
      </p:grpSp>
      <p:sp>
        <p:nvSpPr>
          <p:cNvPr id="18" name="Arrow: Down 17">
            <a:extLst>
              <a:ext uri="{FF2B5EF4-FFF2-40B4-BE49-F238E27FC236}">
                <a16:creationId xmlns:a16="http://schemas.microsoft.com/office/drawing/2014/main" id="{C192809B-0834-43BE-885F-4213EEB2BE97}"/>
              </a:ext>
            </a:extLst>
          </p:cNvPr>
          <p:cNvSpPr/>
          <p:nvPr/>
        </p:nvSpPr>
        <p:spPr>
          <a:xfrm rot="18149222">
            <a:off x="5315108" y="2685340"/>
            <a:ext cx="111835" cy="1345133"/>
          </a:xfrm>
          <a:prstGeom prst="down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endParaRPr lang="en-US" sz="1867" kern="0">
              <a:solidFill>
                <a:srgbClr val="FFFFFF"/>
              </a:solidFill>
              <a:latin typeface="Arial"/>
              <a:sym typeface="Arial"/>
            </a:endParaRPr>
          </a:p>
        </p:txBody>
      </p:sp>
      <p:sp>
        <p:nvSpPr>
          <p:cNvPr id="25" name="Arrow: Down 24">
            <a:extLst>
              <a:ext uri="{FF2B5EF4-FFF2-40B4-BE49-F238E27FC236}">
                <a16:creationId xmlns:a16="http://schemas.microsoft.com/office/drawing/2014/main" id="{93C3DE6B-B019-4D04-A0D5-9CEDC78FF766}"/>
              </a:ext>
            </a:extLst>
          </p:cNvPr>
          <p:cNvSpPr/>
          <p:nvPr/>
        </p:nvSpPr>
        <p:spPr>
          <a:xfrm rot="3412998">
            <a:off x="8044745" y="2922006"/>
            <a:ext cx="111835" cy="1345133"/>
          </a:xfrm>
          <a:prstGeom prst="down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endParaRPr lang="en-US" sz="1867" kern="0">
              <a:solidFill>
                <a:srgbClr val="FFFFFF"/>
              </a:solidFill>
              <a:latin typeface="Arial"/>
              <a:sym typeface="Arial"/>
            </a:endParaRPr>
          </a:p>
        </p:txBody>
      </p:sp>
      <p:sp>
        <p:nvSpPr>
          <p:cNvPr id="26" name="Arrow: Down 25">
            <a:extLst>
              <a:ext uri="{FF2B5EF4-FFF2-40B4-BE49-F238E27FC236}">
                <a16:creationId xmlns:a16="http://schemas.microsoft.com/office/drawing/2014/main" id="{24511A00-9657-4F3B-9B1D-EDB74D1242A6}"/>
              </a:ext>
            </a:extLst>
          </p:cNvPr>
          <p:cNvSpPr/>
          <p:nvPr/>
        </p:nvSpPr>
        <p:spPr>
          <a:xfrm rot="14149852">
            <a:off x="7893968" y="2811931"/>
            <a:ext cx="111835" cy="1345133"/>
          </a:xfrm>
          <a:prstGeom prst="downArrow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endParaRPr lang="en-US" sz="1867" kern="0">
              <a:solidFill>
                <a:srgbClr val="FFFFFF"/>
              </a:solidFill>
              <a:latin typeface="Arial"/>
              <a:sym typeface="Arial"/>
            </a:endParaRPr>
          </a:p>
        </p:txBody>
      </p:sp>
      <p:sp>
        <p:nvSpPr>
          <p:cNvPr id="27" name="Arrow: Down 26">
            <a:extLst>
              <a:ext uri="{FF2B5EF4-FFF2-40B4-BE49-F238E27FC236}">
                <a16:creationId xmlns:a16="http://schemas.microsoft.com/office/drawing/2014/main" id="{6ACE0A33-D00B-4839-9D75-DC80243E6A7D}"/>
              </a:ext>
            </a:extLst>
          </p:cNvPr>
          <p:cNvSpPr/>
          <p:nvPr/>
        </p:nvSpPr>
        <p:spPr>
          <a:xfrm rot="7241243">
            <a:off x="4996551" y="2899696"/>
            <a:ext cx="152391" cy="1178499"/>
          </a:xfrm>
          <a:prstGeom prst="downArrow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endParaRPr lang="en-US" sz="1867" kern="0">
              <a:solidFill>
                <a:srgbClr val="FFFFFF"/>
              </a:solidFill>
              <a:latin typeface="Arial"/>
              <a:sym typeface="Arial"/>
            </a:endParaRPr>
          </a:p>
        </p:txBody>
      </p:sp>
      <p:sp>
        <p:nvSpPr>
          <p:cNvPr id="24" name="Arrow: Pentagon 23">
            <a:extLst>
              <a:ext uri="{FF2B5EF4-FFF2-40B4-BE49-F238E27FC236}">
                <a16:creationId xmlns:a16="http://schemas.microsoft.com/office/drawing/2014/main" id="{AE25CE2E-1B68-4D46-A709-B0F19D3E7A8A}"/>
              </a:ext>
            </a:extLst>
          </p:cNvPr>
          <p:cNvSpPr/>
          <p:nvPr/>
        </p:nvSpPr>
        <p:spPr>
          <a:xfrm>
            <a:off x="5687150" y="5670113"/>
            <a:ext cx="1722097" cy="853001"/>
          </a:xfrm>
          <a:prstGeom prst="homePlate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glow rad="139700">
              <a:schemeClr val="accent1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endParaRPr lang="en-US" sz="1867" kern="0">
              <a:solidFill>
                <a:srgbClr val="FFFFFF"/>
              </a:solidFill>
              <a:latin typeface="Arial"/>
              <a:sym typeface="Arial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64CD8DB-3DD1-436E-9177-64085378F9B0}"/>
              </a:ext>
            </a:extLst>
          </p:cNvPr>
          <p:cNvSpPr txBox="1"/>
          <p:nvPr/>
        </p:nvSpPr>
        <p:spPr>
          <a:xfrm>
            <a:off x="5791201" y="5891427"/>
            <a:ext cx="1258956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en-US" sz="1867" b="1" kern="0">
                <a:solidFill>
                  <a:srgbClr val="FFFFFF"/>
                </a:solidFill>
                <a:latin typeface="SVN-Avo" panose="02040603050506020204"/>
                <a:cs typeface="Arial"/>
                <a:sym typeface="Arial"/>
              </a:rPr>
              <a:t>Browser</a:t>
            </a:r>
          </a:p>
        </p:txBody>
      </p:sp>
      <p:sp>
        <p:nvSpPr>
          <p:cNvPr id="31" name="Arrow: Down 30">
            <a:extLst>
              <a:ext uri="{FF2B5EF4-FFF2-40B4-BE49-F238E27FC236}">
                <a16:creationId xmlns:a16="http://schemas.microsoft.com/office/drawing/2014/main" id="{563C5D11-AC47-47F4-A144-3AF2E64D0F02}"/>
              </a:ext>
            </a:extLst>
          </p:cNvPr>
          <p:cNvSpPr/>
          <p:nvPr/>
        </p:nvSpPr>
        <p:spPr>
          <a:xfrm>
            <a:off x="6635108" y="4923259"/>
            <a:ext cx="101133" cy="703340"/>
          </a:xfrm>
          <a:prstGeom prst="down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endParaRPr lang="en-US" sz="1867" kern="0">
              <a:solidFill>
                <a:srgbClr val="FFFFFF"/>
              </a:solidFill>
              <a:latin typeface="Arial"/>
              <a:sym typeface="Arial"/>
            </a:endParaRPr>
          </a:p>
        </p:txBody>
      </p:sp>
      <p:sp>
        <p:nvSpPr>
          <p:cNvPr id="32" name="Arrow: Down 31">
            <a:extLst>
              <a:ext uri="{FF2B5EF4-FFF2-40B4-BE49-F238E27FC236}">
                <a16:creationId xmlns:a16="http://schemas.microsoft.com/office/drawing/2014/main" id="{AD628ED6-DC46-4F2D-97AD-7C12A26349C0}"/>
              </a:ext>
            </a:extLst>
          </p:cNvPr>
          <p:cNvSpPr/>
          <p:nvPr/>
        </p:nvSpPr>
        <p:spPr>
          <a:xfrm rot="10800000">
            <a:off x="5971788" y="4928734"/>
            <a:ext cx="124211" cy="678185"/>
          </a:xfrm>
          <a:prstGeom prst="downArrow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endParaRPr lang="en-US" sz="1867" kern="0">
              <a:solidFill>
                <a:srgbClr val="FFFFFF"/>
              </a:solidFill>
              <a:latin typeface="Arial"/>
              <a:sym typeface="Arial"/>
            </a:endParaRPr>
          </a:p>
        </p:txBody>
      </p:sp>
      <p:sp>
        <p:nvSpPr>
          <p:cNvPr id="28" name="Slide Number Placeholder 1">
            <a:extLst>
              <a:ext uri="{FF2B5EF4-FFF2-40B4-BE49-F238E27FC236}">
                <a16:creationId xmlns:a16="http://schemas.microsoft.com/office/drawing/2014/main" id="{19095B95-72B9-4084-B8B8-3357772487E3}"/>
              </a:ext>
            </a:extLst>
          </p:cNvPr>
          <p:cNvSpPr txBox="1">
            <a:spLocks/>
          </p:cNvSpPr>
          <p:nvPr/>
        </p:nvSpPr>
        <p:spPr>
          <a:xfrm>
            <a:off x="11440471" y="638070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>
              <a:defRPr lang="en-US"/>
            </a:defPPr>
            <a:lvl1pPr marL="0" lvl="0" algn="l" defTabSz="914400" rtl="0" eaLnBrk="1" latinLnBrk="0" hangingPunct="1">
              <a:buNone/>
              <a:defRPr sz="1600" kern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L="457200" lvl="1" algn="l" defTabSz="914400" rtl="0" eaLnBrk="1" latinLnBrk="0" hangingPunct="1">
              <a:buNone/>
              <a:defRPr sz="1600" kern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L="914400" lvl="2" algn="l" defTabSz="914400" rtl="0" eaLnBrk="1" latinLnBrk="0" hangingPunct="1">
              <a:buNone/>
              <a:defRPr sz="1600" kern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L="1371600" lvl="3" algn="l" defTabSz="914400" rtl="0" eaLnBrk="1" latinLnBrk="0" hangingPunct="1">
              <a:buNone/>
              <a:defRPr sz="1600" kern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L="1828800" lvl="4" algn="l" defTabSz="914400" rtl="0" eaLnBrk="1" latinLnBrk="0" hangingPunct="1">
              <a:buNone/>
              <a:defRPr sz="1600" kern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L="2286000" lvl="5" algn="l" defTabSz="914400" rtl="0" eaLnBrk="1" latinLnBrk="0" hangingPunct="1">
              <a:buNone/>
              <a:defRPr sz="1600" kern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L="2743200" lvl="6" algn="l" defTabSz="914400" rtl="0" eaLnBrk="1" latinLnBrk="0" hangingPunct="1">
              <a:buNone/>
              <a:defRPr sz="1600" kern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L="3200400" lvl="7" algn="l" defTabSz="914400" rtl="0" eaLnBrk="1" latinLnBrk="0" hangingPunct="1">
              <a:buNone/>
              <a:defRPr sz="1600" kern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L="3657600" lvl="8" algn="l" defTabSz="914400" rtl="0" eaLnBrk="1" latinLnBrk="0" hangingPunct="1">
              <a:buNone/>
              <a:defRPr sz="1600" kern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2000" b="1" i="0" u="none" strike="noStrike" kern="1200" cap="none" spc="0" normalizeH="0" baseline="0" noProof="0" smtClean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uLnTx/>
                <a:uFillTx/>
                <a:latin typeface="Montserrat ExtraBold"/>
                <a:sym typeface="Nixie One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" sz="2000" b="1" i="0" u="none" strike="noStrike" kern="1200" cap="none" spc="0" normalizeH="0" baseline="0" noProof="0">
              <a:ln>
                <a:noFill/>
              </a:ln>
              <a:solidFill>
                <a:schemeClr val="accent1">
                  <a:lumMod val="60000"/>
                  <a:lumOff val="40000"/>
                </a:schemeClr>
              </a:solidFill>
              <a:effectLst/>
              <a:uLnTx/>
              <a:uFillTx/>
              <a:latin typeface="Montserrat ExtraBold"/>
              <a:sym typeface="Nixie One"/>
            </a:endParaRPr>
          </a:p>
        </p:txBody>
      </p:sp>
      <p:pic>
        <p:nvPicPr>
          <p:cNvPr id="29" name="Picture 28" descr="Logo&#10;&#10;Description automatically generated">
            <a:extLst>
              <a:ext uri="{FF2B5EF4-FFF2-40B4-BE49-F238E27FC236}">
                <a16:creationId xmlns:a16="http://schemas.microsoft.com/office/drawing/2014/main" id="{8C82CA08-2F95-474A-8C16-3F6B8FB692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95" y="5210383"/>
            <a:ext cx="2018022" cy="2018022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3"/>
          <p:cNvSpPr txBox="1">
            <a:spLocks noGrp="1"/>
          </p:cNvSpPr>
          <p:nvPr>
            <p:ph type="ctrTitle"/>
          </p:nvPr>
        </p:nvSpPr>
        <p:spPr>
          <a:xfrm>
            <a:off x="5899436" y="3625681"/>
            <a:ext cx="5200984" cy="1140229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">
                <a:latin typeface="SVN-Avo" panose="02040603050506020204"/>
              </a:rPr>
              <a:t>Giới thiệu đề tài</a:t>
            </a:r>
            <a:endParaRPr>
              <a:latin typeface="SVN-Avo" panose="02040603050506020204"/>
            </a:endParaRPr>
          </a:p>
        </p:txBody>
      </p:sp>
      <p:sp>
        <p:nvSpPr>
          <p:cNvPr id="141" name="Google Shape;141;p33"/>
          <p:cNvSpPr txBox="1">
            <a:spLocks noGrp="1"/>
          </p:cNvSpPr>
          <p:nvPr>
            <p:ph type="subTitle" idx="1"/>
          </p:nvPr>
        </p:nvSpPr>
        <p:spPr>
          <a:xfrm>
            <a:off x="5899436" y="4821638"/>
            <a:ext cx="6526268" cy="620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indent="0"/>
            <a:r>
              <a:rPr lang="en" sz="4267">
                <a:latin typeface="SVN-Avo" panose="02040603050506020204"/>
              </a:rPr>
              <a:t>Website âm nhạc GoMusic</a:t>
            </a:r>
            <a:endParaRPr sz="4267">
              <a:latin typeface="SVN-Avo" panose="02040603050506020204"/>
            </a:endParaRPr>
          </a:p>
        </p:txBody>
      </p:sp>
      <p:grpSp>
        <p:nvGrpSpPr>
          <p:cNvPr id="142" name="Google Shape;142;p33"/>
          <p:cNvGrpSpPr/>
          <p:nvPr/>
        </p:nvGrpSpPr>
        <p:grpSpPr>
          <a:xfrm>
            <a:off x="-1021948" y="-6697384"/>
            <a:ext cx="4882331" cy="5937785"/>
            <a:chOff x="363771" y="5"/>
            <a:chExt cx="3661748" cy="4453339"/>
          </a:xfrm>
        </p:grpSpPr>
        <p:grpSp>
          <p:nvGrpSpPr>
            <p:cNvPr id="143" name="Google Shape;143;p33"/>
            <p:cNvGrpSpPr/>
            <p:nvPr/>
          </p:nvGrpSpPr>
          <p:grpSpPr>
            <a:xfrm>
              <a:off x="363771" y="868240"/>
              <a:ext cx="3661748" cy="3509824"/>
              <a:chOff x="3413570" y="1136778"/>
              <a:chExt cx="2346221" cy="2249022"/>
            </a:xfrm>
          </p:grpSpPr>
          <p:grpSp>
            <p:nvGrpSpPr>
              <p:cNvPr id="144" name="Google Shape;144;p33"/>
              <p:cNvGrpSpPr/>
              <p:nvPr/>
            </p:nvGrpSpPr>
            <p:grpSpPr>
              <a:xfrm>
                <a:off x="3413570" y="1136778"/>
                <a:ext cx="2346221" cy="2243338"/>
                <a:chOff x="3632471" y="1574244"/>
                <a:chExt cx="959168" cy="917108"/>
              </a:xfrm>
            </p:grpSpPr>
            <p:sp>
              <p:nvSpPr>
                <p:cNvPr id="145" name="Google Shape;145;p33"/>
                <p:cNvSpPr/>
                <p:nvPr/>
              </p:nvSpPr>
              <p:spPr>
                <a:xfrm>
                  <a:off x="3691878" y="1667828"/>
                  <a:ext cx="795679" cy="7362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308" h="165913" extrusionOk="0">
                      <a:moveTo>
                        <a:pt x="76909" y="1"/>
                      </a:moveTo>
                      <a:cubicBezTo>
                        <a:pt x="30472" y="8538"/>
                        <a:pt x="0" y="54113"/>
                        <a:pt x="10422" y="100621"/>
                      </a:cubicBezTo>
                      <a:cubicBezTo>
                        <a:pt x="19047" y="139085"/>
                        <a:pt x="53567" y="165912"/>
                        <a:pt x="92030" y="165912"/>
                      </a:cubicBezTo>
                      <a:cubicBezTo>
                        <a:pt x="95938" y="165912"/>
                        <a:pt x="99899" y="165630"/>
                        <a:pt x="103860" y="165067"/>
                      </a:cubicBezTo>
                      <a:cubicBezTo>
                        <a:pt x="148467" y="158642"/>
                        <a:pt x="179308" y="118330"/>
                        <a:pt x="175312" y="74709"/>
                      </a:cubicBezTo>
                      <a:cubicBezTo>
                        <a:pt x="174977" y="71048"/>
                        <a:pt x="171879" y="68372"/>
                        <a:pt x="168341" y="68372"/>
                      </a:cubicBezTo>
                      <a:cubicBezTo>
                        <a:pt x="167918" y="68372"/>
                        <a:pt x="167496" y="68407"/>
                        <a:pt x="167056" y="68478"/>
                      </a:cubicBezTo>
                      <a:cubicBezTo>
                        <a:pt x="163517" y="69129"/>
                        <a:pt x="161000" y="72368"/>
                        <a:pt x="161335" y="75941"/>
                      </a:cubicBezTo>
                      <a:cubicBezTo>
                        <a:pt x="164715" y="112609"/>
                        <a:pt x="138538" y="146443"/>
                        <a:pt x="100850" y="151301"/>
                      </a:cubicBezTo>
                      <a:cubicBezTo>
                        <a:pt x="97892" y="151689"/>
                        <a:pt x="94935" y="151882"/>
                        <a:pt x="92013" y="151882"/>
                      </a:cubicBezTo>
                      <a:cubicBezTo>
                        <a:pt x="60362" y="151882"/>
                        <a:pt x="31880" y="130001"/>
                        <a:pt x="24346" y="98544"/>
                      </a:cubicBezTo>
                      <a:cubicBezTo>
                        <a:pt x="14998" y="59500"/>
                        <a:pt x="40470" y="20966"/>
                        <a:pt x="79444" y="13819"/>
                      </a:cubicBezTo>
                      <a:lnTo>
                        <a:pt x="76909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6216C">
                        <a:alpha val="18823"/>
                      </a:srgbClr>
                    </a:gs>
                    <a:gs pos="100000">
                      <a:srgbClr val="F7A912">
                        <a:alpha val="86666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defTabSz="1219170">
                    <a:buClr>
                      <a:srgbClr val="000000"/>
                    </a:buClr>
                  </a:pPr>
                  <a:endParaRPr sz="1867" kern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6" name="Google Shape;146;p33"/>
                <p:cNvSpPr/>
                <p:nvPr/>
              </p:nvSpPr>
              <p:spPr>
                <a:xfrm rot="-9900997">
                  <a:off x="3714135" y="1664603"/>
                  <a:ext cx="795841" cy="7363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308" h="165913" extrusionOk="0">
                      <a:moveTo>
                        <a:pt x="76909" y="1"/>
                      </a:moveTo>
                      <a:cubicBezTo>
                        <a:pt x="30472" y="8538"/>
                        <a:pt x="0" y="54113"/>
                        <a:pt x="10422" y="100621"/>
                      </a:cubicBezTo>
                      <a:cubicBezTo>
                        <a:pt x="19047" y="139085"/>
                        <a:pt x="53567" y="165912"/>
                        <a:pt x="92030" y="165912"/>
                      </a:cubicBezTo>
                      <a:cubicBezTo>
                        <a:pt x="95938" y="165912"/>
                        <a:pt x="99899" y="165630"/>
                        <a:pt x="103860" y="165067"/>
                      </a:cubicBezTo>
                      <a:cubicBezTo>
                        <a:pt x="148467" y="158642"/>
                        <a:pt x="179308" y="118330"/>
                        <a:pt x="175312" y="74709"/>
                      </a:cubicBezTo>
                      <a:cubicBezTo>
                        <a:pt x="174977" y="71048"/>
                        <a:pt x="171879" y="68372"/>
                        <a:pt x="168341" y="68372"/>
                      </a:cubicBezTo>
                      <a:cubicBezTo>
                        <a:pt x="167918" y="68372"/>
                        <a:pt x="167496" y="68407"/>
                        <a:pt x="167056" y="68478"/>
                      </a:cubicBezTo>
                      <a:cubicBezTo>
                        <a:pt x="163517" y="69129"/>
                        <a:pt x="161000" y="72368"/>
                        <a:pt x="161335" y="75941"/>
                      </a:cubicBezTo>
                      <a:cubicBezTo>
                        <a:pt x="164715" y="112609"/>
                        <a:pt x="138538" y="146443"/>
                        <a:pt x="100850" y="151301"/>
                      </a:cubicBezTo>
                      <a:cubicBezTo>
                        <a:pt x="97892" y="151689"/>
                        <a:pt x="94935" y="151882"/>
                        <a:pt x="92013" y="151882"/>
                      </a:cubicBezTo>
                      <a:cubicBezTo>
                        <a:pt x="60362" y="151882"/>
                        <a:pt x="31880" y="130001"/>
                        <a:pt x="24346" y="98544"/>
                      </a:cubicBezTo>
                      <a:cubicBezTo>
                        <a:pt x="14998" y="59500"/>
                        <a:pt x="40470" y="20966"/>
                        <a:pt x="79444" y="13819"/>
                      </a:cubicBezTo>
                      <a:lnTo>
                        <a:pt x="76909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6216C">
                        <a:alpha val="18823"/>
                      </a:srgbClr>
                    </a:gs>
                    <a:gs pos="100000">
                      <a:srgbClr val="FFC452">
                        <a:alpha val="86666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defTabSz="1219170">
                    <a:buClr>
                      <a:srgbClr val="000000"/>
                    </a:buClr>
                  </a:pPr>
                  <a:endParaRPr sz="1867" kern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47" name="Google Shape;147;p33"/>
              <p:cNvGrpSpPr/>
              <p:nvPr/>
            </p:nvGrpSpPr>
            <p:grpSpPr>
              <a:xfrm rot="8100000">
                <a:off x="3741426" y="1504372"/>
                <a:ext cx="1608501" cy="1537967"/>
                <a:chOff x="3632471" y="1574244"/>
                <a:chExt cx="959168" cy="917108"/>
              </a:xfrm>
            </p:grpSpPr>
            <p:sp>
              <p:nvSpPr>
                <p:cNvPr id="148" name="Google Shape;148;p33"/>
                <p:cNvSpPr/>
                <p:nvPr/>
              </p:nvSpPr>
              <p:spPr>
                <a:xfrm>
                  <a:off x="3691878" y="1667828"/>
                  <a:ext cx="795679" cy="7362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308" h="165913" extrusionOk="0">
                      <a:moveTo>
                        <a:pt x="76909" y="1"/>
                      </a:moveTo>
                      <a:cubicBezTo>
                        <a:pt x="30472" y="8538"/>
                        <a:pt x="0" y="54113"/>
                        <a:pt x="10422" y="100621"/>
                      </a:cubicBezTo>
                      <a:cubicBezTo>
                        <a:pt x="19047" y="139085"/>
                        <a:pt x="53567" y="165912"/>
                        <a:pt x="92030" y="165912"/>
                      </a:cubicBezTo>
                      <a:cubicBezTo>
                        <a:pt x="95938" y="165912"/>
                        <a:pt x="99899" y="165630"/>
                        <a:pt x="103860" y="165067"/>
                      </a:cubicBezTo>
                      <a:cubicBezTo>
                        <a:pt x="148467" y="158642"/>
                        <a:pt x="179308" y="118330"/>
                        <a:pt x="175312" y="74709"/>
                      </a:cubicBezTo>
                      <a:cubicBezTo>
                        <a:pt x="174977" y="71048"/>
                        <a:pt x="171879" y="68372"/>
                        <a:pt x="168341" y="68372"/>
                      </a:cubicBezTo>
                      <a:cubicBezTo>
                        <a:pt x="167918" y="68372"/>
                        <a:pt x="167496" y="68407"/>
                        <a:pt x="167056" y="68478"/>
                      </a:cubicBezTo>
                      <a:cubicBezTo>
                        <a:pt x="163517" y="69129"/>
                        <a:pt x="161000" y="72368"/>
                        <a:pt x="161335" y="75941"/>
                      </a:cubicBezTo>
                      <a:cubicBezTo>
                        <a:pt x="164715" y="112609"/>
                        <a:pt x="138538" y="146443"/>
                        <a:pt x="100850" y="151301"/>
                      </a:cubicBezTo>
                      <a:cubicBezTo>
                        <a:pt x="97892" y="151689"/>
                        <a:pt x="94935" y="151882"/>
                        <a:pt x="92013" y="151882"/>
                      </a:cubicBezTo>
                      <a:cubicBezTo>
                        <a:pt x="60362" y="151882"/>
                        <a:pt x="31880" y="130001"/>
                        <a:pt x="24346" y="98544"/>
                      </a:cubicBezTo>
                      <a:cubicBezTo>
                        <a:pt x="14998" y="59500"/>
                        <a:pt x="40470" y="20966"/>
                        <a:pt x="79444" y="13819"/>
                      </a:cubicBezTo>
                      <a:lnTo>
                        <a:pt x="76909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6216C">
                        <a:alpha val="18823"/>
                      </a:srgbClr>
                    </a:gs>
                    <a:gs pos="100000">
                      <a:srgbClr val="F7A912">
                        <a:alpha val="86666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defTabSz="1219170">
                    <a:buClr>
                      <a:srgbClr val="000000"/>
                    </a:buClr>
                  </a:pPr>
                  <a:endParaRPr sz="1867" kern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9" name="Google Shape;149;p33"/>
                <p:cNvSpPr/>
                <p:nvPr/>
              </p:nvSpPr>
              <p:spPr>
                <a:xfrm rot="-9900997">
                  <a:off x="3714135" y="1664603"/>
                  <a:ext cx="795841" cy="7363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308" h="165913" extrusionOk="0">
                      <a:moveTo>
                        <a:pt x="76909" y="1"/>
                      </a:moveTo>
                      <a:cubicBezTo>
                        <a:pt x="30472" y="8538"/>
                        <a:pt x="0" y="54113"/>
                        <a:pt x="10422" y="100621"/>
                      </a:cubicBezTo>
                      <a:cubicBezTo>
                        <a:pt x="19047" y="139085"/>
                        <a:pt x="53567" y="165912"/>
                        <a:pt x="92030" y="165912"/>
                      </a:cubicBezTo>
                      <a:cubicBezTo>
                        <a:pt x="95938" y="165912"/>
                        <a:pt x="99899" y="165630"/>
                        <a:pt x="103860" y="165067"/>
                      </a:cubicBezTo>
                      <a:cubicBezTo>
                        <a:pt x="148467" y="158642"/>
                        <a:pt x="179308" y="118330"/>
                        <a:pt x="175312" y="74709"/>
                      </a:cubicBezTo>
                      <a:cubicBezTo>
                        <a:pt x="174977" y="71048"/>
                        <a:pt x="171879" y="68372"/>
                        <a:pt x="168341" y="68372"/>
                      </a:cubicBezTo>
                      <a:cubicBezTo>
                        <a:pt x="167918" y="68372"/>
                        <a:pt x="167496" y="68407"/>
                        <a:pt x="167056" y="68478"/>
                      </a:cubicBezTo>
                      <a:cubicBezTo>
                        <a:pt x="163517" y="69129"/>
                        <a:pt x="161000" y="72368"/>
                        <a:pt x="161335" y="75941"/>
                      </a:cubicBezTo>
                      <a:cubicBezTo>
                        <a:pt x="164715" y="112609"/>
                        <a:pt x="138538" y="146443"/>
                        <a:pt x="100850" y="151301"/>
                      </a:cubicBezTo>
                      <a:cubicBezTo>
                        <a:pt x="97892" y="151689"/>
                        <a:pt x="94935" y="151882"/>
                        <a:pt x="92013" y="151882"/>
                      </a:cubicBezTo>
                      <a:cubicBezTo>
                        <a:pt x="60362" y="151882"/>
                        <a:pt x="31880" y="130001"/>
                        <a:pt x="24346" y="98544"/>
                      </a:cubicBezTo>
                      <a:cubicBezTo>
                        <a:pt x="14998" y="59500"/>
                        <a:pt x="40470" y="20966"/>
                        <a:pt x="79444" y="13819"/>
                      </a:cubicBezTo>
                      <a:lnTo>
                        <a:pt x="76909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6216C">
                        <a:alpha val="18823"/>
                      </a:srgbClr>
                    </a:gs>
                    <a:gs pos="100000">
                      <a:srgbClr val="FFC452">
                        <a:alpha val="86666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defTabSz="1219170">
                    <a:buClr>
                      <a:srgbClr val="000000"/>
                    </a:buClr>
                  </a:pPr>
                  <a:endParaRPr sz="1867" kern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150" name="Google Shape;150;p33"/>
            <p:cNvGrpSpPr/>
            <p:nvPr/>
          </p:nvGrpSpPr>
          <p:grpSpPr>
            <a:xfrm>
              <a:off x="937494" y="5"/>
              <a:ext cx="2514210" cy="4453339"/>
              <a:chOff x="937494" y="5"/>
              <a:chExt cx="2514210" cy="4453339"/>
            </a:xfrm>
          </p:grpSpPr>
          <p:sp>
            <p:nvSpPr>
              <p:cNvPr id="151" name="Google Shape;151;p33"/>
              <p:cNvSpPr/>
              <p:nvPr/>
            </p:nvSpPr>
            <p:spPr>
              <a:xfrm>
                <a:off x="1679916" y="3570154"/>
                <a:ext cx="67485" cy="534474"/>
              </a:xfrm>
              <a:custGeom>
                <a:avLst/>
                <a:gdLst/>
                <a:ahLst/>
                <a:cxnLst/>
                <a:rect l="l" t="t" r="r" b="b"/>
                <a:pathLst>
                  <a:path w="2433" h="19269" extrusionOk="0">
                    <a:moveTo>
                      <a:pt x="0" y="19268"/>
                    </a:moveTo>
                    <a:lnTo>
                      <a:pt x="2432" y="0"/>
                    </a:lnTo>
                    <a:lnTo>
                      <a:pt x="0" y="19268"/>
                    </a:lnTo>
                    <a:close/>
                  </a:path>
                </a:pathLst>
              </a:custGeom>
              <a:solidFill>
                <a:srgbClr val="F1882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52" name="Google Shape;152;p33"/>
              <p:cNvSpPr/>
              <p:nvPr/>
            </p:nvSpPr>
            <p:spPr>
              <a:xfrm>
                <a:off x="937494" y="1295929"/>
                <a:ext cx="2514210" cy="3157415"/>
              </a:xfrm>
              <a:custGeom>
                <a:avLst/>
                <a:gdLst/>
                <a:ahLst/>
                <a:cxnLst/>
                <a:rect l="l" t="t" r="r" b="b"/>
                <a:pathLst>
                  <a:path w="90643" h="113832" extrusionOk="0">
                    <a:moveTo>
                      <a:pt x="16140" y="1"/>
                    </a:moveTo>
                    <a:cubicBezTo>
                      <a:pt x="15007" y="1"/>
                      <a:pt x="13720" y="1051"/>
                      <a:pt x="12174" y="3585"/>
                    </a:cubicBezTo>
                    <a:cubicBezTo>
                      <a:pt x="6831" y="12330"/>
                      <a:pt x="11317" y="26860"/>
                      <a:pt x="15917" y="38390"/>
                    </a:cubicBezTo>
                    <a:cubicBezTo>
                      <a:pt x="20503" y="49921"/>
                      <a:pt x="14946" y="60279"/>
                      <a:pt x="10246" y="69781"/>
                    </a:cubicBezTo>
                    <a:cubicBezTo>
                      <a:pt x="5558" y="79282"/>
                      <a:pt x="1" y="97214"/>
                      <a:pt x="18475" y="107144"/>
                    </a:cubicBezTo>
                    <a:cubicBezTo>
                      <a:pt x="28025" y="112278"/>
                      <a:pt x="39681" y="113831"/>
                      <a:pt x="49717" y="113831"/>
                    </a:cubicBezTo>
                    <a:cubicBezTo>
                      <a:pt x="59094" y="113831"/>
                      <a:pt x="67057" y="112475"/>
                      <a:pt x="70569" y="111416"/>
                    </a:cubicBezTo>
                    <a:cubicBezTo>
                      <a:pt x="78382" y="109059"/>
                      <a:pt x="90643" y="98386"/>
                      <a:pt x="85313" y="81525"/>
                    </a:cubicBezTo>
                    <a:cubicBezTo>
                      <a:pt x="79970" y="64652"/>
                      <a:pt x="72068" y="55251"/>
                      <a:pt x="75698" y="47148"/>
                    </a:cubicBezTo>
                    <a:cubicBezTo>
                      <a:pt x="79327" y="39033"/>
                      <a:pt x="86522" y="25121"/>
                      <a:pt x="76870" y="15645"/>
                    </a:cubicBezTo>
                    <a:cubicBezTo>
                      <a:pt x="75954" y="14747"/>
                      <a:pt x="75212" y="14358"/>
                      <a:pt x="74577" y="14358"/>
                    </a:cubicBezTo>
                    <a:cubicBezTo>
                      <a:pt x="71141" y="14358"/>
                      <a:pt x="70875" y="25778"/>
                      <a:pt x="63525" y="29746"/>
                    </a:cubicBezTo>
                    <a:cubicBezTo>
                      <a:pt x="62244" y="30434"/>
                      <a:pt x="61031" y="30704"/>
                      <a:pt x="59915" y="30704"/>
                    </a:cubicBezTo>
                    <a:cubicBezTo>
                      <a:pt x="55839" y="30704"/>
                      <a:pt x="53066" y="27099"/>
                      <a:pt x="53066" y="27099"/>
                    </a:cubicBezTo>
                    <a:lnTo>
                      <a:pt x="38864" y="14901"/>
                    </a:lnTo>
                    <a:cubicBezTo>
                      <a:pt x="38864" y="17454"/>
                      <a:pt x="36125" y="19027"/>
                      <a:pt x="32876" y="19027"/>
                    </a:cubicBezTo>
                    <a:cubicBezTo>
                      <a:pt x="29307" y="19027"/>
                      <a:pt x="25123" y="17129"/>
                      <a:pt x="23276" y="12545"/>
                    </a:cubicBezTo>
                    <a:cubicBezTo>
                      <a:pt x="20777" y="6330"/>
                      <a:pt x="18922" y="1"/>
                      <a:pt x="16140" y="1"/>
                    </a:cubicBezTo>
                    <a:close/>
                  </a:path>
                </a:pathLst>
              </a:custGeom>
              <a:solidFill>
                <a:srgbClr val="46234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53" name="Google Shape;153;p33"/>
              <p:cNvSpPr/>
              <p:nvPr/>
            </p:nvSpPr>
            <p:spPr>
              <a:xfrm>
                <a:off x="1119951" y="1329991"/>
                <a:ext cx="2226212" cy="3082108"/>
              </a:xfrm>
              <a:custGeom>
                <a:avLst/>
                <a:gdLst/>
                <a:ahLst/>
                <a:cxnLst/>
                <a:rect l="l" t="t" r="r" b="b"/>
                <a:pathLst>
                  <a:path w="80260" h="111117" extrusionOk="0">
                    <a:moveTo>
                      <a:pt x="9565" y="1"/>
                    </a:moveTo>
                    <a:cubicBezTo>
                      <a:pt x="9263" y="1"/>
                      <a:pt x="8305" y="265"/>
                      <a:pt x="6642" y="2987"/>
                    </a:cubicBezTo>
                    <a:cubicBezTo>
                      <a:pt x="1437" y="11531"/>
                      <a:pt x="6339" y="26325"/>
                      <a:pt x="10473" y="36709"/>
                    </a:cubicBezTo>
                    <a:cubicBezTo>
                      <a:pt x="15085" y="48302"/>
                      <a:pt x="9893" y="58761"/>
                      <a:pt x="5319" y="67986"/>
                    </a:cubicBezTo>
                    <a:cubicBezTo>
                      <a:pt x="5130" y="68364"/>
                      <a:pt x="4953" y="68729"/>
                      <a:pt x="4777" y="69094"/>
                    </a:cubicBezTo>
                    <a:cubicBezTo>
                      <a:pt x="2559" y="73568"/>
                      <a:pt x="1" y="80297"/>
                      <a:pt x="316" y="87014"/>
                    </a:cubicBezTo>
                    <a:cubicBezTo>
                      <a:pt x="694" y="94701"/>
                      <a:pt x="4777" y="100699"/>
                      <a:pt x="12476" y="104832"/>
                    </a:cubicBezTo>
                    <a:cubicBezTo>
                      <a:pt x="20163" y="108978"/>
                      <a:pt x="30131" y="111070"/>
                      <a:pt x="42064" y="111070"/>
                    </a:cubicBezTo>
                    <a:cubicBezTo>
                      <a:pt x="44095" y="111070"/>
                      <a:pt x="46187" y="111116"/>
                      <a:pt x="48308" y="111116"/>
                    </a:cubicBezTo>
                    <a:cubicBezTo>
                      <a:pt x="53437" y="111116"/>
                      <a:pt x="58740" y="110845"/>
                      <a:pt x="63777" y="108991"/>
                    </a:cubicBezTo>
                    <a:cubicBezTo>
                      <a:pt x="67229" y="107705"/>
                      <a:pt x="72308" y="105147"/>
                      <a:pt x="75647" y="99565"/>
                    </a:cubicBezTo>
                    <a:cubicBezTo>
                      <a:pt x="78004" y="95633"/>
                      <a:pt x="80259" y="89169"/>
                      <a:pt x="77563" y="80663"/>
                    </a:cubicBezTo>
                    <a:cubicBezTo>
                      <a:pt x="75735" y="74879"/>
                      <a:pt x="73606" y="69989"/>
                      <a:pt x="71716" y="65679"/>
                    </a:cubicBezTo>
                    <a:cubicBezTo>
                      <a:pt x="68061" y="57274"/>
                      <a:pt x="65415" y="51213"/>
                      <a:pt x="67998" y="45416"/>
                    </a:cubicBezTo>
                    <a:cubicBezTo>
                      <a:pt x="68212" y="44937"/>
                      <a:pt x="68439" y="44433"/>
                      <a:pt x="68679" y="43917"/>
                    </a:cubicBezTo>
                    <a:cubicBezTo>
                      <a:pt x="72358" y="35827"/>
                      <a:pt x="77903" y="23603"/>
                      <a:pt x="69435" y="15299"/>
                    </a:cubicBezTo>
                    <a:cubicBezTo>
                      <a:pt x="68719" y="14595"/>
                      <a:pt x="68233" y="14350"/>
                      <a:pt x="67996" y="14350"/>
                    </a:cubicBezTo>
                    <a:cubicBezTo>
                      <a:pt x="67979" y="14350"/>
                      <a:pt x="67963" y="14351"/>
                      <a:pt x="67948" y="14354"/>
                    </a:cubicBezTo>
                    <a:cubicBezTo>
                      <a:pt x="67267" y="14505"/>
                      <a:pt x="66297" y="16849"/>
                      <a:pt x="65591" y="18550"/>
                    </a:cubicBezTo>
                    <a:cubicBezTo>
                      <a:pt x="64104" y="22179"/>
                      <a:pt x="62063" y="27157"/>
                      <a:pt x="57526" y="29589"/>
                    </a:cubicBezTo>
                    <a:cubicBezTo>
                      <a:pt x="56155" y="30330"/>
                      <a:pt x="54745" y="30699"/>
                      <a:pt x="53332" y="30699"/>
                    </a:cubicBezTo>
                    <a:cubicBezTo>
                      <a:pt x="51837" y="30699"/>
                      <a:pt x="50339" y="30286"/>
                      <a:pt x="48882" y="29463"/>
                    </a:cubicBezTo>
                    <a:cubicBezTo>
                      <a:pt x="47092" y="28455"/>
                      <a:pt x="45920" y="27119"/>
                      <a:pt x="45593" y="26728"/>
                    </a:cubicBezTo>
                    <a:lnTo>
                      <a:pt x="32954" y="15866"/>
                    </a:lnTo>
                    <a:cubicBezTo>
                      <a:pt x="32135" y="17328"/>
                      <a:pt x="30496" y="18411"/>
                      <a:pt x="28316" y="18840"/>
                    </a:cubicBezTo>
                    <a:cubicBezTo>
                      <a:pt x="27659" y="18967"/>
                      <a:pt x="26976" y="19031"/>
                      <a:pt x="26280" y="19031"/>
                    </a:cubicBezTo>
                    <a:cubicBezTo>
                      <a:pt x="22134" y="19031"/>
                      <a:pt x="17560" y="16747"/>
                      <a:pt x="15564" y="11783"/>
                    </a:cubicBezTo>
                    <a:cubicBezTo>
                      <a:pt x="15135" y="10712"/>
                      <a:pt x="14719" y="9641"/>
                      <a:pt x="14329" y="8607"/>
                    </a:cubicBezTo>
                    <a:cubicBezTo>
                      <a:pt x="13396" y="6201"/>
                      <a:pt x="12527" y="3920"/>
                      <a:pt x="11645" y="2281"/>
                    </a:cubicBezTo>
                    <a:cubicBezTo>
                      <a:pt x="10599" y="366"/>
                      <a:pt x="9931" y="26"/>
                      <a:pt x="9616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54" name="Google Shape;154;p33"/>
              <p:cNvSpPr/>
              <p:nvPr/>
            </p:nvSpPr>
            <p:spPr>
              <a:xfrm>
                <a:off x="1119951" y="1329991"/>
                <a:ext cx="1866540" cy="3082108"/>
              </a:xfrm>
              <a:custGeom>
                <a:avLst/>
                <a:gdLst/>
                <a:ahLst/>
                <a:cxnLst/>
                <a:rect l="l" t="t" r="r" b="b"/>
                <a:pathLst>
                  <a:path w="67293" h="111117" extrusionOk="0">
                    <a:moveTo>
                      <a:pt x="9565" y="1"/>
                    </a:moveTo>
                    <a:cubicBezTo>
                      <a:pt x="9263" y="1"/>
                      <a:pt x="8305" y="265"/>
                      <a:pt x="6642" y="2987"/>
                    </a:cubicBezTo>
                    <a:cubicBezTo>
                      <a:pt x="1437" y="11518"/>
                      <a:pt x="6339" y="26325"/>
                      <a:pt x="10473" y="36709"/>
                    </a:cubicBezTo>
                    <a:cubicBezTo>
                      <a:pt x="15085" y="48302"/>
                      <a:pt x="9893" y="58761"/>
                      <a:pt x="5319" y="67986"/>
                    </a:cubicBezTo>
                    <a:cubicBezTo>
                      <a:pt x="5130" y="68364"/>
                      <a:pt x="4953" y="68729"/>
                      <a:pt x="4777" y="69094"/>
                    </a:cubicBezTo>
                    <a:cubicBezTo>
                      <a:pt x="2559" y="73568"/>
                      <a:pt x="1" y="80297"/>
                      <a:pt x="316" y="87014"/>
                    </a:cubicBezTo>
                    <a:cubicBezTo>
                      <a:pt x="694" y="94701"/>
                      <a:pt x="4777" y="100699"/>
                      <a:pt x="12476" y="104832"/>
                    </a:cubicBezTo>
                    <a:cubicBezTo>
                      <a:pt x="20163" y="108978"/>
                      <a:pt x="30131" y="111070"/>
                      <a:pt x="42064" y="111070"/>
                    </a:cubicBezTo>
                    <a:cubicBezTo>
                      <a:pt x="44089" y="111070"/>
                      <a:pt x="46173" y="111116"/>
                      <a:pt x="48286" y="111116"/>
                    </a:cubicBezTo>
                    <a:cubicBezTo>
                      <a:pt x="53423" y="111116"/>
                      <a:pt x="58732" y="110844"/>
                      <a:pt x="63777" y="108978"/>
                    </a:cubicBezTo>
                    <a:cubicBezTo>
                      <a:pt x="64823" y="108600"/>
                      <a:pt x="66032" y="108083"/>
                      <a:pt x="67292" y="107403"/>
                    </a:cubicBezTo>
                    <a:cubicBezTo>
                      <a:pt x="17567" y="93768"/>
                      <a:pt x="10321" y="41220"/>
                      <a:pt x="21335" y="17932"/>
                    </a:cubicBezTo>
                    <a:cubicBezTo>
                      <a:pt x="18916" y="16798"/>
                      <a:pt x="16773" y="14782"/>
                      <a:pt x="15564" y="11783"/>
                    </a:cubicBezTo>
                    <a:cubicBezTo>
                      <a:pt x="15135" y="10712"/>
                      <a:pt x="14719" y="9641"/>
                      <a:pt x="14329" y="8607"/>
                    </a:cubicBezTo>
                    <a:cubicBezTo>
                      <a:pt x="13396" y="6201"/>
                      <a:pt x="12527" y="3920"/>
                      <a:pt x="11645" y="2281"/>
                    </a:cubicBezTo>
                    <a:cubicBezTo>
                      <a:pt x="10599" y="366"/>
                      <a:pt x="9931" y="26"/>
                      <a:pt x="961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E6216C">
                      <a:alpha val="18823"/>
                      <a:alpha val="22350"/>
                    </a:srgbClr>
                  </a:gs>
                  <a:gs pos="100000">
                    <a:srgbClr val="FFC452">
                      <a:alpha val="86666"/>
                      <a:alpha val="22350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55" name="Google Shape;155;p33"/>
              <p:cNvSpPr/>
              <p:nvPr/>
            </p:nvSpPr>
            <p:spPr>
              <a:xfrm>
                <a:off x="1339105" y="2528889"/>
                <a:ext cx="126566" cy="539023"/>
              </a:xfrm>
              <a:custGeom>
                <a:avLst/>
                <a:gdLst/>
                <a:ahLst/>
                <a:cxnLst/>
                <a:rect l="l" t="t" r="r" b="b"/>
                <a:pathLst>
                  <a:path w="4563" h="19433" extrusionOk="0">
                    <a:moveTo>
                      <a:pt x="4210" y="1"/>
                    </a:moveTo>
                    <a:cubicBezTo>
                      <a:pt x="4210" y="13"/>
                      <a:pt x="4210" y="13"/>
                      <a:pt x="4210" y="13"/>
                    </a:cubicBezTo>
                    <a:cubicBezTo>
                      <a:pt x="4218" y="78"/>
                      <a:pt x="4225" y="143"/>
                      <a:pt x="4233" y="208"/>
                    </a:cubicBezTo>
                    <a:lnTo>
                      <a:pt x="4233" y="208"/>
                    </a:lnTo>
                    <a:cubicBezTo>
                      <a:pt x="4225" y="139"/>
                      <a:pt x="4218" y="70"/>
                      <a:pt x="4210" y="1"/>
                    </a:cubicBezTo>
                    <a:close/>
                    <a:moveTo>
                      <a:pt x="4233" y="208"/>
                    </a:moveTo>
                    <a:lnTo>
                      <a:pt x="4233" y="208"/>
                    </a:lnTo>
                    <a:cubicBezTo>
                      <a:pt x="4563" y="3335"/>
                      <a:pt x="4271" y="6354"/>
                      <a:pt x="3618" y="9288"/>
                    </a:cubicBezTo>
                    <a:cubicBezTo>
                      <a:pt x="4096" y="7171"/>
                      <a:pt x="4374" y="5016"/>
                      <a:pt x="4374" y="2798"/>
                    </a:cubicBezTo>
                    <a:cubicBezTo>
                      <a:pt x="4374" y="1942"/>
                      <a:pt x="4330" y="1076"/>
                      <a:pt x="4233" y="208"/>
                    </a:cubicBezTo>
                    <a:close/>
                    <a:moveTo>
                      <a:pt x="719" y="17819"/>
                    </a:moveTo>
                    <a:lnTo>
                      <a:pt x="719" y="17819"/>
                    </a:lnTo>
                    <a:cubicBezTo>
                      <a:pt x="663" y="17947"/>
                      <a:pt x="606" y="18075"/>
                      <a:pt x="549" y="18203"/>
                    </a:cubicBezTo>
                    <a:lnTo>
                      <a:pt x="549" y="18203"/>
                    </a:lnTo>
                    <a:cubicBezTo>
                      <a:pt x="606" y="18075"/>
                      <a:pt x="663" y="17947"/>
                      <a:pt x="719" y="17819"/>
                    </a:cubicBezTo>
                    <a:close/>
                    <a:moveTo>
                      <a:pt x="549" y="18203"/>
                    </a:moveTo>
                    <a:cubicBezTo>
                      <a:pt x="416" y="18504"/>
                      <a:pt x="281" y="18804"/>
                      <a:pt x="140" y="19105"/>
                    </a:cubicBezTo>
                    <a:cubicBezTo>
                      <a:pt x="89" y="19218"/>
                      <a:pt x="39" y="19319"/>
                      <a:pt x="1" y="19432"/>
                    </a:cubicBezTo>
                    <a:cubicBezTo>
                      <a:pt x="184" y="19028"/>
                      <a:pt x="367" y="18616"/>
                      <a:pt x="549" y="18203"/>
                    </a:cubicBezTo>
                    <a:close/>
                  </a:path>
                </a:pathLst>
              </a:custGeom>
              <a:solidFill>
                <a:srgbClr val="59356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56" name="Google Shape;156;p33"/>
              <p:cNvSpPr/>
              <p:nvPr/>
            </p:nvSpPr>
            <p:spPr>
              <a:xfrm>
                <a:off x="3182900" y="3324788"/>
                <a:ext cx="88455" cy="242592"/>
              </a:xfrm>
              <a:custGeom>
                <a:avLst/>
                <a:gdLst/>
                <a:ahLst/>
                <a:cxnLst/>
                <a:rect l="l" t="t" r="r" b="b"/>
                <a:pathLst>
                  <a:path w="3189" h="8746" extrusionOk="0">
                    <a:moveTo>
                      <a:pt x="0" y="0"/>
                    </a:moveTo>
                    <a:cubicBezTo>
                      <a:pt x="51" y="125"/>
                      <a:pt x="102" y="250"/>
                      <a:pt x="153" y="376"/>
                    </a:cubicBezTo>
                    <a:lnTo>
                      <a:pt x="153" y="376"/>
                    </a:lnTo>
                    <a:cubicBezTo>
                      <a:pt x="106" y="257"/>
                      <a:pt x="59" y="129"/>
                      <a:pt x="0" y="0"/>
                    </a:cubicBezTo>
                    <a:close/>
                    <a:moveTo>
                      <a:pt x="153" y="376"/>
                    </a:moveTo>
                    <a:lnTo>
                      <a:pt x="153" y="376"/>
                    </a:lnTo>
                    <a:cubicBezTo>
                      <a:pt x="157" y="385"/>
                      <a:pt x="161" y="394"/>
                      <a:pt x="164" y="403"/>
                    </a:cubicBezTo>
                    <a:cubicBezTo>
                      <a:pt x="182" y="446"/>
                      <a:pt x="199" y="489"/>
                      <a:pt x="216" y="531"/>
                    </a:cubicBezTo>
                    <a:lnTo>
                      <a:pt x="216" y="531"/>
                    </a:lnTo>
                    <a:cubicBezTo>
                      <a:pt x="195" y="479"/>
                      <a:pt x="174" y="428"/>
                      <a:pt x="153" y="376"/>
                    </a:cubicBezTo>
                    <a:close/>
                    <a:moveTo>
                      <a:pt x="216" y="531"/>
                    </a:moveTo>
                    <a:cubicBezTo>
                      <a:pt x="1240" y="3066"/>
                      <a:pt x="2258" y="5790"/>
                      <a:pt x="3189" y="8746"/>
                    </a:cubicBezTo>
                    <a:cubicBezTo>
                      <a:pt x="2259" y="5784"/>
                      <a:pt x="1244" y="3066"/>
                      <a:pt x="216" y="531"/>
                    </a:cubicBezTo>
                    <a:close/>
                  </a:path>
                </a:pathLst>
              </a:custGeom>
              <a:solidFill>
                <a:srgbClr val="59356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57" name="Google Shape;157;p33"/>
              <p:cNvSpPr/>
              <p:nvPr/>
            </p:nvSpPr>
            <p:spPr>
              <a:xfrm>
                <a:off x="3123819" y="3185324"/>
                <a:ext cx="63658" cy="150670"/>
              </a:xfrm>
              <a:custGeom>
                <a:avLst/>
                <a:gdLst/>
                <a:ahLst/>
                <a:cxnLst/>
                <a:rect l="l" t="t" r="r" b="b"/>
                <a:pathLst>
                  <a:path w="2295" h="5432" extrusionOk="0">
                    <a:moveTo>
                      <a:pt x="1" y="0"/>
                    </a:moveTo>
                    <a:cubicBezTo>
                      <a:pt x="253" y="580"/>
                      <a:pt x="505" y="1172"/>
                      <a:pt x="770" y="1777"/>
                    </a:cubicBezTo>
                    <a:cubicBezTo>
                      <a:pt x="606" y="1374"/>
                      <a:pt x="429" y="983"/>
                      <a:pt x="265" y="593"/>
                    </a:cubicBezTo>
                    <a:cubicBezTo>
                      <a:pt x="177" y="391"/>
                      <a:pt x="89" y="189"/>
                      <a:pt x="1" y="0"/>
                    </a:cubicBezTo>
                    <a:close/>
                    <a:moveTo>
                      <a:pt x="2080" y="4890"/>
                    </a:moveTo>
                    <a:cubicBezTo>
                      <a:pt x="2093" y="4940"/>
                      <a:pt x="2118" y="4990"/>
                      <a:pt x="2130" y="5028"/>
                    </a:cubicBezTo>
                    <a:cubicBezTo>
                      <a:pt x="2150" y="5070"/>
                      <a:pt x="2168" y="5113"/>
                      <a:pt x="2185" y="5155"/>
                    </a:cubicBezTo>
                    <a:lnTo>
                      <a:pt x="2185" y="5155"/>
                    </a:lnTo>
                    <a:cubicBezTo>
                      <a:pt x="2151" y="5065"/>
                      <a:pt x="2117" y="4976"/>
                      <a:pt x="2080" y="4890"/>
                    </a:cubicBezTo>
                    <a:close/>
                    <a:moveTo>
                      <a:pt x="2185" y="5155"/>
                    </a:moveTo>
                    <a:lnTo>
                      <a:pt x="2185" y="5155"/>
                    </a:lnTo>
                    <a:cubicBezTo>
                      <a:pt x="2220" y="5248"/>
                      <a:pt x="2256" y="5341"/>
                      <a:pt x="2294" y="5431"/>
                    </a:cubicBezTo>
                    <a:cubicBezTo>
                      <a:pt x="2259" y="5344"/>
                      <a:pt x="2224" y="5250"/>
                      <a:pt x="2185" y="515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58" name="Google Shape;158;p33"/>
              <p:cNvSpPr/>
              <p:nvPr/>
            </p:nvSpPr>
            <p:spPr>
              <a:xfrm>
                <a:off x="3040301" y="2988527"/>
                <a:ext cx="4549" cy="1120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404" extrusionOk="0">
                    <a:moveTo>
                      <a:pt x="164" y="404"/>
                    </a:moveTo>
                    <a:cubicBezTo>
                      <a:pt x="114" y="265"/>
                      <a:pt x="51" y="139"/>
                      <a:pt x="0" y="1"/>
                    </a:cubicBezTo>
                    <a:lnTo>
                      <a:pt x="0" y="1"/>
                    </a:lnTo>
                    <a:cubicBezTo>
                      <a:pt x="51" y="139"/>
                      <a:pt x="114" y="265"/>
                      <a:pt x="164" y="404"/>
                    </a:cubicBezTo>
                    <a:close/>
                  </a:path>
                </a:pathLst>
              </a:custGeom>
              <a:solidFill>
                <a:srgbClr val="59356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59" name="Google Shape;159;p33"/>
              <p:cNvSpPr/>
              <p:nvPr/>
            </p:nvSpPr>
            <p:spPr>
              <a:xfrm>
                <a:off x="3040301" y="2988527"/>
                <a:ext cx="68872" cy="163263"/>
              </a:xfrm>
              <a:custGeom>
                <a:avLst/>
                <a:gdLst/>
                <a:ahLst/>
                <a:cxnLst/>
                <a:rect l="l" t="t" r="r" b="b"/>
                <a:pathLst>
                  <a:path w="2483" h="5886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14" y="38"/>
                      <a:pt x="28" y="74"/>
                      <a:pt x="43" y="109"/>
                    </a:cubicBezTo>
                    <a:lnTo>
                      <a:pt x="43" y="109"/>
                    </a:lnTo>
                    <a:cubicBezTo>
                      <a:pt x="28" y="73"/>
                      <a:pt x="14" y="37"/>
                      <a:pt x="0" y="1"/>
                    </a:cubicBezTo>
                    <a:close/>
                    <a:moveTo>
                      <a:pt x="43" y="109"/>
                    </a:moveTo>
                    <a:cubicBezTo>
                      <a:pt x="340" y="866"/>
                      <a:pt x="660" y="1642"/>
                      <a:pt x="996" y="2438"/>
                    </a:cubicBezTo>
                    <a:lnTo>
                      <a:pt x="996" y="2438"/>
                    </a:lnTo>
                    <a:cubicBezTo>
                      <a:pt x="704" y="1746"/>
                      <a:pt x="426" y="1068"/>
                      <a:pt x="164" y="404"/>
                    </a:cubicBezTo>
                    <a:cubicBezTo>
                      <a:pt x="127" y="302"/>
                      <a:pt x="83" y="207"/>
                      <a:pt x="43" y="109"/>
                    </a:cubicBezTo>
                    <a:close/>
                    <a:moveTo>
                      <a:pt x="996" y="2439"/>
                    </a:moveTo>
                    <a:lnTo>
                      <a:pt x="996" y="2439"/>
                    </a:lnTo>
                    <a:cubicBezTo>
                      <a:pt x="1463" y="3546"/>
                      <a:pt x="1963" y="4692"/>
                      <a:pt x="2483" y="5885"/>
                    </a:cubicBezTo>
                    <a:cubicBezTo>
                      <a:pt x="1965" y="4693"/>
                      <a:pt x="1465" y="3546"/>
                      <a:pt x="996" y="243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60" name="Google Shape;160;p33"/>
              <p:cNvSpPr/>
              <p:nvPr/>
            </p:nvSpPr>
            <p:spPr>
              <a:xfrm>
                <a:off x="1374775" y="4181489"/>
                <a:ext cx="46155" cy="30428"/>
              </a:xfrm>
              <a:custGeom>
                <a:avLst/>
                <a:gdLst/>
                <a:ahLst/>
                <a:cxnLst/>
                <a:rect l="l" t="t" r="r" b="b"/>
                <a:pathLst>
                  <a:path w="1664" h="1097" extrusionOk="0">
                    <a:moveTo>
                      <a:pt x="1664" y="1097"/>
                    </a:moveTo>
                    <a:cubicBezTo>
                      <a:pt x="1651" y="1097"/>
                      <a:pt x="1651" y="1097"/>
                      <a:pt x="1639" y="1084"/>
                    </a:cubicBezTo>
                    <a:cubicBezTo>
                      <a:pt x="1651" y="1097"/>
                      <a:pt x="1651" y="1097"/>
                      <a:pt x="1664" y="1097"/>
                    </a:cubicBezTo>
                    <a:close/>
                    <a:moveTo>
                      <a:pt x="1639" y="1084"/>
                    </a:moveTo>
                    <a:cubicBezTo>
                      <a:pt x="1071" y="744"/>
                      <a:pt x="542" y="391"/>
                      <a:pt x="26" y="26"/>
                    </a:cubicBezTo>
                    <a:cubicBezTo>
                      <a:pt x="542" y="391"/>
                      <a:pt x="1071" y="744"/>
                      <a:pt x="1639" y="1084"/>
                    </a:cubicBezTo>
                    <a:close/>
                    <a:moveTo>
                      <a:pt x="13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3" y="0"/>
                    </a:cubicBezTo>
                    <a:close/>
                  </a:path>
                </a:pathLst>
              </a:custGeom>
              <a:solidFill>
                <a:srgbClr val="734B7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61" name="Google Shape;161;p33"/>
              <p:cNvSpPr/>
              <p:nvPr/>
            </p:nvSpPr>
            <p:spPr>
              <a:xfrm>
                <a:off x="1338411" y="4153862"/>
                <a:ext cx="127620" cy="83934"/>
              </a:xfrm>
              <a:custGeom>
                <a:avLst/>
                <a:gdLst/>
                <a:ahLst/>
                <a:cxnLst/>
                <a:rect l="l" t="t" r="r" b="b"/>
                <a:pathLst>
                  <a:path w="4601" h="3026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304" y="246"/>
                      <a:pt x="616" y="486"/>
                      <a:pt x="937" y="722"/>
                    </a:cubicBezTo>
                    <a:lnTo>
                      <a:pt x="937" y="722"/>
                    </a:lnTo>
                    <a:cubicBezTo>
                      <a:pt x="618" y="485"/>
                      <a:pt x="310" y="246"/>
                      <a:pt x="1" y="1"/>
                    </a:cubicBezTo>
                    <a:close/>
                    <a:moveTo>
                      <a:pt x="937" y="722"/>
                    </a:moveTo>
                    <a:cubicBezTo>
                      <a:pt x="1060" y="814"/>
                      <a:pt x="1185" y="905"/>
                      <a:pt x="1311" y="996"/>
                    </a:cubicBezTo>
                    <a:lnTo>
                      <a:pt x="1316" y="996"/>
                    </a:lnTo>
                    <a:cubicBezTo>
                      <a:pt x="1189" y="906"/>
                      <a:pt x="1062" y="814"/>
                      <a:pt x="937" y="722"/>
                    </a:cubicBezTo>
                    <a:close/>
                    <a:moveTo>
                      <a:pt x="1316" y="996"/>
                    </a:moveTo>
                    <a:cubicBezTo>
                      <a:pt x="1319" y="999"/>
                      <a:pt x="1322" y="1001"/>
                      <a:pt x="1325" y="1003"/>
                    </a:cubicBezTo>
                    <a:lnTo>
                      <a:pt x="1325" y="1003"/>
                    </a:lnTo>
                    <a:cubicBezTo>
                      <a:pt x="1324" y="1001"/>
                      <a:pt x="1324" y="999"/>
                      <a:pt x="1324" y="996"/>
                    </a:cubicBezTo>
                    <a:close/>
                    <a:moveTo>
                      <a:pt x="1325" y="1003"/>
                    </a:moveTo>
                    <a:cubicBezTo>
                      <a:pt x="1329" y="1010"/>
                      <a:pt x="1337" y="1012"/>
                      <a:pt x="1337" y="1022"/>
                    </a:cubicBezTo>
                    <a:cubicBezTo>
                      <a:pt x="1853" y="1387"/>
                      <a:pt x="2382" y="1740"/>
                      <a:pt x="2950" y="2080"/>
                    </a:cubicBezTo>
                    <a:cubicBezTo>
                      <a:pt x="2962" y="2093"/>
                      <a:pt x="2962" y="2093"/>
                      <a:pt x="2975" y="2093"/>
                    </a:cubicBezTo>
                    <a:cubicBezTo>
                      <a:pt x="3491" y="2420"/>
                      <a:pt x="4033" y="2735"/>
                      <a:pt x="4600" y="3025"/>
                    </a:cubicBezTo>
                    <a:cubicBezTo>
                      <a:pt x="3422" y="2393"/>
                      <a:pt x="2333" y="1719"/>
                      <a:pt x="1325" y="100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62" name="Google Shape;162;p33"/>
              <p:cNvSpPr/>
              <p:nvPr/>
            </p:nvSpPr>
            <p:spPr>
              <a:xfrm>
                <a:off x="3145149" y="3234614"/>
                <a:ext cx="36392" cy="86347"/>
              </a:xfrm>
              <a:custGeom>
                <a:avLst/>
                <a:gdLst/>
                <a:ahLst/>
                <a:cxnLst/>
                <a:rect l="l" t="t" r="r" b="b"/>
                <a:pathLst>
                  <a:path w="1312" h="3113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9" y="19"/>
                      <a:pt x="17" y="38"/>
                      <a:pt x="25" y="57"/>
                    </a:cubicBezTo>
                    <a:lnTo>
                      <a:pt x="25" y="57"/>
                    </a:lnTo>
                    <a:cubicBezTo>
                      <a:pt x="24" y="36"/>
                      <a:pt x="12" y="23"/>
                      <a:pt x="1" y="0"/>
                    </a:cubicBezTo>
                    <a:close/>
                    <a:moveTo>
                      <a:pt x="25" y="57"/>
                    </a:moveTo>
                    <a:cubicBezTo>
                      <a:pt x="26" y="59"/>
                      <a:pt x="26" y="61"/>
                      <a:pt x="26" y="63"/>
                    </a:cubicBezTo>
                    <a:cubicBezTo>
                      <a:pt x="48" y="112"/>
                      <a:pt x="71" y="162"/>
                      <a:pt x="93" y="211"/>
                    </a:cubicBezTo>
                    <a:lnTo>
                      <a:pt x="93" y="211"/>
                    </a:lnTo>
                    <a:cubicBezTo>
                      <a:pt x="70" y="160"/>
                      <a:pt x="48" y="108"/>
                      <a:pt x="25" y="57"/>
                    </a:cubicBezTo>
                    <a:close/>
                    <a:moveTo>
                      <a:pt x="93" y="211"/>
                    </a:moveTo>
                    <a:lnTo>
                      <a:pt x="93" y="211"/>
                    </a:lnTo>
                    <a:cubicBezTo>
                      <a:pt x="201" y="460"/>
                      <a:pt x="308" y="715"/>
                      <a:pt x="416" y="970"/>
                    </a:cubicBezTo>
                    <a:cubicBezTo>
                      <a:pt x="311" y="717"/>
                      <a:pt x="206" y="464"/>
                      <a:pt x="93" y="211"/>
                    </a:cubicBezTo>
                    <a:close/>
                    <a:moveTo>
                      <a:pt x="719" y="1689"/>
                    </a:moveTo>
                    <a:lnTo>
                      <a:pt x="719" y="1689"/>
                    </a:lnTo>
                    <a:cubicBezTo>
                      <a:pt x="731" y="1722"/>
                      <a:pt x="745" y="1755"/>
                      <a:pt x="760" y="1789"/>
                    </a:cubicBezTo>
                    <a:lnTo>
                      <a:pt x="760" y="1789"/>
                    </a:lnTo>
                    <a:cubicBezTo>
                      <a:pt x="746" y="1755"/>
                      <a:pt x="732" y="1722"/>
                      <a:pt x="719" y="1689"/>
                    </a:cubicBezTo>
                    <a:close/>
                    <a:moveTo>
                      <a:pt x="760" y="1789"/>
                    </a:moveTo>
                    <a:cubicBezTo>
                      <a:pt x="827" y="1954"/>
                      <a:pt x="897" y="2120"/>
                      <a:pt x="967" y="2287"/>
                    </a:cubicBezTo>
                    <a:lnTo>
                      <a:pt x="967" y="2287"/>
                    </a:lnTo>
                    <a:cubicBezTo>
                      <a:pt x="926" y="2188"/>
                      <a:pt x="885" y="2089"/>
                      <a:pt x="845" y="1991"/>
                    </a:cubicBezTo>
                    <a:cubicBezTo>
                      <a:pt x="820" y="1924"/>
                      <a:pt x="789" y="1856"/>
                      <a:pt x="760" y="1789"/>
                    </a:cubicBezTo>
                    <a:close/>
                    <a:moveTo>
                      <a:pt x="967" y="2287"/>
                    </a:moveTo>
                    <a:cubicBezTo>
                      <a:pt x="1078" y="2559"/>
                      <a:pt x="1191" y="2836"/>
                      <a:pt x="1311" y="3113"/>
                    </a:cubicBezTo>
                    <a:cubicBezTo>
                      <a:pt x="1195" y="2831"/>
                      <a:pt x="1080" y="2557"/>
                      <a:pt x="967" y="228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63" name="Google Shape;163;p33"/>
              <p:cNvSpPr/>
              <p:nvPr/>
            </p:nvSpPr>
            <p:spPr>
              <a:xfrm>
                <a:off x="2733414" y="1728107"/>
                <a:ext cx="436006" cy="793292"/>
              </a:xfrm>
              <a:custGeom>
                <a:avLst/>
                <a:gdLst/>
                <a:ahLst/>
                <a:cxnLst/>
                <a:rect l="l" t="t" r="r" b="b"/>
                <a:pathLst>
                  <a:path w="15719" h="28600" extrusionOk="0">
                    <a:moveTo>
                      <a:pt x="9830" y="1"/>
                    </a:moveTo>
                    <a:cubicBezTo>
                      <a:pt x="10070" y="1"/>
                      <a:pt x="10561" y="241"/>
                      <a:pt x="11266" y="946"/>
                    </a:cubicBezTo>
                    <a:cubicBezTo>
                      <a:pt x="14541" y="4160"/>
                      <a:pt x="15718" y="7960"/>
                      <a:pt x="15718" y="11880"/>
                    </a:cubicBezTo>
                    <a:lnTo>
                      <a:pt x="15718" y="11880"/>
                    </a:lnTo>
                    <a:cubicBezTo>
                      <a:pt x="15718" y="7957"/>
                      <a:pt x="14541" y="4153"/>
                      <a:pt x="11266" y="933"/>
                    </a:cubicBezTo>
                    <a:cubicBezTo>
                      <a:pt x="10561" y="241"/>
                      <a:pt x="10070" y="1"/>
                      <a:pt x="9830" y="1"/>
                    </a:cubicBezTo>
                    <a:close/>
                    <a:moveTo>
                      <a:pt x="5406" y="8658"/>
                    </a:moveTo>
                    <a:lnTo>
                      <a:pt x="5406" y="8658"/>
                    </a:lnTo>
                    <a:cubicBezTo>
                      <a:pt x="4146" y="11014"/>
                      <a:pt x="2470" y="13333"/>
                      <a:pt x="0" y="14870"/>
                    </a:cubicBezTo>
                    <a:cubicBezTo>
                      <a:pt x="2470" y="13333"/>
                      <a:pt x="4159" y="11014"/>
                      <a:pt x="5406" y="8658"/>
                    </a:cubicBezTo>
                    <a:close/>
                    <a:moveTo>
                      <a:pt x="15718" y="11880"/>
                    </a:moveTo>
                    <a:cubicBezTo>
                      <a:pt x="15718" y="17698"/>
                      <a:pt x="13128" y="23778"/>
                      <a:pt x="10955" y="28600"/>
                    </a:cubicBezTo>
                    <a:lnTo>
                      <a:pt x="10955" y="28600"/>
                    </a:lnTo>
                    <a:cubicBezTo>
                      <a:pt x="13128" y="23777"/>
                      <a:pt x="15718" y="17696"/>
                      <a:pt x="15718" y="11880"/>
                    </a:cubicBezTo>
                    <a:close/>
                  </a:path>
                </a:pathLst>
              </a:custGeom>
              <a:solidFill>
                <a:srgbClr val="734B7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64" name="Google Shape;164;p33"/>
              <p:cNvSpPr/>
              <p:nvPr/>
            </p:nvSpPr>
            <p:spPr>
              <a:xfrm>
                <a:off x="3187504" y="3336105"/>
                <a:ext cx="134527" cy="628698"/>
              </a:xfrm>
              <a:custGeom>
                <a:avLst/>
                <a:gdLst/>
                <a:ahLst/>
                <a:cxnLst/>
                <a:rect l="l" t="t" r="r" b="b"/>
                <a:pathLst>
                  <a:path w="4850" h="22666" extrusionOk="0">
                    <a:moveTo>
                      <a:pt x="0" y="1"/>
                    </a:moveTo>
                    <a:cubicBezTo>
                      <a:pt x="1046" y="2570"/>
                      <a:pt x="2066" y="5328"/>
                      <a:pt x="3023" y="8338"/>
                    </a:cubicBezTo>
                    <a:cubicBezTo>
                      <a:pt x="2078" y="5328"/>
                      <a:pt x="1046" y="2570"/>
                      <a:pt x="0" y="1"/>
                    </a:cubicBezTo>
                    <a:close/>
                    <a:moveTo>
                      <a:pt x="3023" y="8338"/>
                    </a:moveTo>
                    <a:cubicBezTo>
                      <a:pt x="3892" y="11097"/>
                      <a:pt x="4245" y="13643"/>
                      <a:pt x="4245" y="15949"/>
                    </a:cubicBezTo>
                    <a:cubicBezTo>
                      <a:pt x="4245" y="18469"/>
                      <a:pt x="3829" y="20712"/>
                      <a:pt x="3199" y="22666"/>
                    </a:cubicBezTo>
                    <a:cubicBezTo>
                      <a:pt x="4409" y="18923"/>
                      <a:pt x="4850" y="14097"/>
                      <a:pt x="3023" y="8338"/>
                    </a:cubicBezTo>
                    <a:close/>
                  </a:path>
                </a:pathLst>
              </a:custGeom>
              <a:solidFill>
                <a:srgbClr val="84618C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65" name="Google Shape;165;p33"/>
              <p:cNvSpPr/>
              <p:nvPr/>
            </p:nvSpPr>
            <p:spPr>
              <a:xfrm>
                <a:off x="2096200" y="2988527"/>
                <a:ext cx="1225831" cy="1345380"/>
              </a:xfrm>
              <a:custGeom>
                <a:avLst/>
                <a:gdLst/>
                <a:ahLst/>
                <a:cxnLst/>
                <a:rect l="l" t="t" r="r" b="b"/>
                <a:pathLst>
                  <a:path w="44194" h="48504" extrusionOk="0">
                    <a:moveTo>
                      <a:pt x="34037" y="1"/>
                    </a:moveTo>
                    <a:cubicBezTo>
                      <a:pt x="31366" y="253"/>
                      <a:pt x="28593" y="379"/>
                      <a:pt x="25758" y="379"/>
                    </a:cubicBezTo>
                    <a:lnTo>
                      <a:pt x="24977" y="379"/>
                    </a:lnTo>
                    <a:cubicBezTo>
                      <a:pt x="24460" y="379"/>
                      <a:pt x="23931" y="366"/>
                      <a:pt x="23401" y="353"/>
                    </a:cubicBezTo>
                    <a:cubicBezTo>
                      <a:pt x="22897" y="341"/>
                      <a:pt x="22406" y="316"/>
                      <a:pt x="21915" y="303"/>
                    </a:cubicBezTo>
                    <a:cubicBezTo>
                      <a:pt x="21738" y="290"/>
                      <a:pt x="21562" y="290"/>
                      <a:pt x="21385" y="278"/>
                    </a:cubicBezTo>
                    <a:cubicBezTo>
                      <a:pt x="17403" y="13371"/>
                      <a:pt x="8897" y="22482"/>
                      <a:pt x="1" y="28719"/>
                    </a:cubicBezTo>
                    <a:cubicBezTo>
                      <a:pt x="7776" y="37049"/>
                      <a:pt x="18298" y="43829"/>
                      <a:pt x="32096" y="47609"/>
                    </a:cubicBezTo>
                    <a:cubicBezTo>
                      <a:pt x="31466" y="47949"/>
                      <a:pt x="30862" y="48239"/>
                      <a:pt x="30269" y="48504"/>
                    </a:cubicBezTo>
                    <a:cubicBezTo>
                      <a:pt x="33558" y="47055"/>
                      <a:pt x="37629" y="44496"/>
                      <a:pt x="40451" y="39771"/>
                    </a:cubicBezTo>
                    <a:cubicBezTo>
                      <a:pt x="41220" y="38511"/>
                      <a:pt x="41963" y="36973"/>
                      <a:pt x="42543" y="35197"/>
                    </a:cubicBezTo>
                    <a:cubicBezTo>
                      <a:pt x="43753" y="31454"/>
                      <a:pt x="44194" y="26628"/>
                      <a:pt x="42367" y="20869"/>
                    </a:cubicBezTo>
                    <a:cubicBezTo>
                      <a:pt x="41409" y="17857"/>
                      <a:pt x="40388" y="15097"/>
                      <a:pt x="39342" y="12526"/>
                    </a:cubicBezTo>
                    <a:cubicBezTo>
                      <a:pt x="39267" y="12350"/>
                      <a:pt x="39204" y="12161"/>
                      <a:pt x="39128" y="11985"/>
                    </a:cubicBezTo>
                    <a:cubicBezTo>
                      <a:pt x="38964" y="11607"/>
                      <a:pt x="38813" y="11229"/>
                      <a:pt x="38662" y="10863"/>
                    </a:cubicBezTo>
                    <a:cubicBezTo>
                      <a:pt x="38624" y="10762"/>
                      <a:pt x="38574" y="10661"/>
                      <a:pt x="38536" y="10561"/>
                    </a:cubicBezTo>
                    <a:cubicBezTo>
                      <a:pt x="38435" y="10321"/>
                      <a:pt x="38334" y="10082"/>
                      <a:pt x="38233" y="9842"/>
                    </a:cubicBezTo>
                    <a:cubicBezTo>
                      <a:pt x="38107" y="9540"/>
                      <a:pt x="37981" y="9237"/>
                      <a:pt x="37843" y="8935"/>
                    </a:cubicBezTo>
                    <a:cubicBezTo>
                      <a:pt x="37843" y="8910"/>
                      <a:pt x="37830" y="8897"/>
                      <a:pt x="37818" y="8872"/>
                    </a:cubicBezTo>
                    <a:cubicBezTo>
                      <a:pt x="37553" y="8267"/>
                      <a:pt x="37301" y="7675"/>
                      <a:pt x="37049" y="7095"/>
                    </a:cubicBezTo>
                    <a:cubicBezTo>
                      <a:pt x="36872" y="6679"/>
                      <a:pt x="36696" y="6276"/>
                      <a:pt x="36520" y="5885"/>
                    </a:cubicBezTo>
                    <a:cubicBezTo>
                      <a:pt x="35612" y="3794"/>
                      <a:pt x="34755" y="1840"/>
                      <a:pt x="34037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E6216C">
                      <a:alpha val="18823"/>
                      <a:alpha val="22350"/>
                    </a:srgbClr>
                  </a:gs>
                  <a:gs pos="100000">
                    <a:srgbClr val="FFC452">
                      <a:alpha val="86666"/>
                      <a:alpha val="22350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66" name="Google Shape;166;p33"/>
              <p:cNvSpPr/>
              <p:nvPr/>
            </p:nvSpPr>
            <p:spPr>
              <a:xfrm>
                <a:off x="1900124" y="1851483"/>
                <a:ext cx="1200313" cy="1499878"/>
              </a:xfrm>
              <a:custGeom>
                <a:avLst/>
                <a:gdLst/>
                <a:ahLst/>
                <a:cxnLst/>
                <a:rect l="l" t="t" r="r" b="b"/>
                <a:pathLst>
                  <a:path w="43274" h="54074" extrusionOk="0">
                    <a:moveTo>
                      <a:pt x="40526" y="1"/>
                    </a:moveTo>
                    <a:cubicBezTo>
                      <a:pt x="40388" y="316"/>
                      <a:pt x="40262" y="618"/>
                      <a:pt x="40174" y="845"/>
                    </a:cubicBezTo>
                    <a:lnTo>
                      <a:pt x="40161" y="870"/>
                    </a:lnTo>
                    <a:cubicBezTo>
                      <a:pt x="38598" y="4676"/>
                      <a:pt x="36229" y="10422"/>
                      <a:pt x="30786" y="13359"/>
                    </a:cubicBezTo>
                    <a:cubicBezTo>
                      <a:pt x="28985" y="14326"/>
                      <a:pt x="27097" y="14809"/>
                      <a:pt x="25208" y="14809"/>
                    </a:cubicBezTo>
                    <a:cubicBezTo>
                      <a:pt x="23210" y="14809"/>
                      <a:pt x="21209" y="14270"/>
                      <a:pt x="19306" y="13195"/>
                    </a:cubicBezTo>
                    <a:cubicBezTo>
                      <a:pt x="17365" y="12086"/>
                      <a:pt x="16017" y="10700"/>
                      <a:pt x="15399" y="9981"/>
                    </a:cubicBezTo>
                    <a:lnTo>
                      <a:pt x="3844" y="7448"/>
                    </a:lnTo>
                    <a:cubicBezTo>
                      <a:pt x="1714" y="7448"/>
                      <a:pt x="0" y="9175"/>
                      <a:pt x="0" y="11305"/>
                    </a:cubicBezTo>
                    <a:lnTo>
                      <a:pt x="0" y="33924"/>
                    </a:lnTo>
                    <a:cubicBezTo>
                      <a:pt x="0" y="45051"/>
                      <a:pt x="9023" y="54074"/>
                      <a:pt x="20163" y="54074"/>
                    </a:cubicBezTo>
                    <a:lnTo>
                      <a:pt x="37023" y="54074"/>
                    </a:lnTo>
                    <a:cubicBezTo>
                      <a:pt x="40111" y="54074"/>
                      <a:pt x="42177" y="50924"/>
                      <a:pt x="40942" y="48101"/>
                    </a:cubicBezTo>
                    <a:cubicBezTo>
                      <a:pt x="40930" y="48076"/>
                      <a:pt x="40930" y="48063"/>
                      <a:pt x="40917" y="48038"/>
                    </a:cubicBezTo>
                    <a:cubicBezTo>
                      <a:pt x="37111" y="39305"/>
                      <a:pt x="34100" y="32399"/>
                      <a:pt x="37212" y="25418"/>
                    </a:cubicBezTo>
                    <a:cubicBezTo>
                      <a:pt x="37426" y="24939"/>
                      <a:pt x="37666" y="24435"/>
                      <a:pt x="37893" y="23906"/>
                    </a:cubicBezTo>
                    <a:cubicBezTo>
                      <a:pt x="39670" y="20012"/>
                      <a:pt x="41875" y="15148"/>
                      <a:pt x="42606" y="10448"/>
                    </a:cubicBezTo>
                    <a:cubicBezTo>
                      <a:pt x="43274" y="6125"/>
                      <a:pt x="42606" y="2761"/>
                      <a:pt x="40526" y="1"/>
                    </a:cubicBezTo>
                    <a:close/>
                  </a:path>
                </a:pathLst>
              </a:custGeom>
              <a:solidFill>
                <a:srgbClr val="E7EAEA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67" name="Google Shape;167;p33"/>
              <p:cNvSpPr/>
              <p:nvPr/>
            </p:nvSpPr>
            <p:spPr>
              <a:xfrm>
                <a:off x="2006719" y="5"/>
                <a:ext cx="410043" cy="2269205"/>
              </a:xfrm>
              <a:custGeom>
                <a:avLst/>
                <a:gdLst/>
                <a:ahLst/>
                <a:cxnLst/>
                <a:rect l="l" t="t" r="r" b="b"/>
                <a:pathLst>
                  <a:path w="14783" h="81810" extrusionOk="0">
                    <a:moveTo>
                      <a:pt x="1009" y="1"/>
                    </a:moveTo>
                    <a:lnTo>
                      <a:pt x="895" y="8696"/>
                    </a:lnTo>
                    <a:lnTo>
                      <a:pt x="895" y="9326"/>
                    </a:lnTo>
                    <a:lnTo>
                      <a:pt x="795" y="16648"/>
                    </a:lnTo>
                    <a:lnTo>
                      <a:pt x="795" y="17278"/>
                    </a:lnTo>
                    <a:lnTo>
                      <a:pt x="706" y="23515"/>
                    </a:lnTo>
                    <a:lnTo>
                      <a:pt x="706" y="24133"/>
                    </a:lnTo>
                    <a:lnTo>
                      <a:pt x="618" y="30371"/>
                    </a:lnTo>
                    <a:lnTo>
                      <a:pt x="618" y="30988"/>
                    </a:lnTo>
                    <a:lnTo>
                      <a:pt x="530" y="37503"/>
                    </a:lnTo>
                    <a:lnTo>
                      <a:pt x="517" y="38120"/>
                    </a:lnTo>
                    <a:lnTo>
                      <a:pt x="454" y="43526"/>
                    </a:lnTo>
                    <a:lnTo>
                      <a:pt x="442" y="44157"/>
                    </a:lnTo>
                    <a:lnTo>
                      <a:pt x="379" y="49285"/>
                    </a:lnTo>
                    <a:lnTo>
                      <a:pt x="366" y="49915"/>
                    </a:lnTo>
                    <a:lnTo>
                      <a:pt x="303" y="54780"/>
                    </a:lnTo>
                    <a:lnTo>
                      <a:pt x="303" y="55397"/>
                    </a:lnTo>
                    <a:lnTo>
                      <a:pt x="240" y="60261"/>
                    </a:lnTo>
                    <a:lnTo>
                      <a:pt x="228" y="60879"/>
                    </a:lnTo>
                    <a:lnTo>
                      <a:pt x="177" y="64659"/>
                    </a:lnTo>
                    <a:lnTo>
                      <a:pt x="177" y="65277"/>
                    </a:lnTo>
                    <a:lnTo>
                      <a:pt x="114" y="69675"/>
                    </a:lnTo>
                    <a:lnTo>
                      <a:pt x="114" y="70292"/>
                    </a:lnTo>
                    <a:lnTo>
                      <a:pt x="64" y="74413"/>
                    </a:lnTo>
                    <a:lnTo>
                      <a:pt x="51" y="75030"/>
                    </a:lnTo>
                    <a:lnTo>
                      <a:pt x="1" y="78647"/>
                    </a:lnTo>
                    <a:lnTo>
                      <a:pt x="1" y="78899"/>
                    </a:lnTo>
                    <a:cubicBezTo>
                      <a:pt x="1" y="79025"/>
                      <a:pt x="1" y="79151"/>
                      <a:pt x="13" y="79264"/>
                    </a:cubicBezTo>
                    <a:cubicBezTo>
                      <a:pt x="127" y="80701"/>
                      <a:pt x="996" y="81810"/>
                      <a:pt x="2067" y="81810"/>
                    </a:cubicBezTo>
                    <a:lnTo>
                      <a:pt x="12716" y="81810"/>
                    </a:lnTo>
                    <a:cubicBezTo>
                      <a:pt x="13787" y="81810"/>
                      <a:pt x="14656" y="80701"/>
                      <a:pt x="14770" y="79264"/>
                    </a:cubicBezTo>
                    <a:cubicBezTo>
                      <a:pt x="14782" y="79151"/>
                      <a:pt x="14782" y="79025"/>
                      <a:pt x="14782" y="78899"/>
                    </a:cubicBezTo>
                    <a:lnTo>
                      <a:pt x="14782" y="78647"/>
                    </a:lnTo>
                    <a:lnTo>
                      <a:pt x="14744" y="75030"/>
                    </a:lnTo>
                    <a:lnTo>
                      <a:pt x="14732" y="74413"/>
                    </a:lnTo>
                    <a:lnTo>
                      <a:pt x="14681" y="70292"/>
                    </a:lnTo>
                    <a:lnTo>
                      <a:pt x="14669" y="69675"/>
                    </a:lnTo>
                    <a:lnTo>
                      <a:pt x="14618" y="65277"/>
                    </a:lnTo>
                    <a:lnTo>
                      <a:pt x="14606" y="64659"/>
                    </a:lnTo>
                    <a:lnTo>
                      <a:pt x="14555" y="60879"/>
                    </a:lnTo>
                    <a:lnTo>
                      <a:pt x="14555" y="60261"/>
                    </a:lnTo>
                    <a:lnTo>
                      <a:pt x="14492" y="55397"/>
                    </a:lnTo>
                    <a:lnTo>
                      <a:pt x="14480" y="54780"/>
                    </a:lnTo>
                    <a:lnTo>
                      <a:pt x="14417" y="49915"/>
                    </a:lnTo>
                    <a:lnTo>
                      <a:pt x="14404" y="49285"/>
                    </a:lnTo>
                    <a:lnTo>
                      <a:pt x="14341" y="44157"/>
                    </a:lnTo>
                    <a:lnTo>
                      <a:pt x="14341" y="43526"/>
                    </a:lnTo>
                    <a:lnTo>
                      <a:pt x="14266" y="38120"/>
                    </a:lnTo>
                    <a:lnTo>
                      <a:pt x="14253" y="37503"/>
                    </a:lnTo>
                    <a:lnTo>
                      <a:pt x="14177" y="30988"/>
                    </a:lnTo>
                    <a:lnTo>
                      <a:pt x="14165" y="30371"/>
                    </a:lnTo>
                    <a:lnTo>
                      <a:pt x="14089" y="24133"/>
                    </a:lnTo>
                    <a:lnTo>
                      <a:pt x="14076" y="23515"/>
                    </a:lnTo>
                    <a:lnTo>
                      <a:pt x="14001" y="17278"/>
                    </a:lnTo>
                    <a:lnTo>
                      <a:pt x="13988" y="16648"/>
                    </a:lnTo>
                    <a:lnTo>
                      <a:pt x="13900" y="9326"/>
                    </a:lnTo>
                    <a:lnTo>
                      <a:pt x="13887" y="8696"/>
                    </a:lnTo>
                    <a:lnTo>
                      <a:pt x="13774" y="1"/>
                    </a:lnTo>
                    <a:close/>
                  </a:path>
                </a:pathLst>
              </a:custGeom>
              <a:solidFill>
                <a:srgbClr val="46234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68" name="Google Shape;168;p33"/>
              <p:cNvSpPr/>
              <p:nvPr/>
            </p:nvSpPr>
            <p:spPr>
              <a:xfrm>
                <a:off x="2995894" y="3565605"/>
                <a:ext cx="185647" cy="185647"/>
              </a:xfrm>
              <a:custGeom>
                <a:avLst/>
                <a:gdLst/>
                <a:ahLst/>
                <a:cxnLst/>
                <a:rect l="l" t="t" r="r" b="b"/>
                <a:pathLst>
                  <a:path w="6693" h="6693" extrusionOk="0">
                    <a:moveTo>
                      <a:pt x="3353" y="1"/>
                    </a:moveTo>
                    <a:cubicBezTo>
                      <a:pt x="1500" y="1"/>
                      <a:pt x="1" y="1500"/>
                      <a:pt x="1" y="3340"/>
                    </a:cubicBezTo>
                    <a:cubicBezTo>
                      <a:pt x="1" y="5192"/>
                      <a:pt x="1500" y="6692"/>
                      <a:pt x="3353" y="6692"/>
                    </a:cubicBezTo>
                    <a:cubicBezTo>
                      <a:pt x="5193" y="6692"/>
                      <a:pt x="6692" y="5192"/>
                      <a:pt x="6692" y="3340"/>
                    </a:cubicBezTo>
                    <a:cubicBezTo>
                      <a:pt x="6692" y="1500"/>
                      <a:pt x="5193" y="1"/>
                      <a:pt x="3353" y="1"/>
                    </a:cubicBezTo>
                    <a:close/>
                  </a:path>
                </a:pathLst>
              </a:custGeom>
              <a:solidFill>
                <a:srgbClr val="E7EAEA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69" name="Google Shape;169;p33"/>
              <p:cNvSpPr/>
              <p:nvPr/>
            </p:nvSpPr>
            <p:spPr>
              <a:xfrm>
                <a:off x="2769389" y="3759962"/>
                <a:ext cx="185647" cy="185259"/>
              </a:xfrm>
              <a:custGeom>
                <a:avLst/>
                <a:gdLst/>
                <a:ahLst/>
                <a:cxnLst/>
                <a:rect l="l" t="t" r="r" b="b"/>
                <a:pathLst>
                  <a:path w="6693" h="6679" extrusionOk="0">
                    <a:moveTo>
                      <a:pt x="3353" y="0"/>
                    </a:moveTo>
                    <a:cubicBezTo>
                      <a:pt x="1501" y="0"/>
                      <a:pt x="1" y="1500"/>
                      <a:pt x="1" y="3339"/>
                    </a:cubicBezTo>
                    <a:cubicBezTo>
                      <a:pt x="1" y="5179"/>
                      <a:pt x="1501" y="6679"/>
                      <a:pt x="3353" y="6679"/>
                    </a:cubicBezTo>
                    <a:cubicBezTo>
                      <a:pt x="5193" y="6679"/>
                      <a:pt x="6692" y="5179"/>
                      <a:pt x="6692" y="3339"/>
                    </a:cubicBezTo>
                    <a:cubicBezTo>
                      <a:pt x="6692" y="1500"/>
                      <a:pt x="5193" y="0"/>
                      <a:pt x="3353" y="0"/>
                    </a:cubicBezTo>
                    <a:close/>
                  </a:path>
                </a:pathLst>
              </a:custGeom>
              <a:solidFill>
                <a:srgbClr val="E7EAEA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70" name="Google Shape;170;p33"/>
              <p:cNvSpPr/>
              <p:nvPr/>
            </p:nvSpPr>
            <p:spPr>
              <a:xfrm>
                <a:off x="1945197" y="2370563"/>
                <a:ext cx="542851" cy="129340"/>
              </a:xfrm>
              <a:custGeom>
                <a:avLst/>
                <a:gdLst/>
                <a:ahLst/>
                <a:cxnLst/>
                <a:rect l="l" t="t" r="r" b="b"/>
                <a:pathLst>
                  <a:path w="19571" h="4663" extrusionOk="0">
                    <a:moveTo>
                      <a:pt x="2332" y="0"/>
                    </a:moveTo>
                    <a:cubicBezTo>
                      <a:pt x="1047" y="0"/>
                      <a:pt x="1" y="1046"/>
                      <a:pt x="1" y="2331"/>
                    </a:cubicBezTo>
                    <a:cubicBezTo>
                      <a:pt x="1" y="3617"/>
                      <a:pt x="1047" y="4663"/>
                      <a:pt x="2332" y="4663"/>
                    </a:cubicBezTo>
                    <a:lnTo>
                      <a:pt x="17240" y="4663"/>
                    </a:lnTo>
                    <a:cubicBezTo>
                      <a:pt x="18525" y="4663"/>
                      <a:pt x="19571" y="3617"/>
                      <a:pt x="19571" y="2331"/>
                    </a:cubicBezTo>
                    <a:cubicBezTo>
                      <a:pt x="19571" y="1046"/>
                      <a:pt x="18525" y="0"/>
                      <a:pt x="17240" y="0"/>
                    </a:cubicBezTo>
                    <a:close/>
                  </a:path>
                </a:pathLst>
              </a:custGeom>
              <a:solidFill>
                <a:srgbClr val="46234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71" name="Google Shape;171;p33"/>
              <p:cNvSpPr/>
              <p:nvPr/>
            </p:nvSpPr>
            <p:spPr>
              <a:xfrm>
                <a:off x="1945197" y="2758888"/>
                <a:ext cx="542851" cy="129340"/>
              </a:xfrm>
              <a:custGeom>
                <a:avLst/>
                <a:gdLst/>
                <a:ahLst/>
                <a:cxnLst/>
                <a:rect l="l" t="t" r="r" b="b"/>
                <a:pathLst>
                  <a:path w="19571" h="4663" extrusionOk="0">
                    <a:moveTo>
                      <a:pt x="2332" y="0"/>
                    </a:moveTo>
                    <a:cubicBezTo>
                      <a:pt x="1047" y="0"/>
                      <a:pt x="1" y="1046"/>
                      <a:pt x="1" y="2332"/>
                    </a:cubicBezTo>
                    <a:cubicBezTo>
                      <a:pt x="1" y="3617"/>
                      <a:pt x="1047" y="4663"/>
                      <a:pt x="2332" y="4663"/>
                    </a:cubicBezTo>
                    <a:lnTo>
                      <a:pt x="17240" y="4663"/>
                    </a:lnTo>
                    <a:cubicBezTo>
                      <a:pt x="18525" y="4663"/>
                      <a:pt x="19571" y="3617"/>
                      <a:pt x="19571" y="2332"/>
                    </a:cubicBezTo>
                    <a:cubicBezTo>
                      <a:pt x="19571" y="1046"/>
                      <a:pt x="18525" y="0"/>
                      <a:pt x="17240" y="0"/>
                    </a:cubicBezTo>
                    <a:close/>
                  </a:path>
                </a:pathLst>
              </a:custGeom>
              <a:solidFill>
                <a:srgbClr val="46234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72" name="Google Shape;172;p33"/>
              <p:cNvSpPr/>
              <p:nvPr/>
            </p:nvSpPr>
            <p:spPr>
              <a:xfrm>
                <a:off x="1945197" y="3431384"/>
                <a:ext cx="542851" cy="318815"/>
              </a:xfrm>
              <a:custGeom>
                <a:avLst/>
                <a:gdLst/>
                <a:ahLst/>
                <a:cxnLst/>
                <a:rect l="l" t="t" r="r" b="b"/>
                <a:pathLst>
                  <a:path w="19571" h="11494" extrusionOk="0">
                    <a:moveTo>
                      <a:pt x="1299" y="1"/>
                    </a:moveTo>
                    <a:cubicBezTo>
                      <a:pt x="581" y="1"/>
                      <a:pt x="1" y="580"/>
                      <a:pt x="1" y="1286"/>
                    </a:cubicBezTo>
                    <a:lnTo>
                      <a:pt x="1" y="10208"/>
                    </a:lnTo>
                    <a:cubicBezTo>
                      <a:pt x="1" y="10926"/>
                      <a:pt x="581" y="11493"/>
                      <a:pt x="1299" y="11493"/>
                    </a:cubicBezTo>
                    <a:lnTo>
                      <a:pt x="18286" y="11493"/>
                    </a:lnTo>
                    <a:cubicBezTo>
                      <a:pt x="18991" y="11493"/>
                      <a:pt x="19571" y="10926"/>
                      <a:pt x="19571" y="10208"/>
                    </a:cubicBezTo>
                    <a:lnTo>
                      <a:pt x="19571" y="1286"/>
                    </a:lnTo>
                    <a:cubicBezTo>
                      <a:pt x="19571" y="580"/>
                      <a:pt x="18991" y="1"/>
                      <a:pt x="18286" y="1"/>
                    </a:cubicBezTo>
                    <a:close/>
                  </a:path>
                </a:pathLst>
              </a:custGeom>
              <a:solidFill>
                <a:srgbClr val="D9D9D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73" name="Google Shape;173;p33"/>
              <p:cNvSpPr/>
              <p:nvPr/>
            </p:nvSpPr>
            <p:spPr>
              <a:xfrm>
                <a:off x="2031544" y="802201"/>
                <a:ext cx="360754" cy="12593"/>
              </a:xfrm>
              <a:custGeom>
                <a:avLst/>
                <a:gdLst/>
                <a:ahLst/>
                <a:cxnLst/>
                <a:rect l="l" t="t" r="r" b="b"/>
                <a:pathLst>
                  <a:path w="13006" h="454" extrusionOk="0">
                    <a:moveTo>
                      <a:pt x="0" y="0"/>
                    </a:moveTo>
                    <a:lnTo>
                      <a:pt x="0" y="454"/>
                    </a:lnTo>
                    <a:lnTo>
                      <a:pt x="13005" y="454"/>
                    </a:lnTo>
                    <a:lnTo>
                      <a:pt x="12992" y="0"/>
                    </a:lnTo>
                    <a:close/>
                  </a:path>
                </a:pathLst>
              </a:custGeom>
              <a:solidFill>
                <a:srgbClr val="7D419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74" name="Google Shape;174;p33"/>
              <p:cNvSpPr/>
              <p:nvPr/>
            </p:nvSpPr>
            <p:spPr>
              <a:xfrm>
                <a:off x="2031544" y="642822"/>
                <a:ext cx="360754" cy="12260"/>
              </a:xfrm>
              <a:custGeom>
                <a:avLst/>
                <a:gdLst/>
                <a:ahLst/>
                <a:cxnLst/>
                <a:rect l="l" t="t" r="r" b="b"/>
                <a:pathLst>
                  <a:path w="13006" h="442" extrusionOk="0">
                    <a:moveTo>
                      <a:pt x="0" y="0"/>
                    </a:moveTo>
                    <a:lnTo>
                      <a:pt x="0" y="441"/>
                    </a:lnTo>
                    <a:lnTo>
                      <a:pt x="13005" y="441"/>
                    </a:lnTo>
                    <a:lnTo>
                      <a:pt x="12992" y="0"/>
                    </a:lnTo>
                    <a:close/>
                  </a:path>
                </a:pathLst>
              </a:custGeom>
              <a:solidFill>
                <a:srgbClr val="7D419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75" name="Google Shape;175;p33"/>
              <p:cNvSpPr/>
              <p:nvPr/>
            </p:nvSpPr>
            <p:spPr>
              <a:xfrm>
                <a:off x="2031544" y="483081"/>
                <a:ext cx="360754" cy="12593"/>
              </a:xfrm>
              <a:custGeom>
                <a:avLst/>
                <a:gdLst/>
                <a:ahLst/>
                <a:cxnLst/>
                <a:rect l="l" t="t" r="r" b="b"/>
                <a:pathLst>
                  <a:path w="13006" h="454" extrusionOk="0">
                    <a:moveTo>
                      <a:pt x="0" y="0"/>
                    </a:moveTo>
                    <a:lnTo>
                      <a:pt x="0" y="454"/>
                    </a:lnTo>
                    <a:lnTo>
                      <a:pt x="13005" y="454"/>
                    </a:lnTo>
                    <a:lnTo>
                      <a:pt x="12992" y="0"/>
                    </a:lnTo>
                    <a:close/>
                  </a:path>
                </a:pathLst>
              </a:custGeom>
              <a:solidFill>
                <a:srgbClr val="7D419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76" name="Google Shape;176;p33"/>
              <p:cNvSpPr/>
              <p:nvPr/>
            </p:nvSpPr>
            <p:spPr>
              <a:xfrm>
                <a:off x="2031544" y="323674"/>
                <a:ext cx="360754" cy="12260"/>
              </a:xfrm>
              <a:custGeom>
                <a:avLst/>
                <a:gdLst/>
                <a:ahLst/>
                <a:cxnLst/>
                <a:rect l="l" t="t" r="r" b="b"/>
                <a:pathLst>
                  <a:path w="13006" h="442" extrusionOk="0">
                    <a:moveTo>
                      <a:pt x="0" y="1"/>
                    </a:moveTo>
                    <a:lnTo>
                      <a:pt x="0" y="442"/>
                    </a:lnTo>
                    <a:lnTo>
                      <a:pt x="13005" y="442"/>
                    </a:lnTo>
                    <a:lnTo>
                      <a:pt x="12992" y="1"/>
                    </a:lnTo>
                    <a:close/>
                  </a:path>
                </a:pathLst>
              </a:custGeom>
              <a:solidFill>
                <a:srgbClr val="7D419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77" name="Google Shape;177;p33"/>
              <p:cNvSpPr/>
              <p:nvPr/>
            </p:nvSpPr>
            <p:spPr>
              <a:xfrm>
                <a:off x="2031544" y="163962"/>
                <a:ext cx="360754" cy="12593"/>
              </a:xfrm>
              <a:custGeom>
                <a:avLst/>
                <a:gdLst/>
                <a:ahLst/>
                <a:cxnLst/>
                <a:rect l="l" t="t" r="r" b="b"/>
                <a:pathLst>
                  <a:path w="13006" h="454" extrusionOk="0">
                    <a:moveTo>
                      <a:pt x="0" y="0"/>
                    </a:moveTo>
                    <a:lnTo>
                      <a:pt x="0" y="454"/>
                    </a:lnTo>
                    <a:lnTo>
                      <a:pt x="13005" y="454"/>
                    </a:lnTo>
                    <a:lnTo>
                      <a:pt x="12992" y="0"/>
                    </a:lnTo>
                    <a:close/>
                  </a:path>
                </a:pathLst>
              </a:custGeom>
              <a:solidFill>
                <a:srgbClr val="7D419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78" name="Google Shape;178;p33"/>
              <p:cNvSpPr/>
              <p:nvPr/>
            </p:nvSpPr>
            <p:spPr>
              <a:xfrm>
                <a:off x="2028742" y="961942"/>
                <a:ext cx="366329" cy="12593"/>
              </a:xfrm>
              <a:custGeom>
                <a:avLst/>
                <a:gdLst/>
                <a:ahLst/>
                <a:cxnLst/>
                <a:rect l="l" t="t" r="r" b="b"/>
                <a:pathLst>
                  <a:path w="13207" h="454" extrusionOk="0">
                    <a:moveTo>
                      <a:pt x="1" y="0"/>
                    </a:moveTo>
                    <a:lnTo>
                      <a:pt x="1" y="454"/>
                    </a:lnTo>
                    <a:lnTo>
                      <a:pt x="13207" y="454"/>
                    </a:lnTo>
                    <a:lnTo>
                      <a:pt x="13194" y="0"/>
                    </a:lnTo>
                    <a:close/>
                  </a:path>
                </a:pathLst>
              </a:custGeom>
              <a:solidFill>
                <a:srgbClr val="7D419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79" name="Google Shape;179;p33"/>
              <p:cNvSpPr/>
              <p:nvPr/>
            </p:nvSpPr>
            <p:spPr>
              <a:xfrm>
                <a:off x="2026301" y="1099658"/>
                <a:ext cx="371239" cy="12260"/>
              </a:xfrm>
              <a:custGeom>
                <a:avLst/>
                <a:gdLst/>
                <a:ahLst/>
                <a:cxnLst/>
                <a:rect l="l" t="t" r="r" b="b"/>
                <a:pathLst>
                  <a:path w="13384" h="442" extrusionOk="0">
                    <a:moveTo>
                      <a:pt x="0" y="0"/>
                    </a:moveTo>
                    <a:lnTo>
                      <a:pt x="0" y="441"/>
                    </a:lnTo>
                    <a:lnTo>
                      <a:pt x="13383" y="441"/>
                    </a:lnTo>
                    <a:lnTo>
                      <a:pt x="13370" y="0"/>
                    </a:lnTo>
                    <a:close/>
                  </a:path>
                </a:pathLst>
              </a:custGeom>
              <a:solidFill>
                <a:srgbClr val="7D419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80" name="Google Shape;180;p33"/>
              <p:cNvSpPr/>
              <p:nvPr/>
            </p:nvSpPr>
            <p:spPr>
              <a:xfrm>
                <a:off x="2023861" y="1237014"/>
                <a:ext cx="376121" cy="12621"/>
              </a:xfrm>
              <a:custGeom>
                <a:avLst/>
                <a:gdLst/>
                <a:ahLst/>
                <a:cxnLst/>
                <a:rect l="l" t="t" r="r" b="b"/>
                <a:pathLst>
                  <a:path w="13560" h="455" extrusionOk="0">
                    <a:moveTo>
                      <a:pt x="0" y="1"/>
                    </a:moveTo>
                    <a:lnTo>
                      <a:pt x="0" y="454"/>
                    </a:lnTo>
                    <a:lnTo>
                      <a:pt x="13559" y="454"/>
                    </a:lnTo>
                    <a:lnTo>
                      <a:pt x="13547" y="1"/>
                    </a:lnTo>
                    <a:close/>
                  </a:path>
                </a:pathLst>
              </a:custGeom>
              <a:solidFill>
                <a:srgbClr val="7D419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81" name="Google Shape;181;p33"/>
              <p:cNvSpPr/>
              <p:nvPr/>
            </p:nvSpPr>
            <p:spPr>
              <a:xfrm>
                <a:off x="2021059" y="1379974"/>
                <a:ext cx="381363" cy="12621"/>
              </a:xfrm>
              <a:custGeom>
                <a:avLst/>
                <a:gdLst/>
                <a:ahLst/>
                <a:cxnLst/>
                <a:rect l="l" t="t" r="r" b="b"/>
                <a:pathLst>
                  <a:path w="13749" h="455" extrusionOk="0">
                    <a:moveTo>
                      <a:pt x="13" y="1"/>
                    </a:moveTo>
                    <a:lnTo>
                      <a:pt x="0" y="454"/>
                    </a:lnTo>
                    <a:lnTo>
                      <a:pt x="13749" y="454"/>
                    </a:lnTo>
                    <a:lnTo>
                      <a:pt x="13736" y="1"/>
                    </a:lnTo>
                    <a:close/>
                  </a:path>
                </a:pathLst>
              </a:custGeom>
              <a:solidFill>
                <a:srgbClr val="7D419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82" name="Google Shape;182;p33"/>
              <p:cNvSpPr/>
              <p:nvPr/>
            </p:nvSpPr>
            <p:spPr>
              <a:xfrm>
                <a:off x="2018951" y="1501270"/>
                <a:ext cx="385579" cy="12260"/>
              </a:xfrm>
              <a:custGeom>
                <a:avLst/>
                <a:gdLst/>
                <a:ahLst/>
                <a:cxnLst/>
                <a:rect l="l" t="t" r="r" b="b"/>
                <a:pathLst>
                  <a:path w="13901" h="442" extrusionOk="0">
                    <a:moveTo>
                      <a:pt x="13" y="0"/>
                    </a:moveTo>
                    <a:lnTo>
                      <a:pt x="1" y="441"/>
                    </a:lnTo>
                    <a:lnTo>
                      <a:pt x="13900" y="441"/>
                    </a:lnTo>
                    <a:lnTo>
                      <a:pt x="13900" y="0"/>
                    </a:lnTo>
                    <a:close/>
                  </a:path>
                </a:pathLst>
              </a:custGeom>
              <a:solidFill>
                <a:srgbClr val="7D419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83" name="Google Shape;183;p33"/>
              <p:cNvSpPr/>
              <p:nvPr/>
            </p:nvSpPr>
            <p:spPr>
              <a:xfrm>
                <a:off x="2016871" y="1616602"/>
                <a:ext cx="389740" cy="12621"/>
              </a:xfrm>
              <a:custGeom>
                <a:avLst/>
                <a:gdLst/>
                <a:ahLst/>
                <a:cxnLst/>
                <a:rect l="l" t="t" r="r" b="b"/>
                <a:pathLst>
                  <a:path w="14051" h="455" extrusionOk="0">
                    <a:moveTo>
                      <a:pt x="13" y="1"/>
                    </a:moveTo>
                    <a:lnTo>
                      <a:pt x="0" y="454"/>
                    </a:lnTo>
                    <a:lnTo>
                      <a:pt x="14051" y="454"/>
                    </a:lnTo>
                    <a:lnTo>
                      <a:pt x="14038" y="1"/>
                    </a:lnTo>
                    <a:close/>
                  </a:path>
                </a:pathLst>
              </a:custGeom>
              <a:solidFill>
                <a:srgbClr val="7D419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84" name="Google Shape;184;p33"/>
              <p:cNvSpPr/>
              <p:nvPr/>
            </p:nvSpPr>
            <p:spPr>
              <a:xfrm>
                <a:off x="2015123" y="1726720"/>
                <a:ext cx="393595" cy="12593"/>
              </a:xfrm>
              <a:custGeom>
                <a:avLst/>
                <a:gdLst/>
                <a:ahLst/>
                <a:cxnLst/>
                <a:rect l="l" t="t" r="r" b="b"/>
                <a:pathLst>
                  <a:path w="14190" h="454" extrusionOk="0">
                    <a:moveTo>
                      <a:pt x="0" y="0"/>
                    </a:moveTo>
                    <a:lnTo>
                      <a:pt x="0" y="454"/>
                    </a:lnTo>
                    <a:lnTo>
                      <a:pt x="14189" y="454"/>
                    </a:lnTo>
                    <a:lnTo>
                      <a:pt x="14177" y="0"/>
                    </a:lnTo>
                    <a:close/>
                  </a:path>
                </a:pathLst>
              </a:custGeom>
              <a:solidFill>
                <a:srgbClr val="7D419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85" name="Google Shape;185;p33"/>
              <p:cNvSpPr/>
              <p:nvPr/>
            </p:nvSpPr>
            <p:spPr>
              <a:xfrm>
                <a:off x="2013015" y="1836810"/>
                <a:ext cx="397451" cy="12621"/>
              </a:xfrm>
              <a:custGeom>
                <a:avLst/>
                <a:gdLst/>
                <a:ahLst/>
                <a:cxnLst/>
                <a:rect l="l" t="t" r="r" b="b"/>
                <a:pathLst>
                  <a:path w="14329" h="455" extrusionOk="0">
                    <a:moveTo>
                      <a:pt x="13" y="1"/>
                    </a:moveTo>
                    <a:lnTo>
                      <a:pt x="1" y="454"/>
                    </a:lnTo>
                    <a:lnTo>
                      <a:pt x="14328" y="454"/>
                    </a:lnTo>
                    <a:lnTo>
                      <a:pt x="14328" y="1"/>
                    </a:lnTo>
                    <a:close/>
                  </a:path>
                </a:pathLst>
              </a:custGeom>
              <a:solidFill>
                <a:srgbClr val="7D419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86" name="Google Shape;186;p33"/>
              <p:cNvSpPr/>
              <p:nvPr/>
            </p:nvSpPr>
            <p:spPr>
              <a:xfrm>
                <a:off x="2011628" y="1924904"/>
                <a:ext cx="400585" cy="12593"/>
              </a:xfrm>
              <a:custGeom>
                <a:avLst/>
                <a:gdLst/>
                <a:ahLst/>
                <a:cxnLst/>
                <a:rect l="l" t="t" r="r" b="b"/>
                <a:pathLst>
                  <a:path w="14442" h="454" extrusionOk="0">
                    <a:moveTo>
                      <a:pt x="0" y="0"/>
                    </a:moveTo>
                    <a:lnTo>
                      <a:pt x="0" y="454"/>
                    </a:lnTo>
                    <a:lnTo>
                      <a:pt x="14441" y="454"/>
                    </a:lnTo>
                    <a:lnTo>
                      <a:pt x="14429" y="0"/>
                    </a:lnTo>
                    <a:close/>
                  </a:path>
                </a:pathLst>
              </a:custGeom>
              <a:solidFill>
                <a:srgbClr val="7D419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87" name="Google Shape;187;p33"/>
              <p:cNvSpPr/>
              <p:nvPr/>
            </p:nvSpPr>
            <p:spPr>
              <a:xfrm>
                <a:off x="2009881" y="2025564"/>
                <a:ext cx="404080" cy="12621"/>
              </a:xfrm>
              <a:custGeom>
                <a:avLst/>
                <a:gdLst/>
                <a:ahLst/>
                <a:cxnLst/>
                <a:rect l="l" t="t" r="r" b="b"/>
                <a:pathLst>
                  <a:path w="14568" h="455" extrusionOk="0">
                    <a:moveTo>
                      <a:pt x="0" y="1"/>
                    </a:moveTo>
                    <a:lnTo>
                      <a:pt x="0" y="454"/>
                    </a:lnTo>
                    <a:lnTo>
                      <a:pt x="14567" y="454"/>
                    </a:lnTo>
                    <a:lnTo>
                      <a:pt x="14555" y="1"/>
                    </a:lnTo>
                    <a:close/>
                  </a:path>
                </a:pathLst>
              </a:custGeom>
              <a:solidFill>
                <a:srgbClr val="7D419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88" name="Google Shape;188;p33"/>
              <p:cNvSpPr/>
              <p:nvPr/>
            </p:nvSpPr>
            <p:spPr>
              <a:xfrm>
                <a:off x="2008133" y="2120981"/>
                <a:ext cx="407575" cy="12260"/>
              </a:xfrm>
              <a:custGeom>
                <a:avLst/>
                <a:gdLst/>
                <a:ahLst/>
                <a:cxnLst/>
                <a:rect l="l" t="t" r="r" b="b"/>
                <a:pathLst>
                  <a:path w="14694" h="442" extrusionOk="0">
                    <a:moveTo>
                      <a:pt x="13" y="1"/>
                    </a:moveTo>
                    <a:lnTo>
                      <a:pt x="0" y="442"/>
                    </a:lnTo>
                    <a:lnTo>
                      <a:pt x="14693" y="442"/>
                    </a:lnTo>
                    <a:lnTo>
                      <a:pt x="14681" y="1"/>
                    </a:lnTo>
                    <a:close/>
                  </a:path>
                </a:pathLst>
              </a:custGeom>
              <a:solidFill>
                <a:srgbClr val="7D419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89" name="Google Shape;189;p33"/>
              <p:cNvSpPr/>
              <p:nvPr/>
            </p:nvSpPr>
            <p:spPr>
              <a:xfrm>
                <a:off x="2006719" y="2205580"/>
                <a:ext cx="410043" cy="12593"/>
              </a:xfrm>
              <a:custGeom>
                <a:avLst/>
                <a:gdLst/>
                <a:ahLst/>
                <a:cxnLst/>
                <a:rect l="l" t="t" r="r" b="b"/>
                <a:pathLst>
                  <a:path w="14783" h="454" extrusionOk="0">
                    <a:moveTo>
                      <a:pt x="1" y="0"/>
                    </a:moveTo>
                    <a:lnTo>
                      <a:pt x="1" y="189"/>
                    </a:lnTo>
                    <a:cubicBezTo>
                      <a:pt x="1" y="278"/>
                      <a:pt x="1" y="366"/>
                      <a:pt x="13" y="454"/>
                    </a:cubicBezTo>
                    <a:lnTo>
                      <a:pt x="14770" y="454"/>
                    </a:lnTo>
                    <a:cubicBezTo>
                      <a:pt x="14782" y="366"/>
                      <a:pt x="14782" y="278"/>
                      <a:pt x="14782" y="189"/>
                    </a:cubicBezTo>
                    <a:lnTo>
                      <a:pt x="14782" y="0"/>
                    </a:lnTo>
                    <a:close/>
                  </a:path>
                </a:pathLst>
              </a:custGeom>
              <a:solidFill>
                <a:srgbClr val="7D419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90" name="Google Shape;190;p33"/>
              <p:cNvSpPr/>
              <p:nvPr/>
            </p:nvSpPr>
            <p:spPr>
              <a:xfrm>
                <a:off x="2046910" y="17147"/>
                <a:ext cx="47570" cy="3650893"/>
              </a:xfrm>
              <a:custGeom>
                <a:avLst/>
                <a:gdLst/>
                <a:ahLst/>
                <a:cxnLst/>
                <a:rect l="l" t="t" r="r" b="b"/>
                <a:pathLst>
                  <a:path w="1715" h="131623" extrusionOk="0">
                    <a:moveTo>
                      <a:pt x="1475" y="0"/>
                    </a:moveTo>
                    <a:lnTo>
                      <a:pt x="1475" y="26"/>
                    </a:lnTo>
                    <a:lnTo>
                      <a:pt x="1387" y="7574"/>
                    </a:lnTo>
                    <a:lnTo>
                      <a:pt x="1374" y="8116"/>
                    </a:lnTo>
                    <a:lnTo>
                      <a:pt x="1311" y="14480"/>
                    </a:lnTo>
                    <a:lnTo>
                      <a:pt x="1299" y="15021"/>
                    </a:lnTo>
                    <a:lnTo>
                      <a:pt x="1248" y="20427"/>
                    </a:lnTo>
                    <a:lnTo>
                      <a:pt x="1236" y="20969"/>
                    </a:lnTo>
                    <a:lnTo>
                      <a:pt x="1173" y="26375"/>
                    </a:lnTo>
                    <a:lnTo>
                      <a:pt x="1173" y="26917"/>
                    </a:lnTo>
                    <a:lnTo>
                      <a:pt x="1110" y="32563"/>
                    </a:lnTo>
                    <a:lnTo>
                      <a:pt x="1097" y="33092"/>
                    </a:lnTo>
                    <a:lnTo>
                      <a:pt x="1047" y="37792"/>
                    </a:lnTo>
                    <a:lnTo>
                      <a:pt x="1047" y="38334"/>
                    </a:lnTo>
                    <a:lnTo>
                      <a:pt x="996" y="42795"/>
                    </a:lnTo>
                    <a:lnTo>
                      <a:pt x="984" y="43324"/>
                    </a:lnTo>
                    <a:lnTo>
                      <a:pt x="946" y="47546"/>
                    </a:lnTo>
                    <a:lnTo>
                      <a:pt x="933" y="48088"/>
                    </a:lnTo>
                    <a:lnTo>
                      <a:pt x="921" y="48907"/>
                    </a:lnTo>
                    <a:lnTo>
                      <a:pt x="908" y="50822"/>
                    </a:lnTo>
                    <a:lnTo>
                      <a:pt x="883" y="52309"/>
                    </a:lnTo>
                    <a:lnTo>
                      <a:pt x="883" y="52851"/>
                    </a:lnTo>
                    <a:lnTo>
                      <a:pt x="845" y="56115"/>
                    </a:lnTo>
                    <a:lnTo>
                      <a:pt x="845" y="56657"/>
                    </a:lnTo>
                    <a:lnTo>
                      <a:pt x="795" y="60475"/>
                    </a:lnTo>
                    <a:lnTo>
                      <a:pt x="795" y="61017"/>
                    </a:lnTo>
                    <a:lnTo>
                      <a:pt x="770" y="62453"/>
                    </a:lnTo>
                    <a:lnTo>
                      <a:pt x="744" y="64583"/>
                    </a:lnTo>
                    <a:lnTo>
                      <a:pt x="744" y="65125"/>
                    </a:lnTo>
                    <a:lnTo>
                      <a:pt x="707" y="68250"/>
                    </a:lnTo>
                    <a:lnTo>
                      <a:pt x="707" y="68792"/>
                    </a:lnTo>
                    <a:lnTo>
                      <a:pt x="681" y="70997"/>
                    </a:lnTo>
                    <a:lnTo>
                      <a:pt x="631" y="75382"/>
                    </a:lnTo>
                    <a:lnTo>
                      <a:pt x="568" y="80978"/>
                    </a:lnTo>
                    <a:lnTo>
                      <a:pt x="442" y="92168"/>
                    </a:lnTo>
                    <a:lnTo>
                      <a:pt x="379" y="97763"/>
                    </a:lnTo>
                    <a:lnTo>
                      <a:pt x="240" y="110263"/>
                    </a:lnTo>
                    <a:lnTo>
                      <a:pt x="114" y="121252"/>
                    </a:lnTo>
                    <a:lnTo>
                      <a:pt x="39" y="128145"/>
                    </a:lnTo>
                    <a:lnTo>
                      <a:pt x="13" y="130111"/>
                    </a:lnTo>
                    <a:lnTo>
                      <a:pt x="1" y="131610"/>
                    </a:lnTo>
                    <a:lnTo>
                      <a:pt x="240" y="131623"/>
                    </a:lnTo>
                    <a:lnTo>
                      <a:pt x="265" y="130111"/>
                    </a:lnTo>
                    <a:lnTo>
                      <a:pt x="278" y="128145"/>
                    </a:lnTo>
                    <a:lnTo>
                      <a:pt x="354" y="121252"/>
                    </a:lnTo>
                    <a:lnTo>
                      <a:pt x="480" y="110553"/>
                    </a:lnTo>
                    <a:lnTo>
                      <a:pt x="618" y="97763"/>
                    </a:lnTo>
                    <a:lnTo>
                      <a:pt x="681" y="92168"/>
                    </a:lnTo>
                    <a:lnTo>
                      <a:pt x="807" y="80978"/>
                    </a:lnTo>
                    <a:lnTo>
                      <a:pt x="870" y="75382"/>
                    </a:lnTo>
                    <a:lnTo>
                      <a:pt x="921" y="70997"/>
                    </a:lnTo>
                    <a:lnTo>
                      <a:pt x="946" y="68792"/>
                    </a:lnTo>
                    <a:lnTo>
                      <a:pt x="946" y="68250"/>
                    </a:lnTo>
                    <a:lnTo>
                      <a:pt x="984" y="65125"/>
                    </a:lnTo>
                    <a:lnTo>
                      <a:pt x="984" y="64583"/>
                    </a:lnTo>
                    <a:lnTo>
                      <a:pt x="1009" y="62529"/>
                    </a:lnTo>
                    <a:lnTo>
                      <a:pt x="1034" y="61017"/>
                    </a:lnTo>
                    <a:lnTo>
                      <a:pt x="1034" y="60475"/>
                    </a:lnTo>
                    <a:lnTo>
                      <a:pt x="1085" y="56657"/>
                    </a:lnTo>
                    <a:lnTo>
                      <a:pt x="1085" y="56115"/>
                    </a:lnTo>
                    <a:lnTo>
                      <a:pt x="1122" y="52851"/>
                    </a:lnTo>
                    <a:lnTo>
                      <a:pt x="1122" y="52309"/>
                    </a:lnTo>
                    <a:lnTo>
                      <a:pt x="1135" y="51062"/>
                    </a:lnTo>
                    <a:lnTo>
                      <a:pt x="1160" y="49146"/>
                    </a:lnTo>
                    <a:lnTo>
                      <a:pt x="1173" y="48088"/>
                    </a:lnTo>
                    <a:lnTo>
                      <a:pt x="1185" y="47546"/>
                    </a:lnTo>
                    <a:lnTo>
                      <a:pt x="1223" y="43324"/>
                    </a:lnTo>
                    <a:lnTo>
                      <a:pt x="1236" y="42795"/>
                    </a:lnTo>
                    <a:lnTo>
                      <a:pt x="1286" y="38334"/>
                    </a:lnTo>
                    <a:lnTo>
                      <a:pt x="1286" y="37792"/>
                    </a:lnTo>
                    <a:lnTo>
                      <a:pt x="1337" y="33092"/>
                    </a:lnTo>
                    <a:lnTo>
                      <a:pt x="1349" y="32563"/>
                    </a:lnTo>
                    <a:lnTo>
                      <a:pt x="1412" y="26917"/>
                    </a:lnTo>
                    <a:lnTo>
                      <a:pt x="1412" y="26375"/>
                    </a:lnTo>
                    <a:lnTo>
                      <a:pt x="1475" y="20969"/>
                    </a:lnTo>
                    <a:lnTo>
                      <a:pt x="1488" y="20427"/>
                    </a:lnTo>
                    <a:lnTo>
                      <a:pt x="1538" y="15021"/>
                    </a:lnTo>
                    <a:lnTo>
                      <a:pt x="1551" y="14480"/>
                    </a:lnTo>
                    <a:lnTo>
                      <a:pt x="1614" y="8116"/>
                    </a:lnTo>
                    <a:lnTo>
                      <a:pt x="1626" y="7574"/>
                    </a:lnTo>
                    <a:lnTo>
                      <a:pt x="1715" y="26"/>
                    </a:lnTo>
                    <a:lnTo>
                      <a:pt x="171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91" name="Google Shape;191;p33"/>
              <p:cNvSpPr/>
              <p:nvPr/>
            </p:nvSpPr>
            <p:spPr>
              <a:xfrm>
                <a:off x="2116837" y="17147"/>
                <a:ext cx="27987" cy="3613863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130288" extrusionOk="0">
                    <a:moveTo>
                      <a:pt x="769" y="0"/>
                    </a:moveTo>
                    <a:lnTo>
                      <a:pt x="769" y="26"/>
                    </a:lnTo>
                    <a:lnTo>
                      <a:pt x="718" y="7574"/>
                    </a:lnTo>
                    <a:lnTo>
                      <a:pt x="718" y="8116"/>
                    </a:lnTo>
                    <a:lnTo>
                      <a:pt x="681" y="14480"/>
                    </a:lnTo>
                    <a:lnTo>
                      <a:pt x="681" y="15021"/>
                    </a:lnTo>
                    <a:lnTo>
                      <a:pt x="643" y="20427"/>
                    </a:lnTo>
                    <a:lnTo>
                      <a:pt x="643" y="20969"/>
                    </a:lnTo>
                    <a:lnTo>
                      <a:pt x="618" y="26375"/>
                    </a:lnTo>
                    <a:lnTo>
                      <a:pt x="605" y="26917"/>
                    </a:lnTo>
                    <a:lnTo>
                      <a:pt x="580" y="32563"/>
                    </a:lnTo>
                    <a:lnTo>
                      <a:pt x="580" y="33092"/>
                    </a:lnTo>
                    <a:lnTo>
                      <a:pt x="542" y="37792"/>
                    </a:lnTo>
                    <a:lnTo>
                      <a:pt x="542" y="38334"/>
                    </a:lnTo>
                    <a:lnTo>
                      <a:pt x="517" y="42795"/>
                    </a:lnTo>
                    <a:lnTo>
                      <a:pt x="517" y="43324"/>
                    </a:lnTo>
                    <a:lnTo>
                      <a:pt x="492" y="47546"/>
                    </a:lnTo>
                    <a:lnTo>
                      <a:pt x="492" y="48088"/>
                    </a:lnTo>
                    <a:lnTo>
                      <a:pt x="466" y="51036"/>
                    </a:lnTo>
                    <a:lnTo>
                      <a:pt x="454" y="52309"/>
                    </a:lnTo>
                    <a:lnTo>
                      <a:pt x="454" y="52851"/>
                    </a:lnTo>
                    <a:lnTo>
                      <a:pt x="454" y="52964"/>
                    </a:lnTo>
                    <a:lnTo>
                      <a:pt x="441" y="56115"/>
                    </a:lnTo>
                    <a:lnTo>
                      <a:pt x="429" y="56657"/>
                    </a:lnTo>
                    <a:lnTo>
                      <a:pt x="416" y="60475"/>
                    </a:lnTo>
                    <a:lnTo>
                      <a:pt x="416" y="61017"/>
                    </a:lnTo>
                    <a:lnTo>
                      <a:pt x="391" y="63020"/>
                    </a:lnTo>
                    <a:lnTo>
                      <a:pt x="391" y="64583"/>
                    </a:lnTo>
                    <a:lnTo>
                      <a:pt x="391" y="65125"/>
                    </a:lnTo>
                    <a:lnTo>
                      <a:pt x="366" y="68250"/>
                    </a:lnTo>
                    <a:lnTo>
                      <a:pt x="366" y="68792"/>
                    </a:lnTo>
                    <a:lnTo>
                      <a:pt x="353" y="70997"/>
                    </a:lnTo>
                    <a:lnTo>
                      <a:pt x="328" y="75382"/>
                    </a:lnTo>
                    <a:lnTo>
                      <a:pt x="290" y="80978"/>
                    </a:lnTo>
                    <a:lnTo>
                      <a:pt x="227" y="92168"/>
                    </a:lnTo>
                    <a:lnTo>
                      <a:pt x="189" y="97763"/>
                    </a:lnTo>
                    <a:lnTo>
                      <a:pt x="101" y="112821"/>
                    </a:lnTo>
                    <a:lnTo>
                      <a:pt x="51" y="121252"/>
                    </a:lnTo>
                    <a:lnTo>
                      <a:pt x="13" y="128145"/>
                    </a:lnTo>
                    <a:lnTo>
                      <a:pt x="0" y="130111"/>
                    </a:lnTo>
                    <a:lnTo>
                      <a:pt x="0" y="130275"/>
                    </a:lnTo>
                    <a:lnTo>
                      <a:pt x="240" y="130287"/>
                    </a:lnTo>
                    <a:lnTo>
                      <a:pt x="240" y="130111"/>
                    </a:lnTo>
                    <a:lnTo>
                      <a:pt x="252" y="128145"/>
                    </a:lnTo>
                    <a:lnTo>
                      <a:pt x="290" y="121252"/>
                    </a:lnTo>
                    <a:lnTo>
                      <a:pt x="340" y="113048"/>
                    </a:lnTo>
                    <a:lnTo>
                      <a:pt x="429" y="97763"/>
                    </a:lnTo>
                    <a:lnTo>
                      <a:pt x="466" y="92168"/>
                    </a:lnTo>
                    <a:lnTo>
                      <a:pt x="529" y="80978"/>
                    </a:lnTo>
                    <a:lnTo>
                      <a:pt x="567" y="75382"/>
                    </a:lnTo>
                    <a:lnTo>
                      <a:pt x="592" y="70997"/>
                    </a:lnTo>
                    <a:lnTo>
                      <a:pt x="605" y="68792"/>
                    </a:lnTo>
                    <a:lnTo>
                      <a:pt x="605" y="68250"/>
                    </a:lnTo>
                    <a:lnTo>
                      <a:pt x="630" y="65125"/>
                    </a:lnTo>
                    <a:lnTo>
                      <a:pt x="630" y="64583"/>
                    </a:lnTo>
                    <a:lnTo>
                      <a:pt x="643" y="63083"/>
                    </a:lnTo>
                    <a:lnTo>
                      <a:pt x="655" y="61017"/>
                    </a:lnTo>
                    <a:lnTo>
                      <a:pt x="655" y="60475"/>
                    </a:lnTo>
                    <a:lnTo>
                      <a:pt x="681" y="56657"/>
                    </a:lnTo>
                    <a:lnTo>
                      <a:pt x="681" y="56115"/>
                    </a:lnTo>
                    <a:lnTo>
                      <a:pt x="693" y="53204"/>
                    </a:lnTo>
                    <a:lnTo>
                      <a:pt x="693" y="52851"/>
                    </a:lnTo>
                    <a:lnTo>
                      <a:pt x="706" y="52309"/>
                    </a:lnTo>
                    <a:lnTo>
                      <a:pt x="706" y="51288"/>
                    </a:lnTo>
                    <a:lnTo>
                      <a:pt x="731" y="48088"/>
                    </a:lnTo>
                    <a:lnTo>
                      <a:pt x="731" y="47546"/>
                    </a:lnTo>
                    <a:lnTo>
                      <a:pt x="756" y="43324"/>
                    </a:lnTo>
                    <a:lnTo>
                      <a:pt x="756" y="42795"/>
                    </a:lnTo>
                    <a:lnTo>
                      <a:pt x="781" y="38334"/>
                    </a:lnTo>
                    <a:lnTo>
                      <a:pt x="794" y="37792"/>
                    </a:lnTo>
                    <a:lnTo>
                      <a:pt x="819" y="33092"/>
                    </a:lnTo>
                    <a:lnTo>
                      <a:pt x="819" y="32563"/>
                    </a:lnTo>
                    <a:lnTo>
                      <a:pt x="857" y="26917"/>
                    </a:lnTo>
                    <a:lnTo>
                      <a:pt x="857" y="26375"/>
                    </a:lnTo>
                    <a:lnTo>
                      <a:pt x="882" y="20969"/>
                    </a:lnTo>
                    <a:lnTo>
                      <a:pt x="895" y="20427"/>
                    </a:lnTo>
                    <a:lnTo>
                      <a:pt x="920" y="15021"/>
                    </a:lnTo>
                    <a:lnTo>
                      <a:pt x="920" y="14480"/>
                    </a:lnTo>
                    <a:lnTo>
                      <a:pt x="970" y="8116"/>
                    </a:lnTo>
                    <a:lnTo>
                      <a:pt x="970" y="7574"/>
                    </a:lnTo>
                    <a:lnTo>
                      <a:pt x="1008" y="26"/>
                    </a:lnTo>
                    <a:lnTo>
                      <a:pt x="100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92" name="Google Shape;192;p33"/>
              <p:cNvSpPr/>
              <p:nvPr/>
            </p:nvSpPr>
            <p:spPr>
              <a:xfrm>
                <a:off x="2179745" y="17147"/>
                <a:ext cx="12953" cy="3613503"/>
              </a:xfrm>
              <a:custGeom>
                <a:avLst/>
                <a:gdLst/>
                <a:ahLst/>
                <a:cxnLst/>
                <a:rect l="l" t="t" r="r" b="b"/>
                <a:pathLst>
                  <a:path w="467" h="130275" extrusionOk="0">
                    <a:moveTo>
                      <a:pt x="215" y="0"/>
                    </a:moveTo>
                    <a:lnTo>
                      <a:pt x="215" y="26"/>
                    </a:lnTo>
                    <a:lnTo>
                      <a:pt x="215" y="7574"/>
                    </a:lnTo>
                    <a:lnTo>
                      <a:pt x="202" y="8116"/>
                    </a:lnTo>
                    <a:lnTo>
                      <a:pt x="202" y="14480"/>
                    </a:lnTo>
                    <a:lnTo>
                      <a:pt x="202" y="15021"/>
                    </a:lnTo>
                    <a:lnTo>
                      <a:pt x="189" y="20427"/>
                    </a:lnTo>
                    <a:lnTo>
                      <a:pt x="189" y="20969"/>
                    </a:lnTo>
                    <a:lnTo>
                      <a:pt x="177" y="26375"/>
                    </a:lnTo>
                    <a:lnTo>
                      <a:pt x="177" y="26917"/>
                    </a:lnTo>
                    <a:lnTo>
                      <a:pt x="164" y="32563"/>
                    </a:lnTo>
                    <a:lnTo>
                      <a:pt x="164" y="33092"/>
                    </a:lnTo>
                    <a:lnTo>
                      <a:pt x="152" y="37792"/>
                    </a:lnTo>
                    <a:lnTo>
                      <a:pt x="152" y="38334"/>
                    </a:lnTo>
                    <a:lnTo>
                      <a:pt x="152" y="42795"/>
                    </a:lnTo>
                    <a:lnTo>
                      <a:pt x="152" y="43324"/>
                    </a:lnTo>
                    <a:lnTo>
                      <a:pt x="139" y="47546"/>
                    </a:lnTo>
                    <a:lnTo>
                      <a:pt x="139" y="48088"/>
                    </a:lnTo>
                    <a:lnTo>
                      <a:pt x="139" y="52309"/>
                    </a:lnTo>
                    <a:lnTo>
                      <a:pt x="126" y="52851"/>
                    </a:lnTo>
                    <a:lnTo>
                      <a:pt x="126" y="53027"/>
                    </a:lnTo>
                    <a:lnTo>
                      <a:pt x="126" y="54955"/>
                    </a:lnTo>
                    <a:lnTo>
                      <a:pt x="126" y="56115"/>
                    </a:lnTo>
                    <a:lnTo>
                      <a:pt x="126" y="56657"/>
                    </a:lnTo>
                    <a:lnTo>
                      <a:pt x="114" y="60475"/>
                    </a:lnTo>
                    <a:lnTo>
                      <a:pt x="114" y="61017"/>
                    </a:lnTo>
                    <a:lnTo>
                      <a:pt x="114" y="63550"/>
                    </a:lnTo>
                    <a:lnTo>
                      <a:pt x="114" y="64583"/>
                    </a:lnTo>
                    <a:lnTo>
                      <a:pt x="114" y="65125"/>
                    </a:lnTo>
                    <a:lnTo>
                      <a:pt x="101" y="68250"/>
                    </a:lnTo>
                    <a:lnTo>
                      <a:pt x="101" y="68792"/>
                    </a:lnTo>
                    <a:lnTo>
                      <a:pt x="101" y="70997"/>
                    </a:lnTo>
                    <a:lnTo>
                      <a:pt x="89" y="75382"/>
                    </a:lnTo>
                    <a:lnTo>
                      <a:pt x="89" y="80978"/>
                    </a:lnTo>
                    <a:lnTo>
                      <a:pt x="63" y="92168"/>
                    </a:lnTo>
                    <a:lnTo>
                      <a:pt x="51" y="97763"/>
                    </a:lnTo>
                    <a:lnTo>
                      <a:pt x="26" y="114586"/>
                    </a:lnTo>
                    <a:lnTo>
                      <a:pt x="13" y="121252"/>
                    </a:lnTo>
                    <a:lnTo>
                      <a:pt x="0" y="128145"/>
                    </a:lnTo>
                    <a:lnTo>
                      <a:pt x="0" y="130111"/>
                    </a:lnTo>
                    <a:lnTo>
                      <a:pt x="0" y="130275"/>
                    </a:lnTo>
                    <a:lnTo>
                      <a:pt x="240" y="130275"/>
                    </a:lnTo>
                    <a:lnTo>
                      <a:pt x="240" y="130111"/>
                    </a:lnTo>
                    <a:lnTo>
                      <a:pt x="240" y="128145"/>
                    </a:lnTo>
                    <a:lnTo>
                      <a:pt x="252" y="121252"/>
                    </a:lnTo>
                    <a:lnTo>
                      <a:pt x="265" y="114750"/>
                    </a:lnTo>
                    <a:lnTo>
                      <a:pt x="303" y="97763"/>
                    </a:lnTo>
                    <a:lnTo>
                      <a:pt x="303" y="92168"/>
                    </a:lnTo>
                    <a:lnTo>
                      <a:pt x="328" y="80978"/>
                    </a:lnTo>
                    <a:lnTo>
                      <a:pt x="328" y="75382"/>
                    </a:lnTo>
                    <a:lnTo>
                      <a:pt x="341" y="70997"/>
                    </a:lnTo>
                    <a:lnTo>
                      <a:pt x="341" y="68792"/>
                    </a:lnTo>
                    <a:lnTo>
                      <a:pt x="341" y="68250"/>
                    </a:lnTo>
                    <a:lnTo>
                      <a:pt x="353" y="65125"/>
                    </a:lnTo>
                    <a:lnTo>
                      <a:pt x="353" y="64583"/>
                    </a:lnTo>
                    <a:lnTo>
                      <a:pt x="353" y="63613"/>
                    </a:lnTo>
                    <a:lnTo>
                      <a:pt x="353" y="61017"/>
                    </a:lnTo>
                    <a:lnTo>
                      <a:pt x="366" y="60475"/>
                    </a:lnTo>
                    <a:lnTo>
                      <a:pt x="366" y="56657"/>
                    </a:lnTo>
                    <a:lnTo>
                      <a:pt x="366" y="56115"/>
                    </a:lnTo>
                    <a:lnTo>
                      <a:pt x="366" y="55208"/>
                    </a:lnTo>
                    <a:lnTo>
                      <a:pt x="366" y="53267"/>
                    </a:lnTo>
                    <a:lnTo>
                      <a:pt x="366" y="52851"/>
                    </a:lnTo>
                    <a:lnTo>
                      <a:pt x="378" y="52309"/>
                    </a:lnTo>
                    <a:lnTo>
                      <a:pt x="378" y="48088"/>
                    </a:lnTo>
                    <a:lnTo>
                      <a:pt x="378" y="47546"/>
                    </a:lnTo>
                    <a:lnTo>
                      <a:pt x="391" y="43324"/>
                    </a:lnTo>
                    <a:lnTo>
                      <a:pt x="391" y="42795"/>
                    </a:lnTo>
                    <a:lnTo>
                      <a:pt x="391" y="38334"/>
                    </a:lnTo>
                    <a:lnTo>
                      <a:pt x="404" y="37792"/>
                    </a:lnTo>
                    <a:lnTo>
                      <a:pt x="404" y="33092"/>
                    </a:lnTo>
                    <a:lnTo>
                      <a:pt x="404" y="32563"/>
                    </a:lnTo>
                    <a:lnTo>
                      <a:pt x="416" y="26917"/>
                    </a:lnTo>
                    <a:lnTo>
                      <a:pt x="416" y="26375"/>
                    </a:lnTo>
                    <a:lnTo>
                      <a:pt x="429" y="20969"/>
                    </a:lnTo>
                    <a:lnTo>
                      <a:pt x="429" y="20427"/>
                    </a:lnTo>
                    <a:lnTo>
                      <a:pt x="441" y="15021"/>
                    </a:lnTo>
                    <a:lnTo>
                      <a:pt x="441" y="14480"/>
                    </a:lnTo>
                    <a:lnTo>
                      <a:pt x="441" y="8116"/>
                    </a:lnTo>
                    <a:lnTo>
                      <a:pt x="454" y="7574"/>
                    </a:lnTo>
                    <a:lnTo>
                      <a:pt x="467" y="26"/>
                    </a:lnTo>
                    <a:lnTo>
                      <a:pt x="46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93" name="Google Shape;193;p33"/>
              <p:cNvSpPr/>
              <p:nvPr/>
            </p:nvSpPr>
            <p:spPr>
              <a:xfrm>
                <a:off x="2333189" y="16786"/>
                <a:ext cx="47570" cy="3670836"/>
              </a:xfrm>
              <a:custGeom>
                <a:avLst/>
                <a:gdLst/>
                <a:ahLst/>
                <a:cxnLst/>
                <a:rect l="l" t="t" r="r" b="b"/>
                <a:pathLst>
                  <a:path w="1715" h="132342" extrusionOk="0">
                    <a:moveTo>
                      <a:pt x="0" y="1"/>
                    </a:moveTo>
                    <a:lnTo>
                      <a:pt x="0" y="39"/>
                    </a:lnTo>
                    <a:lnTo>
                      <a:pt x="76" y="7587"/>
                    </a:lnTo>
                    <a:lnTo>
                      <a:pt x="89" y="8129"/>
                    </a:lnTo>
                    <a:lnTo>
                      <a:pt x="152" y="14493"/>
                    </a:lnTo>
                    <a:lnTo>
                      <a:pt x="164" y="15034"/>
                    </a:lnTo>
                    <a:lnTo>
                      <a:pt x="227" y="20440"/>
                    </a:lnTo>
                    <a:lnTo>
                      <a:pt x="227" y="20982"/>
                    </a:lnTo>
                    <a:lnTo>
                      <a:pt x="290" y="26388"/>
                    </a:lnTo>
                    <a:lnTo>
                      <a:pt x="290" y="26930"/>
                    </a:lnTo>
                    <a:lnTo>
                      <a:pt x="353" y="32576"/>
                    </a:lnTo>
                    <a:lnTo>
                      <a:pt x="366" y="33105"/>
                    </a:lnTo>
                    <a:lnTo>
                      <a:pt x="416" y="37805"/>
                    </a:lnTo>
                    <a:lnTo>
                      <a:pt x="429" y="38347"/>
                    </a:lnTo>
                    <a:lnTo>
                      <a:pt x="467" y="42808"/>
                    </a:lnTo>
                    <a:lnTo>
                      <a:pt x="479" y="43337"/>
                    </a:lnTo>
                    <a:lnTo>
                      <a:pt x="530" y="47559"/>
                    </a:lnTo>
                    <a:lnTo>
                      <a:pt x="530" y="48101"/>
                    </a:lnTo>
                    <a:lnTo>
                      <a:pt x="580" y="52322"/>
                    </a:lnTo>
                    <a:lnTo>
                      <a:pt x="580" y="52864"/>
                    </a:lnTo>
                    <a:lnTo>
                      <a:pt x="618" y="56128"/>
                    </a:lnTo>
                    <a:lnTo>
                      <a:pt x="630" y="56670"/>
                    </a:lnTo>
                    <a:lnTo>
                      <a:pt x="656" y="59278"/>
                    </a:lnTo>
                    <a:lnTo>
                      <a:pt x="668" y="60488"/>
                    </a:lnTo>
                    <a:lnTo>
                      <a:pt x="668" y="61030"/>
                    </a:lnTo>
                    <a:lnTo>
                      <a:pt x="681" y="61231"/>
                    </a:lnTo>
                    <a:lnTo>
                      <a:pt x="719" y="64596"/>
                    </a:lnTo>
                    <a:lnTo>
                      <a:pt x="719" y="65138"/>
                    </a:lnTo>
                    <a:lnTo>
                      <a:pt x="731" y="66121"/>
                    </a:lnTo>
                    <a:lnTo>
                      <a:pt x="757" y="68263"/>
                    </a:lnTo>
                    <a:lnTo>
                      <a:pt x="757" y="68805"/>
                    </a:lnTo>
                    <a:lnTo>
                      <a:pt x="782" y="71010"/>
                    </a:lnTo>
                    <a:lnTo>
                      <a:pt x="832" y="75395"/>
                    </a:lnTo>
                    <a:lnTo>
                      <a:pt x="895" y="80991"/>
                    </a:lnTo>
                    <a:lnTo>
                      <a:pt x="1021" y="92181"/>
                    </a:lnTo>
                    <a:lnTo>
                      <a:pt x="1084" y="97776"/>
                    </a:lnTo>
                    <a:lnTo>
                      <a:pt x="1311" y="117497"/>
                    </a:lnTo>
                    <a:lnTo>
                      <a:pt x="1349" y="121265"/>
                    </a:lnTo>
                    <a:lnTo>
                      <a:pt x="1424" y="128158"/>
                    </a:lnTo>
                    <a:lnTo>
                      <a:pt x="1450" y="130124"/>
                    </a:lnTo>
                    <a:lnTo>
                      <a:pt x="1475" y="132102"/>
                    </a:lnTo>
                    <a:lnTo>
                      <a:pt x="1475" y="132342"/>
                    </a:lnTo>
                    <a:lnTo>
                      <a:pt x="1714" y="132342"/>
                    </a:lnTo>
                    <a:lnTo>
                      <a:pt x="1714" y="132102"/>
                    </a:lnTo>
                    <a:lnTo>
                      <a:pt x="1689" y="130124"/>
                    </a:lnTo>
                    <a:lnTo>
                      <a:pt x="1664" y="128158"/>
                    </a:lnTo>
                    <a:lnTo>
                      <a:pt x="1588" y="121265"/>
                    </a:lnTo>
                    <a:lnTo>
                      <a:pt x="1550" y="117547"/>
                    </a:lnTo>
                    <a:lnTo>
                      <a:pt x="1324" y="97776"/>
                    </a:lnTo>
                    <a:lnTo>
                      <a:pt x="1261" y="92181"/>
                    </a:lnTo>
                    <a:lnTo>
                      <a:pt x="1147" y="80991"/>
                    </a:lnTo>
                    <a:lnTo>
                      <a:pt x="1084" y="75395"/>
                    </a:lnTo>
                    <a:lnTo>
                      <a:pt x="1034" y="71010"/>
                    </a:lnTo>
                    <a:lnTo>
                      <a:pt x="1009" y="68805"/>
                    </a:lnTo>
                    <a:lnTo>
                      <a:pt x="996" y="68263"/>
                    </a:lnTo>
                    <a:lnTo>
                      <a:pt x="983" y="66398"/>
                    </a:lnTo>
                    <a:lnTo>
                      <a:pt x="958" y="65138"/>
                    </a:lnTo>
                    <a:lnTo>
                      <a:pt x="958" y="64596"/>
                    </a:lnTo>
                    <a:lnTo>
                      <a:pt x="920" y="61496"/>
                    </a:lnTo>
                    <a:lnTo>
                      <a:pt x="920" y="61030"/>
                    </a:lnTo>
                    <a:lnTo>
                      <a:pt x="908" y="60488"/>
                    </a:lnTo>
                    <a:lnTo>
                      <a:pt x="895" y="59530"/>
                    </a:lnTo>
                    <a:lnTo>
                      <a:pt x="870" y="56670"/>
                    </a:lnTo>
                    <a:lnTo>
                      <a:pt x="857" y="56128"/>
                    </a:lnTo>
                    <a:lnTo>
                      <a:pt x="832" y="52864"/>
                    </a:lnTo>
                    <a:lnTo>
                      <a:pt x="820" y="52322"/>
                    </a:lnTo>
                    <a:lnTo>
                      <a:pt x="769" y="48101"/>
                    </a:lnTo>
                    <a:lnTo>
                      <a:pt x="769" y="47559"/>
                    </a:lnTo>
                    <a:lnTo>
                      <a:pt x="719" y="43337"/>
                    </a:lnTo>
                    <a:lnTo>
                      <a:pt x="719" y="42808"/>
                    </a:lnTo>
                    <a:lnTo>
                      <a:pt x="668" y="38347"/>
                    </a:lnTo>
                    <a:lnTo>
                      <a:pt x="656" y="37805"/>
                    </a:lnTo>
                    <a:lnTo>
                      <a:pt x="605" y="33105"/>
                    </a:lnTo>
                    <a:lnTo>
                      <a:pt x="605" y="32576"/>
                    </a:lnTo>
                    <a:lnTo>
                      <a:pt x="542" y="26930"/>
                    </a:lnTo>
                    <a:lnTo>
                      <a:pt x="530" y="26388"/>
                    </a:lnTo>
                    <a:lnTo>
                      <a:pt x="467" y="20982"/>
                    </a:lnTo>
                    <a:lnTo>
                      <a:pt x="467" y="20440"/>
                    </a:lnTo>
                    <a:lnTo>
                      <a:pt x="404" y="15034"/>
                    </a:lnTo>
                    <a:lnTo>
                      <a:pt x="404" y="14493"/>
                    </a:lnTo>
                    <a:lnTo>
                      <a:pt x="328" y="8129"/>
                    </a:lnTo>
                    <a:lnTo>
                      <a:pt x="328" y="7587"/>
                    </a:lnTo>
                    <a:lnTo>
                      <a:pt x="240" y="39"/>
                    </a:lnTo>
                    <a:lnTo>
                      <a:pt x="24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94" name="Google Shape;194;p33"/>
              <p:cNvSpPr/>
              <p:nvPr/>
            </p:nvSpPr>
            <p:spPr>
              <a:xfrm>
                <a:off x="2281819" y="16786"/>
                <a:ext cx="28320" cy="3633446"/>
              </a:xfrm>
              <a:custGeom>
                <a:avLst/>
                <a:gdLst/>
                <a:ahLst/>
                <a:cxnLst/>
                <a:rect l="l" t="t" r="r" b="b"/>
                <a:pathLst>
                  <a:path w="1021" h="130994" extrusionOk="0">
                    <a:moveTo>
                      <a:pt x="0" y="1"/>
                    </a:moveTo>
                    <a:lnTo>
                      <a:pt x="0" y="39"/>
                    </a:lnTo>
                    <a:lnTo>
                      <a:pt x="50" y="7587"/>
                    </a:lnTo>
                    <a:lnTo>
                      <a:pt x="50" y="8129"/>
                    </a:lnTo>
                    <a:lnTo>
                      <a:pt x="88" y="14493"/>
                    </a:lnTo>
                    <a:lnTo>
                      <a:pt x="88" y="15034"/>
                    </a:lnTo>
                    <a:lnTo>
                      <a:pt x="126" y="20440"/>
                    </a:lnTo>
                    <a:lnTo>
                      <a:pt x="126" y="20982"/>
                    </a:lnTo>
                    <a:lnTo>
                      <a:pt x="151" y="26388"/>
                    </a:lnTo>
                    <a:lnTo>
                      <a:pt x="164" y="26930"/>
                    </a:lnTo>
                    <a:lnTo>
                      <a:pt x="189" y="32576"/>
                    </a:lnTo>
                    <a:lnTo>
                      <a:pt x="202" y="33105"/>
                    </a:lnTo>
                    <a:lnTo>
                      <a:pt x="227" y="37805"/>
                    </a:lnTo>
                    <a:lnTo>
                      <a:pt x="227" y="38347"/>
                    </a:lnTo>
                    <a:lnTo>
                      <a:pt x="252" y="42808"/>
                    </a:lnTo>
                    <a:lnTo>
                      <a:pt x="252" y="43337"/>
                    </a:lnTo>
                    <a:lnTo>
                      <a:pt x="277" y="47559"/>
                    </a:lnTo>
                    <a:lnTo>
                      <a:pt x="290" y="48101"/>
                    </a:lnTo>
                    <a:lnTo>
                      <a:pt x="315" y="52322"/>
                    </a:lnTo>
                    <a:lnTo>
                      <a:pt x="315" y="52864"/>
                    </a:lnTo>
                    <a:lnTo>
                      <a:pt x="328" y="56128"/>
                    </a:lnTo>
                    <a:lnTo>
                      <a:pt x="340" y="56670"/>
                    </a:lnTo>
                    <a:lnTo>
                      <a:pt x="340" y="57048"/>
                    </a:lnTo>
                    <a:lnTo>
                      <a:pt x="353" y="58988"/>
                    </a:lnTo>
                    <a:lnTo>
                      <a:pt x="353" y="60488"/>
                    </a:lnTo>
                    <a:lnTo>
                      <a:pt x="365" y="61030"/>
                    </a:lnTo>
                    <a:lnTo>
                      <a:pt x="378" y="64596"/>
                    </a:lnTo>
                    <a:lnTo>
                      <a:pt x="391" y="65138"/>
                    </a:lnTo>
                    <a:lnTo>
                      <a:pt x="403" y="68263"/>
                    </a:lnTo>
                    <a:lnTo>
                      <a:pt x="403" y="68805"/>
                    </a:lnTo>
                    <a:lnTo>
                      <a:pt x="416" y="71010"/>
                    </a:lnTo>
                    <a:lnTo>
                      <a:pt x="441" y="75395"/>
                    </a:lnTo>
                    <a:lnTo>
                      <a:pt x="479" y="80991"/>
                    </a:lnTo>
                    <a:lnTo>
                      <a:pt x="542" y="92181"/>
                    </a:lnTo>
                    <a:lnTo>
                      <a:pt x="580" y="97776"/>
                    </a:lnTo>
                    <a:lnTo>
                      <a:pt x="693" y="116829"/>
                    </a:lnTo>
                    <a:lnTo>
                      <a:pt x="718" y="121265"/>
                    </a:lnTo>
                    <a:lnTo>
                      <a:pt x="756" y="128158"/>
                    </a:lnTo>
                    <a:lnTo>
                      <a:pt x="769" y="130124"/>
                    </a:lnTo>
                    <a:lnTo>
                      <a:pt x="781" y="130993"/>
                    </a:lnTo>
                    <a:lnTo>
                      <a:pt x="1021" y="130981"/>
                    </a:lnTo>
                    <a:lnTo>
                      <a:pt x="1021" y="130124"/>
                    </a:lnTo>
                    <a:lnTo>
                      <a:pt x="1008" y="128158"/>
                    </a:lnTo>
                    <a:lnTo>
                      <a:pt x="958" y="121265"/>
                    </a:lnTo>
                    <a:lnTo>
                      <a:pt x="933" y="116905"/>
                    </a:lnTo>
                    <a:lnTo>
                      <a:pt x="819" y="97776"/>
                    </a:lnTo>
                    <a:lnTo>
                      <a:pt x="794" y="92181"/>
                    </a:lnTo>
                    <a:lnTo>
                      <a:pt x="718" y="80991"/>
                    </a:lnTo>
                    <a:lnTo>
                      <a:pt x="693" y="75395"/>
                    </a:lnTo>
                    <a:lnTo>
                      <a:pt x="668" y="71010"/>
                    </a:lnTo>
                    <a:lnTo>
                      <a:pt x="655" y="68805"/>
                    </a:lnTo>
                    <a:lnTo>
                      <a:pt x="655" y="68263"/>
                    </a:lnTo>
                    <a:lnTo>
                      <a:pt x="630" y="65138"/>
                    </a:lnTo>
                    <a:lnTo>
                      <a:pt x="630" y="64659"/>
                    </a:lnTo>
                    <a:lnTo>
                      <a:pt x="630" y="64596"/>
                    </a:lnTo>
                    <a:lnTo>
                      <a:pt x="605" y="61030"/>
                    </a:lnTo>
                    <a:lnTo>
                      <a:pt x="605" y="60488"/>
                    </a:lnTo>
                    <a:lnTo>
                      <a:pt x="592" y="59240"/>
                    </a:lnTo>
                    <a:lnTo>
                      <a:pt x="580" y="57300"/>
                    </a:lnTo>
                    <a:lnTo>
                      <a:pt x="580" y="56670"/>
                    </a:lnTo>
                    <a:lnTo>
                      <a:pt x="580" y="56128"/>
                    </a:lnTo>
                    <a:lnTo>
                      <a:pt x="554" y="52864"/>
                    </a:lnTo>
                    <a:lnTo>
                      <a:pt x="554" y="52322"/>
                    </a:lnTo>
                    <a:lnTo>
                      <a:pt x="529" y="48101"/>
                    </a:lnTo>
                    <a:lnTo>
                      <a:pt x="529" y="47559"/>
                    </a:lnTo>
                    <a:lnTo>
                      <a:pt x="504" y="43337"/>
                    </a:lnTo>
                    <a:lnTo>
                      <a:pt x="491" y="42808"/>
                    </a:lnTo>
                    <a:lnTo>
                      <a:pt x="479" y="38347"/>
                    </a:lnTo>
                    <a:lnTo>
                      <a:pt x="466" y="37805"/>
                    </a:lnTo>
                    <a:lnTo>
                      <a:pt x="441" y="33105"/>
                    </a:lnTo>
                    <a:lnTo>
                      <a:pt x="441" y="32576"/>
                    </a:lnTo>
                    <a:lnTo>
                      <a:pt x="403" y="26930"/>
                    </a:lnTo>
                    <a:lnTo>
                      <a:pt x="403" y="26388"/>
                    </a:lnTo>
                    <a:lnTo>
                      <a:pt x="365" y="20982"/>
                    </a:lnTo>
                    <a:lnTo>
                      <a:pt x="365" y="20440"/>
                    </a:lnTo>
                    <a:lnTo>
                      <a:pt x="328" y="15034"/>
                    </a:lnTo>
                    <a:lnTo>
                      <a:pt x="328" y="14493"/>
                    </a:lnTo>
                    <a:lnTo>
                      <a:pt x="290" y="8129"/>
                    </a:lnTo>
                    <a:lnTo>
                      <a:pt x="290" y="7587"/>
                    </a:lnTo>
                    <a:lnTo>
                      <a:pt x="252" y="39"/>
                    </a:lnTo>
                    <a:lnTo>
                      <a:pt x="252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95" name="Google Shape;195;p33"/>
              <p:cNvSpPr/>
              <p:nvPr/>
            </p:nvSpPr>
            <p:spPr>
              <a:xfrm>
                <a:off x="2233584" y="16786"/>
                <a:ext cx="12953" cy="3633446"/>
              </a:xfrm>
              <a:custGeom>
                <a:avLst/>
                <a:gdLst/>
                <a:ahLst/>
                <a:cxnLst/>
                <a:rect l="l" t="t" r="r" b="b"/>
                <a:pathLst>
                  <a:path w="467" h="130994" extrusionOk="0">
                    <a:moveTo>
                      <a:pt x="239" y="1"/>
                    </a:moveTo>
                    <a:lnTo>
                      <a:pt x="0" y="13"/>
                    </a:lnTo>
                    <a:lnTo>
                      <a:pt x="0" y="39"/>
                    </a:lnTo>
                    <a:lnTo>
                      <a:pt x="13" y="7587"/>
                    </a:lnTo>
                    <a:lnTo>
                      <a:pt x="13" y="8129"/>
                    </a:lnTo>
                    <a:lnTo>
                      <a:pt x="25" y="14493"/>
                    </a:lnTo>
                    <a:lnTo>
                      <a:pt x="25" y="15034"/>
                    </a:lnTo>
                    <a:lnTo>
                      <a:pt x="38" y="20440"/>
                    </a:lnTo>
                    <a:lnTo>
                      <a:pt x="38" y="20982"/>
                    </a:lnTo>
                    <a:lnTo>
                      <a:pt x="50" y="26388"/>
                    </a:lnTo>
                    <a:lnTo>
                      <a:pt x="50" y="26930"/>
                    </a:lnTo>
                    <a:lnTo>
                      <a:pt x="63" y="32576"/>
                    </a:lnTo>
                    <a:lnTo>
                      <a:pt x="63" y="33105"/>
                    </a:lnTo>
                    <a:lnTo>
                      <a:pt x="63" y="37805"/>
                    </a:lnTo>
                    <a:lnTo>
                      <a:pt x="63" y="38347"/>
                    </a:lnTo>
                    <a:lnTo>
                      <a:pt x="76" y="42808"/>
                    </a:lnTo>
                    <a:lnTo>
                      <a:pt x="76" y="43337"/>
                    </a:lnTo>
                    <a:lnTo>
                      <a:pt x="76" y="47559"/>
                    </a:lnTo>
                    <a:lnTo>
                      <a:pt x="76" y="48101"/>
                    </a:lnTo>
                    <a:lnTo>
                      <a:pt x="88" y="52322"/>
                    </a:lnTo>
                    <a:lnTo>
                      <a:pt x="88" y="52864"/>
                    </a:lnTo>
                    <a:lnTo>
                      <a:pt x="101" y="54994"/>
                    </a:lnTo>
                    <a:lnTo>
                      <a:pt x="101" y="56128"/>
                    </a:lnTo>
                    <a:lnTo>
                      <a:pt x="101" y="56947"/>
                    </a:lnTo>
                    <a:lnTo>
                      <a:pt x="101" y="60488"/>
                    </a:lnTo>
                    <a:lnTo>
                      <a:pt x="101" y="61030"/>
                    </a:lnTo>
                    <a:lnTo>
                      <a:pt x="113" y="64067"/>
                    </a:lnTo>
                    <a:lnTo>
                      <a:pt x="113" y="64596"/>
                    </a:lnTo>
                    <a:lnTo>
                      <a:pt x="113" y="65138"/>
                    </a:lnTo>
                    <a:lnTo>
                      <a:pt x="113" y="68263"/>
                    </a:lnTo>
                    <a:lnTo>
                      <a:pt x="113" y="68805"/>
                    </a:lnTo>
                    <a:lnTo>
                      <a:pt x="126" y="71010"/>
                    </a:lnTo>
                    <a:lnTo>
                      <a:pt x="126" y="75395"/>
                    </a:lnTo>
                    <a:lnTo>
                      <a:pt x="139" y="80991"/>
                    </a:lnTo>
                    <a:lnTo>
                      <a:pt x="164" y="92181"/>
                    </a:lnTo>
                    <a:lnTo>
                      <a:pt x="164" y="97776"/>
                    </a:lnTo>
                    <a:lnTo>
                      <a:pt x="202" y="115859"/>
                    </a:lnTo>
                    <a:lnTo>
                      <a:pt x="202" y="121265"/>
                    </a:lnTo>
                    <a:lnTo>
                      <a:pt x="214" y="128158"/>
                    </a:lnTo>
                    <a:lnTo>
                      <a:pt x="227" y="130124"/>
                    </a:lnTo>
                    <a:lnTo>
                      <a:pt x="227" y="130993"/>
                    </a:lnTo>
                    <a:lnTo>
                      <a:pt x="466" y="130981"/>
                    </a:lnTo>
                    <a:lnTo>
                      <a:pt x="466" y="130124"/>
                    </a:lnTo>
                    <a:lnTo>
                      <a:pt x="466" y="128158"/>
                    </a:lnTo>
                    <a:lnTo>
                      <a:pt x="454" y="121265"/>
                    </a:lnTo>
                    <a:lnTo>
                      <a:pt x="441" y="115985"/>
                    </a:lnTo>
                    <a:lnTo>
                      <a:pt x="416" y="97776"/>
                    </a:lnTo>
                    <a:lnTo>
                      <a:pt x="403" y="92181"/>
                    </a:lnTo>
                    <a:lnTo>
                      <a:pt x="378" y="80991"/>
                    </a:lnTo>
                    <a:lnTo>
                      <a:pt x="378" y="75395"/>
                    </a:lnTo>
                    <a:lnTo>
                      <a:pt x="365" y="71010"/>
                    </a:lnTo>
                    <a:lnTo>
                      <a:pt x="365" y="68805"/>
                    </a:lnTo>
                    <a:lnTo>
                      <a:pt x="365" y="68263"/>
                    </a:lnTo>
                    <a:lnTo>
                      <a:pt x="353" y="65138"/>
                    </a:lnTo>
                    <a:lnTo>
                      <a:pt x="353" y="64596"/>
                    </a:lnTo>
                    <a:lnTo>
                      <a:pt x="353" y="64130"/>
                    </a:lnTo>
                    <a:lnTo>
                      <a:pt x="353" y="61030"/>
                    </a:lnTo>
                    <a:lnTo>
                      <a:pt x="353" y="60488"/>
                    </a:lnTo>
                    <a:lnTo>
                      <a:pt x="340" y="57186"/>
                    </a:lnTo>
                    <a:lnTo>
                      <a:pt x="340" y="56670"/>
                    </a:lnTo>
                    <a:lnTo>
                      <a:pt x="340" y="56128"/>
                    </a:lnTo>
                    <a:lnTo>
                      <a:pt x="340" y="55246"/>
                    </a:lnTo>
                    <a:lnTo>
                      <a:pt x="328" y="52864"/>
                    </a:lnTo>
                    <a:lnTo>
                      <a:pt x="328" y="52322"/>
                    </a:lnTo>
                    <a:lnTo>
                      <a:pt x="328" y="48101"/>
                    </a:lnTo>
                    <a:lnTo>
                      <a:pt x="328" y="47559"/>
                    </a:lnTo>
                    <a:lnTo>
                      <a:pt x="315" y="43337"/>
                    </a:lnTo>
                    <a:lnTo>
                      <a:pt x="315" y="42808"/>
                    </a:lnTo>
                    <a:lnTo>
                      <a:pt x="302" y="38347"/>
                    </a:lnTo>
                    <a:lnTo>
                      <a:pt x="302" y="37805"/>
                    </a:lnTo>
                    <a:lnTo>
                      <a:pt x="302" y="33105"/>
                    </a:lnTo>
                    <a:lnTo>
                      <a:pt x="302" y="32576"/>
                    </a:lnTo>
                    <a:lnTo>
                      <a:pt x="290" y="26930"/>
                    </a:lnTo>
                    <a:lnTo>
                      <a:pt x="290" y="26388"/>
                    </a:lnTo>
                    <a:lnTo>
                      <a:pt x="277" y="20982"/>
                    </a:lnTo>
                    <a:lnTo>
                      <a:pt x="277" y="20440"/>
                    </a:lnTo>
                    <a:lnTo>
                      <a:pt x="265" y="15034"/>
                    </a:lnTo>
                    <a:lnTo>
                      <a:pt x="265" y="14493"/>
                    </a:lnTo>
                    <a:lnTo>
                      <a:pt x="252" y="8129"/>
                    </a:lnTo>
                    <a:lnTo>
                      <a:pt x="252" y="7587"/>
                    </a:lnTo>
                    <a:lnTo>
                      <a:pt x="239" y="39"/>
                    </a:lnTo>
                    <a:lnTo>
                      <a:pt x="23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96" name="Google Shape;196;p33"/>
              <p:cNvSpPr/>
              <p:nvPr/>
            </p:nvSpPr>
            <p:spPr>
              <a:xfrm>
                <a:off x="1945197" y="3590763"/>
                <a:ext cx="542851" cy="159435"/>
              </a:xfrm>
              <a:custGeom>
                <a:avLst/>
                <a:gdLst/>
                <a:ahLst/>
                <a:cxnLst/>
                <a:rect l="l" t="t" r="r" b="b"/>
                <a:pathLst>
                  <a:path w="19571" h="5748" extrusionOk="0">
                    <a:moveTo>
                      <a:pt x="1" y="1"/>
                    </a:moveTo>
                    <a:lnTo>
                      <a:pt x="1" y="4462"/>
                    </a:lnTo>
                    <a:cubicBezTo>
                      <a:pt x="1" y="5180"/>
                      <a:pt x="581" y="5747"/>
                      <a:pt x="1299" y="5747"/>
                    </a:cubicBezTo>
                    <a:lnTo>
                      <a:pt x="18286" y="5747"/>
                    </a:lnTo>
                    <a:cubicBezTo>
                      <a:pt x="18991" y="5747"/>
                      <a:pt x="19571" y="5180"/>
                      <a:pt x="19571" y="4462"/>
                    </a:cubicBezTo>
                    <a:lnTo>
                      <a:pt x="19571" y="1"/>
                    </a:lnTo>
                    <a:close/>
                  </a:path>
                </a:pathLst>
              </a:custGeom>
              <a:solidFill>
                <a:srgbClr val="46234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97" name="Google Shape;197;p33"/>
              <p:cNvSpPr/>
              <p:nvPr/>
            </p:nvSpPr>
            <p:spPr>
              <a:xfrm>
                <a:off x="1945197" y="3636225"/>
                <a:ext cx="542851" cy="45795"/>
              </a:xfrm>
              <a:custGeom>
                <a:avLst/>
                <a:gdLst/>
                <a:ahLst/>
                <a:cxnLst/>
                <a:rect l="l" t="t" r="r" b="b"/>
                <a:pathLst>
                  <a:path w="19571" h="1651" extrusionOk="0">
                    <a:moveTo>
                      <a:pt x="1" y="0"/>
                    </a:moveTo>
                    <a:lnTo>
                      <a:pt x="1" y="1651"/>
                    </a:lnTo>
                    <a:lnTo>
                      <a:pt x="19571" y="1651"/>
                    </a:lnTo>
                    <a:lnTo>
                      <a:pt x="195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0800025" scaled="0"/>
              </a:gra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98" name="Google Shape;198;p33"/>
              <p:cNvSpPr/>
              <p:nvPr/>
            </p:nvSpPr>
            <p:spPr>
              <a:xfrm>
                <a:off x="3029095" y="3598807"/>
                <a:ext cx="119216" cy="119216"/>
              </a:xfrm>
              <a:custGeom>
                <a:avLst/>
                <a:gdLst/>
                <a:ahLst/>
                <a:cxnLst/>
                <a:rect l="l" t="t" r="r" b="b"/>
                <a:pathLst>
                  <a:path w="4298" h="4298" extrusionOk="0">
                    <a:moveTo>
                      <a:pt x="2156" y="1"/>
                    </a:moveTo>
                    <a:cubicBezTo>
                      <a:pt x="959" y="1"/>
                      <a:pt x="1" y="959"/>
                      <a:pt x="1" y="2143"/>
                    </a:cubicBezTo>
                    <a:cubicBezTo>
                      <a:pt x="1" y="3340"/>
                      <a:pt x="959" y="4298"/>
                      <a:pt x="2156" y="4298"/>
                    </a:cubicBezTo>
                    <a:cubicBezTo>
                      <a:pt x="3340" y="4298"/>
                      <a:pt x="4298" y="3340"/>
                      <a:pt x="4298" y="2143"/>
                    </a:cubicBezTo>
                    <a:cubicBezTo>
                      <a:pt x="4298" y="959"/>
                      <a:pt x="3340" y="1"/>
                      <a:pt x="2156" y="1"/>
                    </a:cubicBezTo>
                    <a:close/>
                  </a:path>
                </a:pathLst>
              </a:custGeom>
              <a:solidFill>
                <a:srgbClr val="46234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99" name="Google Shape;199;p33"/>
              <p:cNvSpPr/>
              <p:nvPr/>
            </p:nvSpPr>
            <p:spPr>
              <a:xfrm>
                <a:off x="3078052" y="3598807"/>
                <a:ext cx="21330" cy="69593"/>
              </a:xfrm>
              <a:custGeom>
                <a:avLst/>
                <a:gdLst/>
                <a:ahLst/>
                <a:cxnLst/>
                <a:rect l="l" t="t" r="r" b="b"/>
                <a:pathLst>
                  <a:path w="769" h="2509" extrusionOk="0">
                    <a:moveTo>
                      <a:pt x="391" y="1"/>
                    </a:moveTo>
                    <a:cubicBezTo>
                      <a:pt x="252" y="1"/>
                      <a:pt x="126" y="13"/>
                      <a:pt x="0" y="39"/>
                    </a:cubicBezTo>
                    <a:lnTo>
                      <a:pt x="0" y="2130"/>
                    </a:lnTo>
                    <a:cubicBezTo>
                      <a:pt x="0" y="2345"/>
                      <a:pt x="176" y="2508"/>
                      <a:pt x="391" y="2508"/>
                    </a:cubicBezTo>
                    <a:cubicBezTo>
                      <a:pt x="592" y="2508"/>
                      <a:pt x="769" y="2345"/>
                      <a:pt x="769" y="2130"/>
                    </a:cubicBezTo>
                    <a:lnTo>
                      <a:pt x="769" y="39"/>
                    </a:lnTo>
                    <a:cubicBezTo>
                      <a:pt x="643" y="13"/>
                      <a:pt x="517" y="1"/>
                      <a:pt x="391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00" name="Google Shape;200;p33"/>
              <p:cNvSpPr/>
              <p:nvPr/>
            </p:nvSpPr>
            <p:spPr>
              <a:xfrm>
                <a:off x="2802619" y="3792803"/>
                <a:ext cx="119216" cy="119216"/>
              </a:xfrm>
              <a:custGeom>
                <a:avLst/>
                <a:gdLst/>
                <a:ahLst/>
                <a:cxnLst/>
                <a:rect l="l" t="t" r="r" b="b"/>
                <a:pathLst>
                  <a:path w="4298" h="4298" extrusionOk="0">
                    <a:moveTo>
                      <a:pt x="2155" y="1"/>
                    </a:moveTo>
                    <a:cubicBezTo>
                      <a:pt x="958" y="1"/>
                      <a:pt x="0" y="971"/>
                      <a:pt x="0" y="2155"/>
                    </a:cubicBezTo>
                    <a:cubicBezTo>
                      <a:pt x="0" y="3340"/>
                      <a:pt x="958" y="4298"/>
                      <a:pt x="2155" y="4298"/>
                    </a:cubicBezTo>
                    <a:cubicBezTo>
                      <a:pt x="3340" y="4298"/>
                      <a:pt x="4297" y="3340"/>
                      <a:pt x="4297" y="2155"/>
                    </a:cubicBezTo>
                    <a:cubicBezTo>
                      <a:pt x="4297" y="971"/>
                      <a:pt x="3340" y="1"/>
                      <a:pt x="2155" y="1"/>
                    </a:cubicBezTo>
                    <a:close/>
                  </a:path>
                </a:pathLst>
              </a:custGeom>
              <a:solidFill>
                <a:srgbClr val="46234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01" name="Google Shape;201;p33"/>
              <p:cNvSpPr/>
              <p:nvPr/>
            </p:nvSpPr>
            <p:spPr>
              <a:xfrm>
                <a:off x="2851548" y="3792803"/>
                <a:ext cx="21330" cy="69926"/>
              </a:xfrm>
              <a:custGeom>
                <a:avLst/>
                <a:gdLst/>
                <a:ahLst/>
                <a:cxnLst/>
                <a:rect l="l" t="t" r="r" b="b"/>
                <a:pathLst>
                  <a:path w="769" h="2521" extrusionOk="0">
                    <a:moveTo>
                      <a:pt x="391" y="1"/>
                    </a:moveTo>
                    <a:cubicBezTo>
                      <a:pt x="252" y="1"/>
                      <a:pt x="126" y="13"/>
                      <a:pt x="0" y="38"/>
                    </a:cubicBezTo>
                    <a:lnTo>
                      <a:pt x="0" y="2130"/>
                    </a:lnTo>
                    <a:cubicBezTo>
                      <a:pt x="0" y="2344"/>
                      <a:pt x="177" y="2521"/>
                      <a:pt x="391" y="2521"/>
                    </a:cubicBezTo>
                    <a:cubicBezTo>
                      <a:pt x="593" y="2521"/>
                      <a:pt x="769" y="2344"/>
                      <a:pt x="769" y="2130"/>
                    </a:cubicBezTo>
                    <a:lnTo>
                      <a:pt x="769" y="38"/>
                    </a:lnTo>
                    <a:cubicBezTo>
                      <a:pt x="643" y="13"/>
                      <a:pt x="517" y="1"/>
                      <a:pt x="391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64" name="Picture 63">
            <a:extLst>
              <a:ext uri="{FF2B5EF4-FFF2-40B4-BE49-F238E27FC236}">
                <a16:creationId xmlns:a16="http://schemas.microsoft.com/office/drawing/2014/main" id="{F858C559-7BC6-4607-9BBB-ECC108227D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4" y="0"/>
            <a:ext cx="5889722" cy="6858000"/>
          </a:xfrm>
          <a:prstGeom prst="rect">
            <a:avLst/>
          </a:prstGeom>
        </p:spPr>
      </p:pic>
      <p:sp>
        <p:nvSpPr>
          <p:cNvPr id="65" name="Slide Number Placeholder 1">
            <a:extLst>
              <a:ext uri="{FF2B5EF4-FFF2-40B4-BE49-F238E27FC236}">
                <a16:creationId xmlns:a16="http://schemas.microsoft.com/office/drawing/2014/main" id="{41E0DF7A-9491-42FA-A23D-5EBCC62469A3}"/>
              </a:ext>
            </a:extLst>
          </p:cNvPr>
          <p:cNvSpPr txBox="1">
            <a:spLocks/>
          </p:cNvSpPr>
          <p:nvPr/>
        </p:nvSpPr>
        <p:spPr>
          <a:xfrm>
            <a:off x="11440471" y="638070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>
              <a:defRPr lang="en-US"/>
            </a:defPPr>
            <a:lvl1pPr marL="0" lvl="0" algn="l" defTabSz="914400" rtl="0" eaLnBrk="1" latinLnBrk="0" hangingPunct="1">
              <a:buNone/>
              <a:defRPr sz="1600" kern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L="457200" lvl="1" algn="l" defTabSz="914400" rtl="0" eaLnBrk="1" latinLnBrk="0" hangingPunct="1">
              <a:buNone/>
              <a:defRPr sz="1600" kern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L="914400" lvl="2" algn="l" defTabSz="914400" rtl="0" eaLnBrk="1" latinLnBrk="0" hangingPunct="1">
              <a:buNone/>
              <a:defRPr sz="1600" kern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L="1371600" lvl="3" algn="l" defTabSz="914400" rtl="0" eaLnBrk="1" latinLnBrk="0" hangingPunct="1">
              <a:buNone/>
              <a:defRPr sz="1600" kern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L="1828800" lvl="4" algn="l" defTabSz="914400" rtl="0" eaLnBrk="1" latinLnBrk="0" hangingPunct="1">
              <a:buNone/>
              <a:defRPr sz="1600" kern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L="2286000" lvl="5" algn="l" defTabSz="914400" rtl="0" eaLnBrk="1" latinLnBrk="0" hangingPunct="1">
              <a:buNone/>
              <a:defRPr sz="1600" kern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L="2743200" lvl="6" algn="l" defTabSz="914400" rtl="0" eaLnBrk="1" latinLnBrk="0" hangingPunct="1">
              <a:buNone/>
              <a:defRPr sz="1600" kern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L="3200400" lvl="7" algn="l" defTabSz="914400" rtl="0" eaLnBrk="1" latinLnBrk="0" hangingPunct="1">
              <a:buNone/>
              <a:defRPr sz="1600" kern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L="3657600" lvl="8" algn="l" defTabSz="914400" rtl="0" eaLnBrk="1" latinLnBrk="0" hangingPunct="1">
              <a:buNone/>
              <a:defRPr sz="1600" kern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2000" b="1" i="0" u="none" strike="noStrike" kern="1200" cap="none" spc="0" normalizeH="0" baseline="0" noProof="0" smtClean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uLnTx/>
                <a:uFillTx/>
                <a:latin typeface="Montserrat ExtraBold"/>
                <a:sym typeface="Nixie One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" sz="2000" b="1" i="0" u="none" strike="noStrike" kern="1200" cap="none" spc="0" normalizeH="0" baseline="0" noProof="0">
              <a:ln>
                <a:noFill/>
              </a:ln>
              <a:solidFill>
                <a:schemeClr val="accent1">
                  <a:lumMod val="60000"/>
                  <a:lumOff val="40000"/>
                </a:schemeClr>
              </a:solidFill>
              <a:effectLst/>
              <a:uLnTx/>
              <a:uFillTx/>
              <a:latin typeface="Montserrat ExtraBold"/>
              <a:sym typeface="Nixie One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06;p34">
            <a:extLst>
              <a:ext uri="{FF2B5EF4-FFF2-40B4-BE49-F238E27FC236}">
                <a16:creationId xmlns:a16="http://schemas.microsoft.com/office/drawing/2014/main" id="{F0BB7F38-D579-4154-8980-04CF2DBC093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88612" y="321733"/>
            <a:ext cx="7014776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267" b="1">
                <a:solidFill>
                  <a:schemeClr val="accent3">
                    <a:lumMod val="60000"/>
                    <a:lumOff val="40000"/>
                  </a:schemeClr>
                </a:solidFill>
                <a:latin typeface="SVN-Avo"/>
              </a:rPr>
              <a:t>Json Web Token</a:t>
            </a:r>
            <a:endParaRPr sz="4267" b="1">
              <a:solidFill>
                <a:schemeClr val="accent3">
                  <a:lumMod val="60000"/>
                  <a:lumOff val="40000"/>
                </a:schemeClr>
              </a:solidFill>
              <a:latin typeface="SVN-Avo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372ACF-AF47-468E-8B7A-10A9639C667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273724" y="1260941"/>
            <a:ext cx="7644553" cy="495384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F632BA6-BFA1-4091-BD73-7136D587818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273724" y="1085334"/>
            <a:ext cx="7644553" cy="5477933"/>
          </a:xfrm>
          <a:prstGeom prst="rect">
            <a:avLst/>
          </a:prstGeom>
        </p:spPr>
      </p:pic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CC6B509B-E4CE-4321-993B-BAB2F1745F8D}"/>
              </a:ext>
            </a:extLst>
          </p:cNvPr>
          <p:cNvSpPr txBox="1">
            <a:spLocks/>
          </p:cNvSpPr>
          <p:nvPr/>
        </p:nvSpPr>
        <p:spPr>
          <a:xfrm>
            <a:off x="11440471" y="638070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>
              <a:defRPr lang="en-US"/>
            </a:defPPr>
            <a:lvl1pPr marL="0" lvl="0" algn="l" defTabSz="914400" rtl="0" eaLnBrk="1" latinLnBrk="0" hangingPunct="1">
              <a:buNone/>
              <a:defRPr sz="1600" kern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L="457200" lvl="1" algn="l" defTabSz="914400" rtl="0" eaLnBrk="1" latinLnBrk="0" hangingPunct="1">
              <a:buNone/>
              <a:defRPr sz="1600" kern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L="914400" lvl="2" algn="l" defTabSz="914400" rtl="0" eaLnBrk="1" latinLnBrk="0" hangingPunct="1">
              <a:buNone/>
              <a:defRPr sz="1600" kern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L="1371600" lvl="3" algn="l" defTabSz="914400" rtl="0" eaLnBrk="1" latinLnBrk="0" hangingPunct="1">
              <a:buNone/>
              <a:defRPr sz="1600" kern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L="1828800" lvl="4" algn="l" defTabSz="914400" rtl="0" eaLnBrk="1" latinLnBrk="0" hangingPunct="1">
              <a:buNone/>
              <a:defRPr sz="1600" kern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L="2286000" lvl="5" algn="l" defTabSz="914400" rtl="0" eaLnBrk="1" latinLnBrk="0" hangingPunct="1">
              <a:buNone/>
              <a:defRPr sz="1600" kern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L="2743200" lvl="6" algn="l" defTabSz="914400" rtl="0" eaLnBrk="1" latinLnBrk="0" hangingPunct="1">
              <a:buNone/>
              <a:defRPr sz="1600" kern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L="3200400" lvl="7" algn="l" defTabSz="914400" rtl="0" eaLnBrk="1" latinLnBrk="0" hangingPunct="1">
              <a:buNone/>
              <a:defRPr sz="1600" kern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L="3657600" lvl="8" algn="l" defTabSz="914400" rtl="0" eaLnBrk="1" latinLnBrk="0" hangingPunct="1">
              <a:buNone/>
              <a:defRPr sz="1600" kern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2000" b="1" i="0" u="none" strike="noStrike" kern="1200" cap="none" spc="0" normalizeH="0" baseline="0" noProof="0" smtClean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uLnTx/>
                <a:uFillTx/>
                <a:latin typeface="Montserrat ExtraBold"/>
                <a:sym typeface="Nixie One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" sz="2000" b="1" i="0" u="none" strike="noStrike" kern="1200" cap="none" spc="0" normalizeH="0" baseline="0" noProof="0">
              <a:ln>
                <a:noFill/>
              </a:ln>
              <a:solidFill>
                <a:schemeClr val="accent1">
                  <a:lumMod val="60000"/>
                  <a:lumOff val="40000"/>
                </a:schemeClr>
              </a:solidFill>
              <a:effectLst/>
              <a:uLnTx/>
              <a:uFillTx/>
              <a:latin typeface="Montserrat ExtraBold"/>
              <a:sym typeface="Nixie One"/>
            </a:endParaRPr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3EFEA2EE-3B4C-498B-BF11-9B35FEA442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2" y="-196352"/>
            <a:ext cx="2112238" cy="2112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93263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06;p34">
            <a:extLst>
              <a:ext uri="{FF2B5EF4-FFF2-40B4-BE49-F238E27FC236}">
                <a16:creationId xmlns:a16="http://schemas.microsoft.com/office/drawing/2014/main" id="{09569461-4D78-4A02-B231-C81D1163828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1208837" y="-91858"/>
            <a:ext cx="8112367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267" b="1">
                <a:solidFill>
                  <a:schemeClr val="accent3">
                    <a:lumMod val="60000"/>
                    <a:lumOff val="40000"/>
                  </a:schemeClr>
                </a:solidFill>
                <a:latin typeface="SVN-Avo"/>
              </a:rPr>
              <a:t>Tiến hành xây dựng </a:t>
            </a:r>
            <a:br>
              <a:rPr lang="en" sz="4267" b="1">
                <a:solidFill>
                  <a:schemeClr val="accent3">
                    <a:lumMod val="60000"/>
                    <a:lumOff val="40000"/>
                  </a:schemeClr>
                </a:solidFill>
                <a:latin typeface="SVN-Avo"/>
              </a:rPr>
            </a:br>
            <a:r>
              <a:rPr lang="en" sz="4267" b="1">
                <a:solidFill>
                  <a:schemeClr val="accent3">
                    <a:lumMod val="60000"/>
                    <a:lumOff val="40000"/>
                  </a:schemeClr>
                </a:solidFill>
                <a:latin typeface="SVN-Avo"/>
              </a:rPr>
              <a:t>hệ thống</a:t>
            </a:r>
            <a:endParaRPr sz="4267" b="1">
              <a:solidFill>
                <a:schemeClr val="accent3">
                  <a:lumMod val="60000"/>
                  <a:lumOff val="40000"/>
                </a:schemeClr>
              </a:solidFill>
              <a:latin typeface="SVN-Avo"/>
            </a:endParaRPr>
          </a:p>
        </p:txBody>
      </p:sp>
      <p:grpSp>
        <p:nvGrpSpPr>
          <p:cNvPr id="5" name="Google Shape;8529;p58">
            <a:extLst>
              <a:ext uri="{FF2B5EF4-FFF2-40B4-BE49-F238E27FC236}">
                <a16:creationId xmlns:a16="http://schemas.microsoft.com/office/drawing/2014/main" id="{5197F212-10AC-4703-9433-AF93A58B9B66}"/>
              </a:ext>
            </a:extLst>
          </p:cNvPr>
          <p:cNvGrpSpPr/>
          <p:nvPr/>
        </p:nvGrpSpPr>
        <p:grpSpPr>
          <a:xfrm>
            <a:off x="-3764737" y="-368419"/>
            <a:ext cx="3622784" cy="2444508"/>
            <a:chOff x="348775" y="1648975"/>
            <a:chExt cx="1235175" cy="833425"/>
          </a:xfrm>
        </p:grpSpPr>
        <p:sp>
          <p:nvSpPr>
            <p:cNvPr id="6" name="Google Shape;8530;p58">
              <a:extLst>
                <a:ext uri="{FF2B5EF4-FFF2-40B4-BE49-F238E27FC236}">
                  <a16:creationId xmlns:a16="http://schemas.microsoft.com/office/drawing/2014/main" id="{A8B3425F-5FD6-4ABF-AF9D-05B4A16B1D34}"/>
                </a:ext>
              </a:extLst>
            </p:cNvPr>
            <p:cNvSpPr/>
            <p:nvPr/>
          </p:nvSpPr>
          <p:spPr>
            <a:xfrm>
              <a:off x="348775" y="1648975"/>
              <a:ext cx="776875" cy="776825"/>
            </a:xfrm>
            <a:custGeom>
              <a:avLst/>
              <a:gdLst/>
              <a:ahLst/>
              <a:cxnLst/>
              <a:rect l="l" t="t" r="r" b="b"/>
              <a:pathLst>
                <a:path w="31075" h="31073" extrusionOk="0">
                  <a:moveTo>
                    <a:pt x="15539" y="1"/>
                  </a:moveTo>
                  <a:cubicBezTo>
                    <a:pt x="11418" y="1"/>
                    <a:pt x="7466" y="1636"/>
                    <a:pt x="4552" y="4550"/>
                  </a:cubicBezTo>
                  <a:cubicBezTo>
                    <a:pt x="1638" y="7464"/>
                    <a:pt x="0" y="11416"/>
                    <a:pt x="0" y="15537"/>
                  </a:cubicBezTo>
                  <a:cubicBezTo>
                    <a:pt x="0" y="19657"/>
                    <a:pt x="1638" y="23609"/>
                    <a:pt x="4552" y="26523"/>
                  </a:cubicBezTo>
                  <a:cubicBezTo>
                    <a:pt x="7466" y="29435"/>
                    <a:pt x="11418" y="31073"/>
                    <a:pt x="15539" y="31073"/>
                  </a:cubicBezTo>
                  <a:cubicBezTo>
                    <a:pt x="19659" y="31073"/>
                    <a:pt x="23611" y="29435"/>
                    <a:pt x="26525" y="26523"/>
                  </a:cubicBezTo>
                  <a:cubicBezTo>
                    <a:pt x="29437" y="23609"/>
                    <a:pt x="31075" y="19657"/>
                    <a:pt x="31075" y="15537"/>
                  </a:cubicBezTo>
                  <a:cubicBezTo>
                    <a:pt x="31075" y="11416"/>
                    <a:pt x="29437" y="7464"/>
                    <a:pt x="26525" y="4550"/>
                  </a:cubicBezTo>
                  <a:cubicBezTo>
                    <a:pt x="23611" y="1636"/>
                    <a:pt x="19659" y="1"/>
                    <a:pt x="155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tx2">
                  <a:lumMod val="5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8531;p58">
              <a:extLst>
                <a:ext uri="{FF2B5EF4-FFF2-40B4-BE49-F238E27FC236}">
                  <a16:creationId xmlns:a16="http://schemas.microsoft.com/office/drawing/2014/main" id="{DA730D35-3FC6-4FE7-8F77-0F0BD729A100}"/>
                </a:ext>
              </a:extLst>
            </p:cNvPr>
            <p:cNvSpPr/>
            <p:nvPr/>
          </p:nvSpPr>
          <p:spPr>
            <a:xfrm>
              <a:off x="361125" y="1661400"/>
              <a:ext cx="752175" cy="752100"/>
            </a:xfrm>
            <a:custGeom>
              <a:avLst/>
              <a:gdLst/>
              <a:ahLst/>
              <a:cxnLst/>
              <a:rect l="l" t="t" r="r" b="b"/>
              <a:pathLst>
                <a:path w="30087" h="30084" extrusionOk="0">
                  <a:moveTo>
                    <a:pt x="14827" y="0"/>
                  </a:moveTo>
                  <a:cubicBezTo>
                    <a:pt x="14803" y="2"/>
                    <a:pt x="14803" y="38"/>
                    <a:pt x="14827" y="42"/>
                  </a:cubicBezTo>
                  <a:lnTo>
                    <a:pt x="14911" y="42"/>
                  </a:lnTo>
                  <a:cubicBezTo>
                    <a:pt x="14921" y="42"/>
                    <a:pt x="14930" y="31"/>
                    <a:pt x="14930" y="20"/>
                  </a:cubicBezTo>
                  <a:cubicBezTo>
                    <a:pt x="14930" y="9"/>
                    <a:pt x="14921" y="0"/>
                    <a:pt x="14911" y="0"/>
                  </a:cubicBezTo>
                  <a:close/>
                  <a:moveTo>
                    <a:pt x="14990" y="0"/>
                  </a:moveTo>
                  <a:cubicBezTo>
                    <a:pt x="14979" y="0"/>
                    <a:pt x="14970" y="9"/>
                    <a:pt x="14970" y="20"/>
                  </a:cubicBezTo>
                  <a:cubicBezTo>
                    <a:pt x="14970" y="31"/>
                    <a:pt x="14979" y="42"/>
                    <a:pt x="14990" y="42"/>
                  </a:cubicBezTo>
                  <a:lnTo>
                    <a:pt x="15073" y="42"/>
                  </a:lnTo>
                  <a:cubicBezTo>
                    <a:pt x="15097" y="38"/>
                    <a:pt x="15097" y="2"/>
                    <a:pt x="15073" y="0"/>
                  </a:cubicBezTo>
                  <a:close/>
                  <a:moveTo>
                    <a:pt x="15151" y="0"/>
                  </a:moveTo>
                  <a:cubicBezTo>
                    <a:pt x="15124" y="0"/>
                    <a:pt x="15125" y="42"/>
                    <a:pt x="15152" y="42"/>
                  </a:cubicBezTo>
                  <a:cubicBezTo>
                    <a:pt x="15153" y="42"/>
                    <a:pt x="15154" y="42"/>
                    <a:pt x="15154" y="42"/>
                  </a:cubicBezTo>
                  <a:lnTo>
                    <a:pt x="15236" y="42"/>
                  </a:lnTo>
                  <a:lnTo>
                    <a:pt x="15236" y="40"/>
                  </a:lnTo>
                  <a:cubicBezTo>
                    <a:pt x="15247" y="40"/>
                    <a:pt x="15256" y="31"/>
                    <a:pt x="15258" y="20"/>
                  </a:cubicBezTo>
                  <a:cubicBezTo>
                    <a:pt x="15258" y="9"/>
                    <a:pt x="15249" y="0"/>
                    <a:pt x="15236" y="0"/>
                  </a:cubicBezTo>
                  <a:lnTo>
                    <a:pt x="15154" y="0"/>
                  </a:lnTo>
                  <a:cubicBezTo>
                    <a:pt x="15153" y="0"/>
                    <a:pt x="15152" y="0"/>
                    <a:pt x="15151" y="0"/>
                  </a:cubicBezTo>
                  <a:close/>
                  <a:moveTo>
                    <a:pt x="14746" y="0"/>
                  </a:moveTo>
                  <a:lnTo>
                    <a:pt x="14664" y="2"/>
                  </a:lnTo>
                  <a:cubicBezTo>
                    <a:pt x="14640" y="5"/>
                    <a:pt x="14640" y="40"/>
                    <a:pt x="14664" y="44"/>
                  </a:cubicBezTo>
                  <a:lnTo>
                    <a:pt x="14748" y="42"/>
                  </a:lnTo>
                  <a:cubicBezTo>
                    <a:pt x="14759" y="42"/>
                    <a:pt x="14768" y="33"/>
                    <a:pt x="14768" y="20"/>
                  </a:cubicBezTo>
                  <a:cubicBezTo>
                    <a:pt x="14765" y="9"/>
                    <a:pt x="14757" y="0"/>
                    <a:pt x="14746" y="0"/>
                  </a:cubicBezTo>
                  <a:close/>
                  <a:moveTo>
                    <a:pt x="15319" y="0"/>
                  </a:moveTo>
                  <a:cubicBezTo>
                    <a:pt x="15308" y="0"/>
                    <a:pt x="15297" y="9"/>
                    <a:pt x="15297" y="22"/>
                  </a:cubicBezTo>
                  <a:cubicBezTo>
                    <a:pt x="15297" y="33"/>
                    <a:pt x="15306" y="42"/>
                    <a:pt x="15317" y="42"/>
                  </a:cubicBezTo>
                  <a:lnTo>
                    <a:pt x="15401" y="44"/>
                  </a:lnTo>
                  <a:cubicBezTo>
                    <a:pt x="15425" y="40"/>
                    <a:pt x="15425" y="5"/>
                    <a:pt x="15401" y="2"/>
                  </a:cubicBezTo>
                  <a:lnTo>
                    <a:pt x="15319" y="0"/>
                  </a:lnTo>
                  <a:close/>
                  <a:moveTo>
                    <a:pt x="14583" y="5"/>
                  </a:moveTo>
                  <a:lnTo>
                    <a:pt x="14500" y="7"/>
                  </a:lnTo>
                  <a:cubicBezTo>
                    <a:pt x="14489" y="7"/>
                    <a:pt x="14480" y="16"/>
                    <a:pt x="14480" y="29"/>
                  </a:cubicBezTo>
                  <a:cubicBezTo>
                    <a:pt x="14480" y="40"/>
                    <a:pt x="14489" y="46"/>
                    <a:pt x="14502" y="49"/>
                  </a:cubicBezTo>
                  <a:lnTo>
                    <a:pt x="14583" y="44"/>
                  </a:lnTo>
                  <a:cubicBezTo>
                    <a:pt x="14594" y="44"/>
                    <a:pt x="14603" y="35"/>
                    <a:pt x="14603" y="24"/>
                  </a:cubicBezTo>
                  <a:cubicBezTo>
                    <a:pt x="14603" y="13"/>
                    <a:pt x="14594" y="5"/>
                    <a:pt x="14583" y="5"/>
                  </a:cubicBezTo>
                  <a:close/>
                  <a:moveTo>
                    <a:pt x="15480" y="4"/>
                  </a:moveTo>
                  <a:cubicBezTo>
                    <a:pt x="15454" y="4"/>
                    <a:pt x="15453" y="44"/>
                    <a:pt x="15480" y="44"/>
                  </a:cubicBezTo>
                  <a:cubicBezTo>
                    <a:pt x="15481" y="44"/>
                    <a:pt x="15481" y="44"/>
                    <a:pt x="15482" y="44"/>
                  </a:cubicBezTo>
                  <a:lnTo>
                    <a:pt x="15563" y="49"/>
                  </a:lnTo>
                  <a:lnTo>
                    <a:pt x="15563" y="46"/>
                  </a:lnTo>
                  <a:cubicBezTo>
                    <a:pt x="15574" y="46"/>
                    <a:pt x="15583" y="40"/>
                    <a:pt x="15585" y="29"/>
                  </a:cubicBezTo>
                  <a:cubicBezTo>
                    <a:pt x="15585" y="16"/>
                    <a:pt x="15576" y="7"/>
                    <a:pt x="15565" y="7"/>
                  </a:cubicBezTo>
                  <a:lnTo>
                    <a:pt x="15484" y="5"/>
                  </a:lnTo>
                  <a:cubicBezTo>
                    <a:pt x="15483" y="4"/>
                    <a:pt x="15481" y="4"/>
                    <a:pt x="15480" y="4"/>
                  </a:cubicBezTo>
                  <a:close/>
                  <a:moveTo>
                    <a:pt x="15647" y="9"/>
                  </a:moveTo>
                  <a:cubicBezTo>
                    <a:pt x="15636" y="9"/>
                    <a:pt x="15627" y="18"/>
                    <a:pt x="15625" y="29"/>
                  </a:cubicBezTo>
                  <a:cubicBezTo>
                    <a:pt x="15625" y="40"/>
                    <a:pt x="15634" y="49"/>
                    <a:pt x="15645" y="49"/>
                  </a:cubicBezTo>
                  <a:lnTo>
                    <a:pt x="15727" y="53"/>
                  </a:lnTo>
                  <a:lnTo>
                    <a:pt x="15727" y="53"/>
                  </a:lnTo>
                  <a:cubicBezTo>
                    <a:pt x="15738" y="52"/>
                    <a:pt x="15748" y="44"/>
                    <a:pt x="15748" y="33"/>
                  </a:cubicBezTo>
                  <a:cubicBezTo>
                    <a:pt x="15750" y="22"/>
                    <a:pt x="15741" y="13"/>
                    <a:pt x="15728" y="11"/>
                  </a:cubicBezTo>
                  <a:lnTo>
                    <a:pt x="15647" y="9"/>
                  </a:lnTo>
                  <a:close/>
                  <a:moveTo>
                    <a:pt x="14424" y="9"/>
                  </a:moveTo>
                  <a:cubicBezTo>
                    <a:pt x="14423" y="9"/>
                    <a:pt x="14422" y="9"/>
                    <a:pt x="14420" y="9"/>
                  </a:cubicBezTo>
                  <a:lnTo>
                    <a:pt x="14337" y="11"/>
                  </a:lnTo>
                  <a:cubicBezTo>
                    <a:pt x="14313" y="16"/>
                    <a:pt x="14313" y="51"/>
                    <a:pt x="14337" y="53"/>
                  </a:cubicBezTo>
                  <a:lnTo>
                    <a:pt x="14339" y="53"/>
                  </a:lnTo>
                  <a:lnTo>
                    <a:pt x="14420" y="49"/>
                  </a:lnTo>
                  <a:cubicBezTo>
                    <a:pt x="14434" y="49"/>
                    <a:pt x="14442" y="40"/>
                    <a:pt x="14440" y="29"/>
                  </a:cubicBezTo>
                  <a:cubicBezTo>
                    <a:pt x="14440" y="17"/>
                    <a:pt x="14433" y="9"/>
                    <a:pt x="14424" y="9"/>
                  </a:cubicBezTo>
                  <a:close/>
                  <a:moveTo>
                    <a:pt x="15727" y="53"/>
                  </a:moveTo>
                  <a:cubicBezTo>
                    <a:pt x="15727" y="53"/>
                    <a:pt x="15726" y="53"/>
                    <a:pt x="15726" y="53"/>
                  </a:cubicBezTo>
                  <a:lnTo>
                    <a:pt x="15728" y="53"/>
                  </a:lnTo>
                  <a:lnTo>
                    <a:pt x="15727" y="53"/>
                  </a:lnTo>
                  <a:close/>
                  <a:moveTo>
                    <a:pt x="15808" y="15"/>
                  </a:moveTo>
                  <a:cubicBezTo>
                    <a:pt x="15798" y="15"/>
                    <a:pt x="15790" y="23"/>
                    <a:pt x="15790" y="33"/>
                  </a:cubicBezTo>
                  <a:cubicBezTo>
                    <a:pt x="15790" y="46"/>
                    <a:pt x="15798" y="55"/>
                    <a:pt x="15809" y="55"/>
                  </a:cubicBezTo>
                  <a:lnTo>
                    <a:pt x="15891" y="60"/>
                  </a:lnTo>
                  <a:lnTo>
                    <a:pt x="15893" y="60"/>
                  </a:lnTo>
                  <a:cubicBezTo>
                    <a:pt x="15921" y="60"/>
                    <a:pt x="15921" y="20"/>
                    <a:pt x="15893" y="20"/>
                  </a:cubicBezTo>
                  <a:lnTo>
                    <a:pt x="15812" y="16"/>
                  </a:lnTo>
                  <a:cubicBezTo>
                    <a:pt x="15810" y="15"/>
                    <a:pt x="15809" y="15"/>
                    <a:pt x="15808" y="15"/>
                  </a:cubicBezTo>
                  <a:close/>
                  <a:moveTo>
                    <a:pt x="14256" y="16"/>
                  </a:moveTo>
                  <a:lnTo>
                    <a:pt x="14172" y="20"/>
                  </a:lnTo>
                  <a:cubicBezTo>
                    <a:pt x="14161" y="22"/>
                    <a:pt x="14152" y="31"/>
                    <a:pt x="14154" y="42"/>
                  </a:cubicBezTo>
                  <a:cubicBezTo>
                    <a:pt x="14154" y="53"/>
                    <a:pt x="14163" y="62"/>
                    <a:pt x="14174" y="62"/>
                  </a:cubicBezTo>
                  <a:lnTo>
                    <a:pt x="14258" y="57"/>
                  </a:lnTo>
                  <a:cubicBezTo>
                    <a:pt x="14269" y="57"/>
                    <a:pt x="14278" y="46"/>
                    <a:pt x="14278" y="35"/>
                  </a:cubicBezTo>
                  <a:cubicBezTo>
                    <a:pt x="14275" y="24"/>
                    <a:pt x="14267" y="16"/>
                    <a:pt x="14256" y="16"/>
                  </a:cubicBezTo>
                  <a:close/>
                  <a:moveTo>
                    <a:pt x="15974" y="24"/>
                  </a:moveTo>
                  <a:cubicBezTo>
                    <a:pt x="15950" y="24"/>
                    <a:pt x="15948" y="62"/>
                    <a:pt x="15972" y="64"/>
                  </a:cubicBezTo>
                  <a:lnTo>
                    <a:pt x="16056" y="71"/>
                  </a:lnTo>
                  <a:lnTo>
                    <a:pt x="16053" y="71"/>
                  </a:lnTo>
                  <a:cubicBezTo>
                    <a:pt x="16054" y="71"/>
                    <a:pt x="16056" y="71"/>
                    <a:pt x="16057" y="71"/>
                  </a:cubicBezTo>
                  <a:cubicBezTo>
                    <a:pt x="16066" y="71"/>
                    <a:pt x="16075" y="63"/>
                    <a:pt x="16075" y="51"/>
                  </a:cubicBezTo>
                  <a:cubicBezTo>
                    <a:pt x="16078" y="40"/>
                    <a:pt x="16069" y="31"/>
                    <a:pt x="16058" y="29"/>
                  </a:cubicBezTo>
                  <a:lnTo>
                    <a:pt x="15974" y="24"/>
                  </a:lnTo>
                  <a:close/>
                  <a:moveTo>
                    <a:pt x="14091" y="24"/>
                  </a:moveTo>
                  <a:lnTo>
                    <a:pt x="14009" y="31"/>
                  </a:lnTo>
                  <a:cubicBezTo>
                    <a:pt x="13998" y="31"/>
                    <a:pt x="13990" y="42"/>
                    <a:pt x="13990" y="53"/>
                  </a:cubicBezTo>
                  <a:cubicBezTo>
                    <a:pt x="13990" y="63"/>
                    <a:pt x="13998" y="71"/>
                    <a:pt x="14007" y="71"/>
                  </a:cubicBezTo>
                  <a:cubicBezTo>
                    <a:pt x="14008" y="71"/>
                    <a:pt x="14008" y="71"/>
                    <a:pt x="14009" y="71"/>
                  </a:cubicBezTo>
                  <a:lnTo>
                    <a:pt x="14012" y="71"/>
                  </a:lnTo>
                  <a:lnTo>
                    <a:pt x="14093" y="66"/>
                  </a:lnTo>
                  <a:cubicBezTo>
                    <a:pt x="14106" y="66"/>
                    <a:pt x="14113" y="55"/>
                    <a:pt x="14113" y="44"/>
                  </a:cubicBezTo>
                  <a:cubicBezTo>
                    <a:pt x="14113" y="33"/>
                    <a:pt x="14102" y="24"/>
                    <a:pt x="14091" y="24"/>
                  </a:cubicBezTo>
                  <a:close/>
                  <a:moveTo>
                    <a:pt x="16131" y="35"/>
                  </a:moveTo>
                  <a:cubicBezTo>
                    <a:pt x="16108" y="35"/>
                    <a:pt x="16106" y="75"/>
                    <a:pt x="16135" y="75"/>
                  </a:cubicBezTo>
                  <a:lnTo>
                    <a:pt x="16216" y="82"/>
                  </a:lnTo>
                  <a:cubicBezTo>
                    <a:pt x="16217" y="82"/>
                    <a:pt x="16218" y="82"/>
                    <a:pt x="16219" y="82"/>
                  </a:cubicBezTo>
                  <a:cubicBezTo>
                    <a:pt x="16229" y="82"/>
                    <a:pt x="16238" y="74"/>
                    <a:pt x="16238" y="62"/>
                  </a:cubicBezTo>
                  <a:cubicBezTo>
                    <a:pt x="16240" y="51"/>
                    <a:pt x="16231" y="42"/>
                    <a:pt x="16220" y="40"/>
                  </a:cubicBezTo>
                  <a:lnTo>
                    <a:pt x="16137" y="35"/>
                  </a:lnTo>
                  <a:cubicBezTo>
                    <a:pt x="16135" y="35"/>
                    <a:pt x="16133" y="35"/>
                    <a:pt x="16131" y="35"/>
                  </a:cubicBezTo>
                  <a:close/>
                  <a:moveTo>
                    <a:pt x="13930" y="35"/>
                  </a:moveTo>
                  <a:lnTo>
                    <a:pt x="13847" y="42"/>
                  </a:lnTo>
                  <a:cubicBezTo>
                    <a:pt x="13823" y="46"/>
                    <a:pt x="13823" y="82"/>
                    <a:pt x="13847" y="84"/>
                  </a:cubicBezTo>
                  <a:lnTo>
                    <a:pt x="13849" y="84"/>
                  </a:lnTo>
                  <a:lnTo>
                    <a:pt x="13932" y="77"/>
                  </a:lnTo>
                  <a:cubicBezTo>
                    <a:pt x="13943" y="77"/>
                    <a:pt x="13952" y="66"/>
                    <a:pt x="13952" y="55"/>
                  </a:cubicBezTo>
                  <a:cubicBezTo>
                    <a:pt x="13950" y="44"/>
                    <a:pt x="13941" y="35"/>
                    <a:pt x="13930" y="35"/>
                  </a:cubicBezTo>
                  <a:close/>
                  <a:moveTo>
                    <a:pt x="16302" y="46"/>
                  </a:moveTo>
                  <a:cubicBezTo>
                    <a:pt x="16289" y="46"/>
                    <a:pt x="16280" y="55"/>
                    <a:pt x="16278" y="66"/>
                  </a:cubicBezTo>
                  <a:cubicBezTo>
                    <a:pt x="16278" y="77"/>
                    <a:pt x="16286" y="86"/>
                    <a:pt x="16297" y="88"/>
                  </a:cubicBezTo>
                  <a:lnTo>
                    <a:pt x="16379" y="95"/>
                  </a:lnTo>
                  <a:lnTo>
                    <a:pt x="16381" y="95"/>
                  </a:lnTo>
                  <a:cubicBezTo>
                    <a:pt x="16382" y="95"/>
                    <a:pt x="16382" y="95"/>
                    <a:pt x="16383" y="95"/>
                  </a:cubicBezTo>
                  <a:cubicBezTo>
                    <a:pt x="16409" y="95"/>
                    <a:pt x="16409" y="55"/>
                    <a:pt x="16383" y="55"/>
                  </a:cubicBezTo>
                  <a:lnTo>
                    <a:pt x="16302" y="46"/>
                  </a:lnTo>
                  <a:close/>
                  <a:moveTo>
                    <a:pt x="13765" y="49"/>
                  </a:moveTo>
                  <a:lnTo>
                    <a:pt x="13682" y="57"/>
                  </a:lnTo>
                  <a:cubicBezTo>
                    <a:pt x="13658" y="60"/>
                    <a:pt x="13660" y="95"/>
                    <a:pt x="13684" y="97"/>
                  </a:cubicBezTo>
                  <a:lnTo>
                    <a:pt x="13686" y="97"/>
                  </a:lnTo>
                  <a:lnTo>
                    <a:pt x="13768" y="90"/>
                  </a:lnTo>
                  <a:cubicBezTo>
                    <a:pt x="13794" y="86"/>
                    <a:pt x="13790" y="49"/>
                    <a:pt x="13765" y="49"/>
                  </a:cubicBezTo>
                  <a:close/>
                  <a:moveTo>
                    <a:pt x="16460" y="61"/>
                  </a:moveTo>
                  <a:cubicBezTo>
                    <a:pt x="16449" y="61"/>
                    <a:pt x="16442" y="70"/>
                    <a:pt x="16442" y="79"/>
                  </a:cubicBezTo>
                  <a:cubicBezTo>
                    <a:pt x="16440" y="90"/>
                    <a:pt x="16449" y="101"/>
                    <a:pt x="16460" y="101"/>
                  </a:cubicBezTo>
                  <a:lnTo>
                    <a:pt x="16541" y="110"/>
                  </a:lnTo>
                  <a:lnTo>
                    <a:pt x="16543" y="110"/>
                  </a:lnTo>
                  <a:cubicBezTo>
                    <a:pt x="16568" y="108"/>
                    <a:pt x="16570" y="73"/>
                    <a:pt x="16546" y="68"/>
                  </a:cubicBezTo>
                  <a:lnTo>
                    <a:pt x="16464" y="62"/>
                  </a:lnTo>
                  <a:cubicBezTo>
                    <a:pt x="16463" y="62"/>
                    <a:pt x="16462" y="61"/>
                    <a:pt x="16460" y="61"/>
                  </a:cubicBezTo>
                  <a:close/>
                  <a:moveTo>
                    <a:pt x="13603" y="64"/>
                  </a:moveTo>
                  <a:cubicBezTo>
                    <a:pt x="13602" y="64"/>
                    <a:pt x="13601" y="64"/>
                    <a:pt x="13601" y="64"/>
                  </a:cubicBezTo>
                  <a:lnTo>
                    <a:pt x="13519" y="73"/>
                  </a:lnTo>
                  <a:cubicBezTo>
                    <a:pt x="13493" y="77"/>
                    <a:pt x="13495" y="112"/>
                    <a:pt x="13522" y="112"/>
                  </a:cubicBezTo>
                  <a:lnTo>
                    <a:pt x="13524" y="112"/>
                  </a:lnTo>
                  <a:lnTo>
                    <a:pt x="13605" y="106"/>
                  </a:lnTo>
                  <a:cubicBezTo>
                    <a:pt x="13631" y="101"/>
                    <a:pt x="13627" y="64"/>
                    <a:pt x="13603" y="64"/>
                  </a:cubicBezTo>
                  <a:close/>
                  <a:moveTo>
                    <a:pt x="16627" y="77"/>
                  </a:moveTo>
                  <a:cubicBezTo>
                    <a:pt x="16616" y="77"/>
                    <a:pt x="16605" y="86"/>
                    <a:pt x="16605" y="97"/>
                  </a:cubicBezTo>
                  <a:cubicBezTo>
                    <a:pt x="16603" y="108"/>
                    <a:pt x="16612" y="117"/>
                    <a:pt x="16623" y="119"/>
                  </a:cubicBezTo>
                  <a:lnTo>
                    <a:pt x="16706" y="128"/>
                  </a:lnTo>
                  <a:cubicBezTo>
                    <a:pt x="16717" y="128"/>
                    <a:pt x="16726" y="121"/>
                    <a:pt x="16728" y="110"/>
                  </a:cubicBezTo>
                  <a:cubicBezTo>
                    <a:pt x="16728" y="99"/>
                    <a:pt x="16721" y="88"/>
                    <a:pt x="16710" y="86"/>
                  </a:cubicBezTo>
                  <a:lnTo>
                    <a:pt x="16627" y="77"/>
                  </a:lnTo>
                  <a:close/>
                  <a:moveTo>
                    <a:pt x="13442" y="81"/>
                  </a:moveTo>
                  <a:cubicBezTo>
                    <a:pt x="13441" y="81"/>
                    <a:pt x="13439" y="81"/>
                    <a:pt x="13438" y="82"/>
                  </a:cubicBezTo>
                  <a:lnTo>
                    <a:pt x="13357" y="90"/>
                  </a:lnTo>
                  <a:cubicBezTo>
                    <a:pt x="13330" y="93"/>
                    <a:pt x="13333" y="130"/>
                    <a:pt x="13359" y="130"/>
                  </a:cubicBezTo>
                  <a:lnTo>
                    <a:pt x="13361" y="130"/>
                  </a:lnTo>
                  <a:lnTo>
                    <a:pt x="13442" y="121"/>
                  </a:lnTo>
                  <a:cubicBezTo>
                    <a:pt x="13467" y="119"/>
                    <a:pt x="13465" y="81"/>
                    <a:pt x="13442" y="81"/>
                  </a:cubicBezTo>
                  <a:close/>
                  <a:moveTo>
                    <a:pt x="16787" y="95"/>
                  </a:moveTo>
                  <a:cubicBezTo>
                    <a:pt x="16763" y="95"/>
                    <a:pt x="16759" y="130"/>
                    <a:pt x="16783" y="137"/>
                  </a:cubicBezTo>
                  <a:lnTo>
                    <a:pt x="16867" y="145"/>
                  </a:lnTo>
                  <a:lnTo>
                    <a:pt x="16869" y="145"/>
                  </a:lnTo>
                  <a:cubicBezTo>
                    <a:pt x="16869" y="145"/>
                    <a:pt x="16870" y="145"/>
                    <a:pt x="16871" y="145"/>
                  </a:cubicBezTo>
                  <a:cubicBezTo>
                    <a:pt x="16895" y="145"/>
                    <a:pt x="16897" y="108"/>
                    <a:pt x="16871" y="106"/>
                  </a:cubicBezTo>
                  <a:lnTo>
                    <a:pt x="16787" y="95"/>
                  </a:lnTo>
                  <a:close/>
                  <a:moveTo>
                    <a:pt x="13279" y="99"/>
                  </a:moveTo>
                  <a:cubicBezTo>
                    <a:pt x="13278" y="99"/>
                    <a:pt x="13277" y="99"/>
                    <a:pt x="13275" y="99"/>
                  </a:cubicBezTo>
                  <a:lnTo>
                    <a:pt x="13194" y="108"/>
                  </a:lnTo>
                  <a:cubicBezTo>
                    <a:pt x="13181" y="110"/>
                    <a:pt x="13174" y="121"/>
                    <a:pt x="13174" y="132"/>
                  </a:cubicBezTo>
                  <a:cubicBezTo>
                    <a:pt x="13176" y="141"/>
                    <a:pt x="13185" y="150"/>
                    <a:pt x="13196" y="150"/>
                  </a:cubicBezTo>
                  <a:lnTo>
                    <a:pt x="13198" y="150"/>
                  </a:lnTo>
                  <a:lnTo>
                    <a:pt x="13280" y="139"/>
                  </a:lnTo>
                  <a:cubicBezTo>
                    <a:pt x="13291" y="139"/>
                    <a:pt x="13300" y="128"/>
                    <a:pt x="13297" y="117"/>
                  </a:cubicBezTo>
                  <a:cubicBezTo>
                    <a:pt x="13297" y="107"/>
                    <a:pt x="13289" y="99"/>
                    <a:pt x="13279" y="99"/>
                  </a:cubicBezTo>
                  <a:close/>
                  <a:moveTo>
                    <a:pt x="16954" y="115"/>
                  </a:moveTo>
                  <a:cubicBezTo>
                    <a:pt x="16943" y="115"/>
                    <a:pt x="16932" y="121"/>
                    <a:pt x="16930" y="132"/>
                  </a:cubicBezTo>
                  <a:cubicBezTo>
                    <a:pt x="16930" y="145"/>
                    <a:pt x="16937" y="154"/>
                    <a:pt x="16950" y="156"/>
                  </a:cubicBezTo>
                  <a:lnTo>
                    <a:pt x="17029" y="167"/>
                  </a:lnTo>
                  <a:lnTo>
                    <a:pt x="17034" y="167"/>
                  </a:lnTo>
                  <a:cubicBezTo>
                    <a:pt x="17060" y="167"/>
                    <a:pt x="17064" y="128"/>
                    <a:pt x="17036" y="126"/>
                  </a:cubicBezTo>
                  <a:lnTo>
                    <a:pt x="16954" y="115"/>
                  </a:lnTo>
                  <a:close/>
                  <a:moveTo>
                    <a:pt x="13113" y="119"/>
                  </a:moveTo>
                  <a:cubicBezTo>
                    <a:pt x="13086" y="121"/>
                    <a:pt x="13058" y="126"/>
                    <a:pt x="13031" y="130"/>
                  </a:cubicBezTo>
                  <a:cubicBezTo>
                    <a:pt x="13018" y="130"/>
                    <a:pt x="13012" y="141"/>
                    <a:pt x="13014" y="152"/>
                  </a:cubicBezTo>
                  <a:cubicBezTo>
                    <a:pt x="13014" y="163"/>
                    <a:pt x="13023" y="170"/>
                    <a:pt x="13034" y="170"/>
                  </a:cubicBezTo>
                  <a:lnTo>
                    <a:pt x="13036" y="170"/>
                  </a:lnTo>
                  <a:lnTo>
                    <a:pt x="13117" y="159"/>
                  </a:lnTo>
                  <a:cubicBezTo>
                    <a:pt x="13141" y="154"/>
                    <a:pt x="13137" y="119"/>
                    <a:pt x="13113" y="119"/>
                  </a:cubicBezTo>
                  <a:close/>
                  <a:moveTo>
                    <a:pt x="17115" y="136"/>
                  </a:moveTo>
                  <a:cubicBezTo>
                    <a:pt x="17090" y="136"/>
                    <a:pt x="17085" y="174"/>
                    <a:pt x="17110" y="178"/>
                  </a:cubicBezTo>
                  <a:lnTo>
                    <a:pt x="17192" y="189"/>
                  </a:lnTo>
                  <a:lnTo>
                    <a:pt x="17194" y="189"/>
                  </a:lnTo>
                  <a:cubicBezTo>
                    <a:pt x="17195" y="190"/>
                    <a:pt x="17196" y="190"/>
                    <a:pt x="17197" y="190"/>
                  </a:cubicBezTo>
                  <a:cubicBezTo>
                    <a:pt x="17207" y="190"/>
                    <a:pt x="17216" y="182"/>
                    <a:pt x="17216" y="172"/>
                  </a:cubicBezTo>
                  <a:cubicBezTo>
                    <a:pt x="17218" y="161"/>
                    <a:pt x="17209" y="150"/>
                    <a:pt x="17198" y="148"/>
                  </a:cubicBezTo>
                  <a:lnTo>
                    <a:pt x="17117" y="137"/>
                  </a:lnTo>
                  <a:cubicBezTo>
                    <a:pt x="17116" y="136"/>
                    <a:pt x="17116" y="136"/>
                    <a:pt x="17115" y="136"/>
                  </a:cubicBezTo>
                  <a:close/>
                  <a:moveTo>
                    <a:pt x="12952" y="141"/>
                  </a:moveTo>
                  <a:cubicBezTo>
                    <a:pt x="12952" y="141"/>
                    <a:pt x="12951" y="141"/>
                    <a:pt x="12950" y="141"/>
                  </a:cubicBezTo>
                  <a:lnTo>
                    <a:pt x="12869" y="152"/>
                  </a:lnTo>
                  <a:cubicBezTo>
                    <a:pt x="12858" y="154"/>
                    <a:pt x="12849" y="165"/>
                    <a:pt x="12851" y="176"/>
                  </a:cubicBezTo>
                  <a:cubicBezTo>
                    <a:pt x="12851" y="185"/>
                    <a:pt x="12860" y="194"/>
                    <a:pt x="12871" y="194"/>
                  </a:cubicBezTo>
                  <a:lnTo>
                    <a:pt x="12873" y="194"/>
                  </a:lnTo>
                  <a:cubicBezTo>
                    <a:pt x="12902" y="189"/>
                    <a:pt x="12928" y="185"/>
                    <a:pt x="12957" y="181"/>
                  </a:cubicBezTo>
                  <a:cubicBezTo>
                    <a:pt x="12980" y="176"/>
                    <a:pt x="12977" y="141"/>
                    <a:pt x="12952" y="141"/>
                  </a:cubicBezTo>
                  <a:close/>
                  <a:moveTo>
                    <a:pt x="17276" y="160"/>
                  </a:moveTo>
                  <a:cubicBezTo>
                    <a:pt x="17267" y="160"/>
                    <a:pt x="17257" y="168"/>
                    <a:pt x="17256" y="178"/>
                  </a:cubicBezTo>
                  <a:cubicBezTo>
                    <a:pt x="17253" y="189"/>
                    <a:pt x="17262" y="200"/>
                    <a:pt x="17273" y="200"/>
                  </a:cubicBezTo>
                  <a:lnTo>
                    <a:pt x="17354" y="213"/>
                  </a:lnTo>
                  <a:lnTo>
                    <a:pt x="17357" y="213"/>
                  </a:lnTo>
                  <a:cubicBezTo>
                    <a:pt x="17357" y="214"/>
                    <a:pt x="17358" y="214"/>
                    <a:pt x="17359" y="214"/>
                  </a:cubicBezTo>
                  <a:cubicBezTo>
                    <a:pt x="17383" y="214"/>
                    <a:pt x="17387" y="174"/>
                    <a:pt x="17361" y="172"/>
                  </a:cubicBezTo>
                  <a:lnTo>
                    <a:pt x="17280" y="161"/>
                  </a:lnTo>
                  <a:cubicBezTo>
                    <a:pt x="17279" y="160"/>
                    <a:pt x="17277" y="160"/>
                    <a:pt x="17276" y="160"/>
                  </a:cubicBezTo>
                  <a:close/>
                  <a:moveTo>
                    <a:pt x="12791" y="165"/>
                  </a:moveTo>
                  <a:cubicBezTo>
                    <a:pt x="12790" y="165"/>
                    <a:pt x="12789" y="165"/>
                    <a:pt x="12787" y="165"/>
                  </a:cubicBezTo>
                  <a:lnTo>
                    <a:pt x="12706" y="176"/>
                  </a:lnTo>
                  <a:cubicBezTo>
                    <a:pt x="12678" y="178"/>
                    <a:pt x="12682" y="218"/>
                    <a:pt x="12706" y="218"/>
                  </a:cubicBezTo>
                  <a:cubicBezTo>
                    <a:pt x="12707" y="218"/>
                    <a:pt x="12708" y="218"/>
                    <a:pt x="12708" y="218"/>
                  </a:cubicBezTo>
                  <a:lnTo>
                    <a:pt x="12713" y="218"/>
                  </a:lnTo>
                  <a:lnTo>
                    <a:pt x="12794" y="205"/>
                  </a:lnTo>
                  <a:cubicBezTo>
                    <a:pt x="12819" y="201"/>
                    <a:pt x="12814" y="165"/>
                    <a:pt x="12791" y="165"/>
                  </a:cubicBezTo>
                  <a:close/>
                  <a:moveTo>
                    <a:pt x="17438" y="185"/>
                  </a:moveTo>
                  <a:cubicBezTo>
                    <a:pt x="17413" y="185"/>
                    <a:pt x="17408" y="220"/>
                    <a:pt x="17434" y="227"/>
                  </a:cubicBezTo>
                  <a:lnTo>
                    <a:pt x="17515" y="240"/>
                  </a:lnTo>
                  <a:lnTo>
                    <a:pt x="17517" y="240"/>
                  </a:lnTo>
                  <a:cubicBezTo>
                    <a:pt x="17528" y="240"/>
                    <a:pt x="17537" y="233"/>
                    <a:pt x="17539" y="222"/>
                  </a:cubicBezTo>
                  <a:cubicBezTo>
                    <a:pt x="17541" y="211"/>
                    <a:pt x="17532" y="200"/>
                    <a:pt x="17521" y="198"/>
                  </a:cubicBezTo>
                  <a:lnTo>
                    <a:pt x="17440" y="185"/>
                  </a:lnTo>
                  <a:cubicBezTo>
                    <a:pt x="17439" y="185"/>
                    <a:pt x="17439" y="185"/>
                    <a:pt x="17438" y="185"/>
                  </a:cubicBezTo>
                  <a:close/>
                  <a:moveTo>
                    <a:pt x="12629" y="189"/>
                  </a:moveTo>
                  <a:cubicBezTo>
                    <a:pt x="12627" y="189"/>
                    <a:pt x="12626" y="189"/>
                    <a:pt x="12625" y="189"/>
                  </a:cubicBezTo>
                  <a:lnTo>
                    <a:pt x="12544" y="202"/>
                  </a:lnTo>
                  <a:cubicBezTo>
                    <a:pt x="12533" y="205"/>
                    <a:pt x="12524" y="216"/>
                    <a:pt x="12526" y="227"/>
                  </a:cubicBezTo>
                  <a:cubicBezTo>
                    <a:pt x="12528" y="235"/>
                    <a:pt x="12537" y="244"/>
                    <a:pt x="12546" y="244"/>
                  </a:cubicBezTo>
                  <a:lnTo>
                    <a:pt x="12550" y="244"/>
                  </a:lnTo>
                  <a:lnTo>
                    <a:pt x="12631" y="231"/>
                  </a:lnTo>
                  <a:cubicBezTo>
                    <a:pt x="12656" y="227"/>
                    <a:pt x="12652" y="189"/>
                    <a:pt x="12629" y="189"/>
                  </a:cubicBezTo>
                  <a:close/>
                  <a:moveTo>
                    <a:pt x="17598" y="213"/>
                  </a:moveTo>
                  <a:cubicBezTo>
                    <a:pt x="17587" y="213"/>
                    <a:pt x="17581" y="219"/>
                    <a:pt x="17579" y="229"/>
                  </a:cubicBezTo>
                  <a:cubicBezTo>
                    <a:pt x="17576" y="240"/>
                    <a:pt x="17583" y="251"/>
                    <a:pt x="17594" y="253"/>
                  </a:cubicBezTo>
                  <a:lnTo>
                    <a:pt x="17675" y="266"/>
                  </a:lnTo>
                  <a:lnTo>
                    <a:pt x="17680" y="266"/>
                  </a:lnTo>
                  <a:cubicBezTo>
                    <a:pt x="17702" y="266"/>
                    <a:pt x="17706" y="231"/>
                    <a:pt x="17682" y="227"/>
                  </a:cubicBezTo>
                  <a:lnTo>
                    <a:pt x="17603" y="213"/>
                  </a:lnTo>
                  <a:cubicBezTo>
                    <a:pt x="17601" y="213"/>
                    <a:pt x="17599" y="213"/>
                    <a:pt x="17598" y="213"/>
                  </a:cubicBezTo>
                  <a:close/>
                  <a:moveTo>
                    <a:pt x="12462" y="216"/>
                  </a:moveTo>
                  <a:lnTo>
                    <a:pt x="12381" y="231"/>
                  </a:lnTo>
                  <a:cubicBezTo>
                    <a:pt x="12359" y="235"/>
                    <a:pt x="12361" y="271"/>
                    <a:pt x="12385" y="271"/>
                  </a:cubicBezTo>
                  <a:lnTo>
                    <a:pt x="12387" y="271"/>
                  </a:lnTo>
                  <a:lnTo>
                    <a:pt x="12469" y="257"/>
                  </a:lnTo>
                  <a:cubicBezTo>
                    <a:pt x="12480" y="255"/>
                    <a:pt x="12489" y="244"/>
                    <a:pt x="12486" y="233"/>
                  </a:cubicBezTo>
                  <a:cubicBezTo>
                    <a:pt x="12484" y="222"/>
                    <a:pt x="12473" y="216"/>
                    <a:pt x="12462" y="216"/>
                  </a:cubicBezTo>
                  <a:close/>
                  <a:moveTo>
                    <a:pt x="17758" y="241"/>
                  </a:moveTo>
                  <a:cubicBezTo>
                    <a:pt x="17736" y="241"/>
                    <a:pt x="17730" y="278"/>
                    <a:pt x="17757" y="282"/>
                  </a:cubicBezTo>
                  <a:lnTo>
                    <a:pt x="17836" y="297"/>
                  </a:lnTo>
                  <a:lnTo>
                    <a:pt x="17840" y="297"/>
                  </a:lnTo>
                  <a:cubicBezTo>
                    <a:pt x="17864" y="295"/>
                    <a:pt x="17867" y="262"/>
                    <a:pt x="17845" y="255"/>
                  </a:cubicBezTo>
                  <a:lnTo>
                    <a:pt x="17763" y="242"/>
                  </a:lnTo>
                  <a:cubicBezTo>
                    <a:pt x="17761" y="242"/>
                    <a:pt x="17759" y="241"/>
                    <a:pt x="17758" y="241"/>
                  </a:cubicBezTo>
                  <a:close/>
                  <a:moveTo>
                    <a:pt x="12304" y="246"/>
                  </a:moveTo>
                  <a:cubicBezTo>
                    <a:pt x="12302" y="246"/>
                    <a:pt x="12301" y="246"/>
                    <a:pt x="12300" y="246"/>
                  </a:cubicBezTo>
                  <a:lnTo>
                    <a:pt x="12220" y="260"/>
                  </a:lnTo>
                  <a:cubicBezTo>
                    <a:pt x="12209" y="262"/>
                    <a:pt x="12201" y="273"/>
                    <a:pt x="12203" y="284"/>
                  </a:cubicBezTo>
                  <a:cubicBezTo>
                    <a:pt x="12205" y="295"/>
                    <a:pt x="12214" y="301"/>
                    <a:pt x="12225" y="301"/>
                  </a:cubicBezTo>
                  <a:lnTo>
                    <a:pt x="12227" y="301"/>
                  </a:lnTo>
                  <a:lnTo>
                    <a:pt x="12308" y="286"/>
                  </a:lnTo>
                  <a:cubicBezTo>
                    <a:pt x="12331" y="280"/>
                    <a:pt x="12327" y="246"/>
                    <a:pt x="12304" y="246"/>
                  </a:cubicBezTo>
                  <a:close/>
                  <a:moveTo>
                    <a:pt x="17920" y="272"/>
                  </a:moveTo>
                  <a:cubicBezTo>
                    <a:pt x="17899" y="272"/>
                    <a:pt x="17892" y="306"/>
                    <a:pt x="17917" y="312"/>
                  </a:cubicBezTo>
                  <a:lnTo>
                    <a:pt x="17996" y="328"/>
                  </a:lnTo>
                  <a:lnTo>
                    <a:pt x="18001" y="328"/>
                  </a:lnTo>
                  <a:cubicBezTo>
                    <a:pt x="18009" y="328"/>
                    <a:pt x="18018" y="321"/>
                    <a:pt x="18020" y="312"/>
                  </a:cubicBezTo>
                  <a:cubicBezTo>
                    <a:pt x="18023" y="301"/>
                    <a:pt x="18016" y="290"/>
                    <a:pt x="18005" y="288"/>
                  </a:cubicBezTo>
                  <a:lnTo>
                    <a:pt x="17924" y="273"/>
                  </a:lnTo>
                  <a:cubicBezTo>
                    <a:pt x="17922" y="273"/>
                    <a:pt x="17921" y="272"/>
                    <a:pt x="17920" y="272"/>
                  </a:cubicBezTo>
                  <a:close/>
                  <a:moveTo>
                    <a:pt x="12143" y="277"/>
                  </a:moveTo>
                  <a:cubicBezTo>
                    <a:pt x="12142" y="277"/>
                    <a:pt x="12140" y="277"/>
                    <a:pt x="12139" y="277"/>
                  </a:cubicBezTo>
                  <a:lnTo>
                    <a:pt x="12060" y="293"/>
                  </a:lnTo>
                  <a:cubicBezTo>
                    <a:pt x="12034" y="297"/>
                    <a:pt x="12038" y="334"/>
                    <a:pt x="12062" y="334"/>
                  </a:cubicBezTo>
                  <a:lnTo>
                    <a:pt x="12067" y="334"/>
                  </a:lnTo>
                  <a:lnTo>
                    <a:pt x="12148" y="317"/>
                  </a:lnTo>
                  <a:cubicBezTo>
                    <a:pt x="12173" y="313"/>
                    <a:pt x="12166" y="277"/>
                    <a:pt x="12143" y="277"/>
                  </a:cubicBezTo>
                  <a:close/>
                  <a:moveTo>
                    <a:pt x="18082" y="303"/>
                  </a:moveTo>
                  <a:cubicBezTo>
                    <a:pt x="18060" y="303"/>
                    <a:pt x="18054" y="337"/>
                    <a:pt x="18077" y="345"/>
                  </a:cubicBezTo>
                  <a:lnTo>
                    <a:pt x="18157" y="361"/>
                  </a:lnTo>
                  <a:lnTo>
                    <a:pt x="18161" y="361"/>
                  </a:lnTo>
                  <a:cubicBezTo>
                    <a:pt x="18162" y="361"/>
                    <a:pt x="18162" y="361"/>
                    <a:pt x="18163" y="361"/>
                  </a:cubicBezTo>
                  <a:cubicBezTo>
                    <a:pt x="18187" y="361"/>
                    <a:pt x="18189" y="325"/>
                    <a:pt x="18165" y="321"/>
                  </a:cubicBezTo>
                  <a:lnTo>
                    <a:pt x="18084" y="304"/>
                  </a:lnTo>
                  <a:cubicBezTo>
                    <a:pt x="18083" y="304"/>
                    <a:pt x="18083" y="303"/>
                    <a:pt x="18082" y="303"/>
                  </a:cubicBezTo>
                  <a:close/>
                  <a:moveTo>
                    <a:pt x="11987" y="309"/>
                  </a:moveTo>
                  <a:cubicBezTo>
                    <a:pt x="11984" y="309"/>
                    <a:pt x="11982" y="309"/>
                    <a:pt x="11979" y="310"/>
                  </a:cubicBezTo>
                  <a:lnTo>
                    <a:pt x="11900" y="326"/>
                  </a:lnTo>
                  <a:cubicBezTo>
                    <a:pt x="11873" y="330"/>
                    <a:pt x="11878" y="367"/>
                    <a:pt x="11904" y="367"/>
                  </a:cubicBezTo>
                  <a:lnTo>
                    <a:pt x="11908" y="367"/>
                  </a:lnTo>
                  <a:lnTo>
                    <a:pt x="11987" y="350"/>
                  </a:lnTo>
                  <a:cubicBezTo>
                    <a:pt x="12015" y="348"/>
                    <a:pt x="12009" y="309"/>
                    <a:pt x="11987" y="309"/>
                  </a:cubicBezTo>
                  <a:close/>
                  <a:moveTo>
                    <a:pt x="18242" y="338"/>
                  </a:moveTo>
                  <a:cubicBezTo>
                    <a:pt x="18233" y="338"/>
                    <a:pt x="18224" y="345"/>
                    <a:pt x="18223" y="354"/>
                  </a:cubicBezTo>
                  <a:cubicBezTo>
                    <a:pt x="18218" y="365"/>
                    <a:pt x="18227" y="376"/>
                    <a:pt x="18238" y="378"/>
                  </a:cubicBezTo>
                  <a:lnTo>
                    <a:pt x="18317" y="396"/>
                  </a:lnTo>
                  <a:lnTo>
                    <a:pt x="18321" y="396"/>
                  </a:lnTo>
                  <a:cubicBezTo>
                    <a:pt x="18343" y="394"/>
                    <a:pt x="18348" y="363"/>
                    <a:pt x="18326" y="356"/>
                  </a:cubicBezTo>
                  <a:lnTo>
                    <a:pt x="18247" y="339"/>
                  </a:lnTo>
                  <a:cubicBezTo>
                    <a:pt x="18245" y="338"/>
                    <a:pt x="18244" y="338"/>
                    <a:pt x="18242" y="338"/>
                  </a:cubicBezTo>
                  <a:close/>
                  <a:moveTo>
                    <a:pt x="11821" y="343"/>
                  </a:moveTo>
                  <a:cubicBezTo>
                    <a:pt x="11820" y="343"/>
                    <a:pt x="11819" y="343"/>
                    <a:pt x="11818" y="343"/>
                  </a:cubicBezTo>
                  <a:lnTo>
                    <a:pt x="11739" y="363"/>
                  </a:lnTo>
                  <a:cubicBezTo>
                    <a:pt x="11713" y="365"/>
                    <a:pt x="11717" y="403"/>
                    <a:pt x="11741" y="403"/>
                  </a:cubicBezTo>
                  <a:cubicBezTo>
                    <a:pt x="11742" y="403"/>
                    <a:pt x="11743" y="403"/>
                    <a:pt x="11744" y="402"/>
                  </a:cubicBezTo>
                  <a:lnTo>
                    <a:pt x="11748" y="402"/>
                  </a:lnTo>
                  <a:lnTo>
                    <a:pt x="11827" y="385"/>
                  </a:lnTo>
                  <a:cubicBezTo>
                    <a:pt x="11850" y="376"/>
                    <a:pt x="11845" y="343"/>
                    <a:pt x="11821" y="343"/>
                  </a:cubicBezTo>
                  <a:close/>
                  <a:moveTo>
                    <a:pt x="18402" y="373"/>
                  </a:moveTo>
                  <a:cubicBezTo>
                    <a:pt x="18379" y="373"/>
                    <a:pt x="18372" y="409"/>
                    <a:pt x="18398" y="413"/>
                  </a:cubicBezTo>
                  <a:lnTo>
                    <a:pt x="18477" y="433"/>
                  </a:lnTo>
                  <a:lnTo>
                    <a:pt x="18482" y="433"/>
                  </a:lnTo>
                  <a:lnTo>
                    <a:pt x="18480" y="431"/>
                  </a:lnTo>
                  <a:lnTo>
                    <a:pt x="18480" y="431"/>
                  </a:lnTo>
                  <a:cubicBezTo>
                    <a:pt x="18481" y="431"/>
                    <a:pt x="18483" y="431"/>
                    <a:pt x="18484" y="431"/>
                  </a:cubicBezTo>
                  <a:cubicBezTo>
                    <a:pt x="18493" y="431"/>
                    <a:pt x="18500" y="425"/>
                    <a:pt x="18502" y="418"/>
                  </a:cubicBezTo>
                  <a:cubicBezTo>
                    <a:pt x="18504" y="407"/>
                    <a:pt x="18497" y="396"/>
                    <a:pt x="18486" y="394"/>
                  </a:cubicBezTo>
                  <a:lnTo>
                    <a:pt x="18407" y="374"/>
                  </a:lnTo>
                  <a:cubicBezTo>
                    <a:pt x="18405" y="373"/>
                    <a:pt x="18403" y="373"/>
                    <a:pt x="18402" y="373"/>
                  </a:cubicBezTo>
                  <a:close/>
                  <a:moveTo>
                    <a:pt x="11662" y="380"/>
                  </a:moveTo>
                  <a:cubicBezTo>
                    <a:pt x="11661" y="380"/>
                    <a:pt x="11659" y="380"/>
                    <a:pt x="11658" y="380"/>
                  </a:cubicBezTo>
                  <a:lnTo>
                    <a:pt x="11579" y="398"/>
                  </a:lnTo>
                  <a:cubicBezTo>
                    <a:pt x="11553" y="402"/>
                    <a:pt x="11556" y="440"/>
                    <a:pt x="11581" y="440"/>
                  </a:cubicBezTo>
                  <a:cubicBezTo>
                    <a:pt x="11582" y="440"/>
                    <a:pt x="11582" y="440"/>
                    <a:pt x="11583" y="440"/>
                  </a:cubicBezTo>
                  <a:lnTo>
                    <a:pt x="11583" y="438"/>
                  </a:lnTo>
                  <a:lnTo>
                    <a:pt x="11587" y="438"/>
                  </a:lnTo>
                  <a:lnTo>
                    <a:pt x="11669" y="420"/>
                  </a:lnTo>
                  <a:cubicBezTo>
                    <a:pt x="11680" y="418"/>
                    <a:pt x="11686" y="407"/>
                    <a:pt x="11684" y="396"/>
                  </a:cubicBezTo>
                  <a:cubicBezTo>
                    <a:pt x="11682" y="386"/>
                    <a:pt x="11672" y="380"/>
                    <a:pt x="11662" y="380"/>
                  </a:cubicBezTo>
                  <a:close/>
                  <a:moveTo>
                    <a:pt x="18561" y="411"/>
                  </a:moveTo>
                  <a:cubicBezTo>
                    <a:pt x="18552" y="411"/>
                    <a:pt x="18543" y="417"/>
                    <a:pt x="18541" y="427"/>
                  </a:cubicBezTo>
                  <a:cubicBezTo>
                    <a:pt x="18539" y="438"/>
                    <a:pt x="18546" y="449"/>
                    <a:pt x="18557" y="451"/>
                  </a:cubicBezTo>
                  <a:lnTo>
                    <a:pt x="18636" y="471"/>
                  </a:lnTo>
                  <a:lnTo>
                    <a:pt x="18640" y="471"/>
                  </a:lnTo>
                  <a:cubicBezTo>
                    <a:pt x="18664" y="471"/>
                    <a:pt x="18669" y="438"/>
                    <a:pt x="18647" y="431"/>
                  </a:cubicBezTo>
                  <a:lnTo>
                    <a:pt x="18565" y="411"/>
                  </a:lnTo>
                  <a:cubicBezTo>
                    <a:pt x="18564" y="411"/>
                    <a:pt x="18563" y="411"/>
                    <a:pt x="18561" y="411"/>
                  </a:cubicBezTo>
                  <a:close/>
                  <a:moveTo>
                    <a:pt x="11508" y="416"/>
                  </a:moveTo>
                  <a:cubicBezTo>
                    <a:pt x="11505" y="416"/>
                    <a:pt x="11503" y="417"/>
                    <a:pt x="11500" y="418"/>
                  </a:cubicBezTo>
                  <a:lnTo>
                    <a:pt x="11420" y="438"/>
                  </a:lnTo>
                  <a:cubicBezTo>
                    <a:pt x="11396" y="444"/>
                    <a:pt x="11401" y="477"/>
                    <a:pt x="11425" y="477"/>
                  </a:cubicBezTo>
                  <a:lnTo>
                    <a:pt x="11429" y="477"/>
                  </a:lnTo>
                  <a:lnTo>
                    <a:pt x="11508" y="457"/>
                  </a:lnTo>
                  <a:cubicBezTo>
                    <a:pt x="11536" y="453"/>
                    <a:pt x="11530" y="416"/>
                    <a:pt x="11508" y="416"/>
                  </a:cubicBezTo>
                  <a:close/>
                  <a:moveTo>
                    <a:pt x="18722" y="450"/>
                  </a:moveTo>
                  <a:cubicBezTo>
                    <a:pt x="18699" y="450"/>
                    <a:pt x="18692" y="484"/>
                    <a:pt x="18715" y="490"/>
                  </a:cubicBezTo>
                  <a:lnTo>
                    <a:pt x="18794" y="510"/>
                  </a:lnTo>
                  <a:lnTo>
                    <a:pt x="18798" y="510"/>
                  </a:lnTo>
                  <a:cubicBezTo>
                    <a:pt x="18807" y="510"/>
                    <a:pt x="18816" y="506"/>
                    <a:pt x="18820" y="497"/>
                  </a:cubicBezTo>
                  <a:cubicBezTo>
                    <a:pt x="18823" y="486"/>
                    <a:pt x="18816" y="475"/>
                    <a:pt x="18805" y="471"/>
                  </a:cubicBezTo>
                  <a:lnTo>
                    <a:pt x="18726" y="451"/>
                  </a:lnTo>
                  <a:cubicBezTo>
                    <a:pt x="18724" y="451"/>
                    <a:pt x="18723" y="450"/>
                    <a:pt x="18722" y="450"/>
                  </a:cubicBezTo>
                  <a:close/>
                  <a:moveTo>
                    <a:pt x="11346" y="456"/>
                  </a:moveTo>
                  <a:cubicBezTo>
                    <a:pt x="11344" y="456"/>
                    <a:pt x="11341" y="457"/>
                    <a:pt x="11339" y="457"/>
                  </a:cubicBezTo>
                  <a:lnTo>
                    <a:pt x="11260" y="477"/>
                  </a:lnTo>
                  <a:cubicBezTo>
                    <a:pt x="11238" y="484"/>
                    <a:pt x="11242" y="517"/>
                    <a:pt x="11267" y="517"/>
                  </a:cubicBezTo>
                  <a:lnTo>
                    <a:pt x="11271" y="517"/>
                  </a:lnTo>
                  <a:lnTo>
                    <a:pt x="11350" y="497"/>
                  </a:lnTo>
                  <a:cubicBezTo>
                    <a:pt x="11361" y="495"/>
                    <a:pt x="11368" y="484"/>
                    <a:pt x="11365" y="473"/>
                  </a:cubicBezTo>
                  <a:cubicBezTo>
                    <a:pt x="11364" y="462"/>
                    <a:pt x="11355" y="456"/>
                    <a:pt x="11346" y="456"/>
                  </a:cubicBezTo>
                  <a:close/>
                  <a:moveTo>
                    <a:pt x="18877" y="491"/>
                  </a:moveTo>
                  <a:cubicBezTo>
                    <a:pt x="18869" y="491"/>
                    <a:pt x="18862" y="497"/>
                    <a:pt x="18860" y="506"/>
                  </a:cubicBezTo>
                  <a:cubicBezTo>
                    <a:pt x="18856" y="517"/>
                    <a:pt x="18862" y="528"/>
                    <a:pt x="18873" y="532"/>
                  </a:cubicBezTo>
                  <a:lnTo>
                    <a:pt x="18952" y="552"/>
                  </a:lnTo>
                  <a:lnTo>
                    <a:pt x="18957" y="552"/>
                  </a:lnTo>
                  <a:cubicBezTo>
                    <a:pt x="18965" y="552"/>
                    <a:pt x="18974" y="548"/>
                    <a:pt x="18979" y="539"/>
                  </a:cubicBezTo>
                  <a:cubicBezTo>
                    <a:pt x="18981" y="528"/>
                    <a:pt x="18974" y="517"/>
                    <a:pt x="18963" y="512"/>
                  </a:cubicBezTo>
                  <a:lnTo>
                    <a:pt x="18884" y="493"/>
                  </a:lnTo>
                  <a:cubicBezTo>
                    <a:pt x="18882" y="492"/>
                    <a:pt x="18879" y="491"/>
                    <a:pt x="18877" y="491"/>
                  </a:cubicBezTo>
                  <a:close/>
                  <a:moveTo>
                    <a:pt x="11188" y="498"/>
                  </a:moveTo>
                  <a:cubicBezTo>
                    <a:pt x="11186" y="498"/>
                    <a:pt x="11183" y="498"/>
                    <a:pt x="11181" y="499"/>
                  </a:cubicBezTo>
                  <a:lnTo>
                    <a:pt x="11102" y="519"/>
                  </a:lnTo>
                  <a:cubicBezTo>
                    <a:pt x="11080" y="526"/>
                    <a:pt x="11084" y="559"/>
                    <a:pt x="11106" y="561"/>
                  </a:cubicBezTo>
                  <a:lnTo>
                    <a:pt x="11113" y="559"/>
                  </a:lnTo>
                  <a:lnTo>
                    <a:pt x="11192" y="539"/>
                  </a:lnTo>
                  <a:cubicBezTo>
                    <a:pt x="11203" y="534"/>
                    <a:pt x="11209" y="523"/>
                    <a:pt x="11205" y="512"/>
                  </a:cubicBezTo>
                  <a:cubicBezTo>
                    <a:pt x="11203" y="504"/>
                    <a:pt x="11196" y="498"/>
                    <a:pt x="11188" y="498"/>
                  </a:cubicBezTo>
                  <a:close/>
                  <a:moveTo>
                    <a:pt x="19038" y="534"/>
                  </a:moveTo>
                  <a:cubicBezTo>
                    <a:pt x="19029" y="534"/>
                    <a:pt x="19020" y="540"/>
                    <a:pt x="19018" y="550"/>
                  </a:cubicBezTo>
                  <a:cubicBezTo>
                    <a:pt x="19014" y="561"/>
                    <a:pt x="19020" y="572"/>
                    <a:pt x="19031" y="574"/>
                  </a:cubicBezTo>
                  <a:lnTo>
                    <a:pt x="19110" y="596"/>
                  </a:lnTo>
                  <a:lnTo>
                    <a:pt x="19115" y="596"/>
                  </a:lnTo>
                  <a:cubicBezTo>
                    <a:pt x="19124" y="596"/>
                    <a:pt x="19132" y="591"/>
                    <a:pt x="19135" y="583"/>
                  </a:cubicBezTo>
                  <a:cubicBezTo>
                    <a:pt x="19139" y="572"/>
                    <a:pt x="19132" y="561"/>
                    <a:pt x="19121" y="556"/>
                  </a:cubicBezTo>
                  <a:lnTo>
                    <a:pt x="19042" y="534"/>
                  </a:lnTo>
                  <a:cubicBezTo>
                    <a:pt x="19041" y="534"/>
                    <a:pt x="19039" y="534"/>
                    <a:pt x="19038" y="534"/>
                  </a:cubicBezTo>
                  <a:close/>
                  <a:moveTo>
                    <a:pt x="11027" y="541"/>
                  </a:moveTo>
                  <a:cubicBezTo>
                    <a:pt x="11025" y="541"/>
                    <a:pt x="11024" y="541"/>
                    <a:pt x="11023" y="541"/>
                  </a:cubicBezTo>
                  <a:lnTo>
                    <a:pt x="10944" y="563"/>
                  </a:lnTo>
                  <a:cubicBezTo>
                    <a:pt x="10933" y="567"/>
                    <a:pt x="10926" y="578"/>
                    <a:pt x="10930" y="589"/>
                  </a:cubicBezTo>
                  <a:cubicBezTo>
                    <a:pt x="10933" y="598"/>
                    <a:pt x="10941" y="602"/>
                    <a:pt x="10950" y="602"/>
                  </a:cubicBezTo>
                  <a:lnTo>
                    <a:pt x="10955" y="602"/>
                  </a:lnTo>
                  <a:lnTo>
                    <a:pt x="11034" y="580"/>
                  </a:lnTo>
                  <a:cubicBezTo>
                    <a:pt x="11045" y="578"/>
                    <a:pt x="11051" y="565"/>
                    <a:pt x="11047" y="556"/>
                  </a:cubicBezTo>
                  <a:cubicBezTo>
                    <a:pt x="11045" y="547"/>
                    <a:pt x="11036" y="541"/>
                    <a:pt x="11027" y="541"/>
                  </a:cubicBezTo>
                  <a:close/>
                  <a:moveTo>
                    <a:pt x="19196" y="578"/>
                  </a:moveTo>
                  <a:cubicBezTo>
                    <a:pt x="19187" y="578"/>
                    <a:pt x="19178" y="584"/>
                    <a:pt x="19174" y="594"/>
                  </a:cubicBezTo>
                  <a:cubicBezTo>
                    <a:pt x="19172" y="605"/>
                    <a:pt x="19179" y="616"/>
                    <a:pt x="19190" y="618"/>
                  </a:cubicBezTo>
                  <a:lnTo>
                    <a:pt x="19269" y="642"/>
                  </a:lnTo>
                  <a:lnTo>
                    <a:pt x="19273" y="642"/>
                  </a:lnTo>
                  <a:cubicBezTo>
                    <a:pt x="19297" y="642"/>
                    <a:pt x="19302" y="609"/>
                    <a:pt x="19280" y="602"/>
                  </a:cubicBezTo>
                  <a:lnTo>
                    <a:pt x="19201" y="578"/>
                  </a:lnTo>
                  <a:cubicBezTo>
                    <a:pt x="19199" y="578"/>
                    <a:pt x="19198" y="578"/>
                    <a:pt x="19196" y="578"/>
                  </a:cubicBezTo>
                  <a:close/>
                  <a:moveTo>
                    <a:pt x="10869" y="585"/>
                  </a:moveTo>
                  <a:cubicBezTo>
                    <a:pt x="10867" y="585"/>
                    <a:pt x="10866" y="585"/>
                    <a:pt x="10864" y="585"/>
                  </a:cubicBezTo>
                  <a:lnTo>
                    <a:pt x="10787" y="609"/>
                  </a:lnTo>
                  <a:cubicBezTo>
                    <a:pt x="10764" y="613"/>
                    <a:pt x="10767" y="649"/>
                    <a:pt x="10790" y="649"/>
                  </a:cubicBezTo>
                  <a:cubicBezTo>
                    <a:pt x="10791" y="649"/>
                    <a:pt x="10791" y="649"/>
                    <a:pt x="10792" y="649"/>
                  </a:cubicBezTo>
                  <a:lnTo>
                    <a:pt x="10798" y="649"/>
                  </a:lnTo>
                  <a:lnTo>
                    <a:pt x="10875" y="624"/>
                  </a:lnTo>
                  <a:cubicBezTo>
                    <a:pt x="10900" y="616"/>
                    <a:pt x="10892" y="585"/>
                    <a:pt x="10869" y="585"/>
                  </a:cubicBezTo>
                  <a:close/>
                  <a:moveTo>
                    <a:pt x="19350" y="623"/>
                  </a:moveTo>
                  <a:cubicBezTo>
                    <a:pt x="19328" y="623"/>
                    <a:pt x="19320" y="658"/>
                    <a:pt x="19346" y="664"/>
                  </a:cubicBezTo>
                  <a:lnTo>
                    <a:pt x="19425" y="688"/>
                  </a:lnTo>
                  <a:lnTo>
                    <a:pt x="19429" y="688"/>
                  </a:lnTo>
                  <a:cubicBezTo>
                    <a:pt x="19438" y="688"/>
                    <a:pt x="19447" y="684"/>
                    <a:pt x="19449" y="675"/>
                  </a:cubicBezTo>
                  <a:cubicBezTo>
                    <a:pt x="19453" y="664"/>
                    <a:pt x="19447" y="653"/>
                    <a:pt x="19436" y="649"/>
                  </a:cubicBezTo>
                  <a:lnTo>
                    <a:pt x="19359" y="624"/>
                  </a:lnTo>
                  <a:cubicBezTo>
                    <a:pt x="19356" y="623"/>
                    <a:pt x="19353" y="623"/>
                    <a:pt x="19350" y="623"/>
                  </a:cubicBezTo>
                  <a:close/>
                  <a:moveTo>
                    <a:pt x="10712" y="631"/>
                  </a:moveTo>
                  <a:cubicBezTo>
                    <a:pt x="10711" y="631"/>
                    <a:pt x="10710" y="631"/>
                    <a:pt x="10708" y="631"/>
                  </a:cubicBezTo>
                  <a:lnTo>
                    <a:pt x="10629" y="655"/>
                  </a:lnTo>
                  <a:cubicBezTo>
                    <a:pt x="10618" y="660"/>
                    <a:pt x="10614" y="671"/>
                    <a:pt x="10616" y="682"/>
                  </a:cubicBezTo>
                  <a:cubicBezTo>
                    <a:pt x="10618" y="690"/>
                    <a:pt x="10627" y="697"/>
                    <a:pt x="10636" y="697"/>
                  </a:cubicBezTo>
                  <a:lnTo>
                    <a:pt x="10634" y="695"/>
                  </a:lnTo>
                  <a:lnTo>
                    <a:pt x="10642" y="695"/>
                  </a:lnTo>
                  <a:lnTo>
                    <a:pt x="10719" y="671"/>
                  </a:lnTo>
                  <a:cubicBezTo>
                    <a:pt x="10740" y="662"/>
                    <a:pt x="10733" y="631"/>
                    <a:pt x="10712" y="631"/>
                  </a:cubicBezTo>
                  <a:close/>
                  <a:moveTo>
                    <a:pt x="19509" y="672"/>
                  </a:moveTo>
                  <a:cubicBezTo>
                    <a:pt x="19500" y="672"/>
                    <a:pt x="19492" y="677"/>
                    <a:pt x="19488" y="686"/>
                  </a:cubicBezTo>
                  <a:cubicBezTo>
                    <a:pt x="19486" y="697"/>
                    <a:pt x="19493" y="708"/>
                    <a:pt x="19504" y="712"/>
                  </a:cubicBezTo>
                  <a:lnTo>
                    <a:pt x="19581" y="737"/>
                  </a:lnTo>
                  <a:lnTo>
                    <a:pt x="19585" y="737"/>
                  </a:lnTo>
                  <a:cubicBezTo>
                    <a:pt x="19594" y="737"/>
                    <a:pt x="19603" y="732"/>
                    <a:pt x="19607" y="723"/>
                  </a:cubicBezTo>
                  <a:cubicBezTo>
                    <a:pt x="19612" y="712"/>
                    <a:pt x="19605" y="701"/>
                    <a:pt x="19594" y="697"/>
                  </a:cubicBezTo>
                  <a:lnTo>
                    <a:pt x="19515" y="673"/>
                  </a:lnTo>
                  <a:cubicBezTo>
                    <a:pt x="19513" y="672"/>
                    <a:pt x="19511" y="672"/>
                    <a:pt x="19509" y="672"/>
                  </a:cubicBezTo>
                  <a:close/>
                  <a:moveTo>
                    <a:pt x="10556" y="679"/>
                  </a:moveTo>
                  <a:cubicBezTo>
                    <a:pt x="10555" y="679"/>
                    <a:pt x="10553" y="679"/>
                    <a:pt x="10552" y="679"/>
                  </a:cubicBezTo>
                  <a:lnTo>
                    <a:pt x="10473" y="706"/>
                  </a:lnTo>
                  <a:cubicBezTo>
                    <a:pt x="10449" y="712"/>
                    <a:pt x="10456" y="745"/>
                    <a:pt x="10480" y="745"/>
                  </a:cubicBezTo>
                  <a:lnTo>
                    <a:pt x="10478" y="743"/>
                  </a:lnTo>
                  <a:lnTo>
                    <a:pt x="10484" y="743"/>
                  </a:lnTo>
                  <a:lnTo>
                    <a:pt x="10563" y="719"/>
                  </a:lnTo>
                  <a:cubicBezTo>
                    <a:pt x="10574" y="717"/>
                    <a:pt x="10581" y="704"/>
                    <a:pt x="10576" y="693"/>
                  </a:cubicBezTo>
                  <a:cubicBezTo>
                    <a:pt x="10575" y="685"/>
                    <a:pt x="10564" y="679"/>
                    <a:pt x="10556" y="679"/>
                  </a:cubicBezTo>
                  <a:close/>
                  <a:moveTo>
                    <a:pt x="19666" y="722"/>
                  </a:moveTo>
                  <a:cubicBezTo>
                    <a:pt x="19657" y="722"/>
                    <a:pt x="19648" y="728"/>
                    <a:pt x="19647" y="737"/>
                  </a:cubicBezTo>
                  <a:cubicBezTo>
                    <a:pt x="19642" y="748"/>
                    <a:pt x="19649" y="759"/>
                    <a:pt x="19660" y="763"/>
                  </a:cubicBezTo>
                  <a:lnTo>
                    <a:pt x="19739" y="787"/>
                  </a:lnTo>
                  <a:lnTo>
                    <a:pt x="19743" y="787"/>
                  </a:lnTo>
                  <a:lnTo>
                    <a:pt x="19743" y="789"/>
                  </a:lnTo>
                  <a:cubicBezTo>
                    <a:pt x="19768" y="787"/>
                    <a:pt x="19772" y="756"/>
                    <a:pt x="19750" y="748"/>
                  </a:cubicBezTo>
                  <a:lnTo>
                    <a:pt x="19673" y="723"/>
                  </a:lnTo>
                  <a:cubicBezTo>
                    <a:pt x="19671" y="722"/>
                    <a:pt x="19668" y="722"/>
                    <a:pt x="19666" y="722"/>
                  </a:cubicBezTo>
                  <a:close/>
                  <a:moveTo>
                    <a:pt x="10400" y="727"/>
                  </a:moveTo>
                  <a:cubicBezTo>
                    <a:pt x="10398" y="727"/>
                    <a:pt x="10396" y="727"/>
                    <a:pt x="10394" y="728"/>
                  </a:cubicBezTo>
                  <a:lnTo>
                    <a:pt x="10317" y="754"/>
                  </a:lnTo>
                  <a:cubicBezTo>
                    <a:pt x="10306" y="759"/>
                    <a:pt x="10300" y="770"/>
                    <a:pt x="10304" y="780"/>
                  </a:cubicBezTo>
                  <a:cubicBezTo>
                    <a:pt x="10306" y="789"/>
                    <a:pt x="10315" y="796"/>
                    <a:pt x="10324" y="796"/>
                  </a:cubicBezTo>
                  <a:lnTo>
                    <a:pt x="10322" y="794"/>
                  </a:lnTo>
                  <a:lnTo>
                    <a:pt x="10330" y="794"/>
                  </a:lnTo>
                  <a:lnTo>
                    <a:pt x="10407" y="767"/>
                  </a:lnTo>
                  <a:cubicBezTo>
                    <a:pt x="10418" y="763"/>
                    <a:pt x="10425" y="752"/>
                    <a:pt x="10420" y="741"/>
                  </a:cubicBezTo>
                  <a:cubicBezTo>
                    <a:pt x="10417" y="732"/>
                    <a:pt x="10409" y="727"/>
                    <a:pt x="10400" y="727"/>
                  </a:cubicBezTo>
                  <a:close/>
                  <a:moveTo>
                    <a:pt x="19821" y="773"/>
                  </a:moveTo>
                  <a:cubicBezTo>
                    <a:pt x="19800" y="773"/>
                    <a:pt x="19792" y="803"/>
                    <a:pt x="19816" y="811"/>
                  </a:cubicBezTo>
                  <a:lnTo>
                    <a:pt x="19893" y="840"/>
                  </a:lnTo>
                  <a:lnTo>
                    <a:pt x="19899" y="840"/>
                  </a:lnTo>
                  <a:cubicBezTo>
                    <a:pt x="19900" y="840"/>
                    <a:pt x="19901" y="840"/>
                    <a:pt x="19902" y="840"/>
                  </a:cubicBezTo>
                  <a:cubicBezTo>
                    <a:pt x="19924" y="840"/>
                    <a:pt x="19929" y="807"/>
                    <a:pt x="19906" y="800"/>
                  </a:cubicBezTo>
                  <a:lnTo>
                    <a:pt x="19829" y="774"/>
                  </a:lnTo>
                  <a:cubicBezTo>
                    <a:pt x="19826" y="773"/>
                    <a:pt x="19824" y="773"/>
                    <a:pt x="19821" y="773"/>
                  </a:cubicBezTo>
                  <a:close/>
                  <a:moveTo>
                    <a:pt x="10245" y="779"/>
                  </a:moveTo>
                  <a:cubicBezTo>
                    <a:pt x="10243" y="779"/>
                    <a:pt x="10240" y="780"/>
                    <a:pt x="10238" y="780"/>
                  </a:cubicBezTo>
                  <a:lnTo>
                    <a:pt x="10161" y="807"/>
                  </a:lnTo>
                  <a:cubicBezTo>
                    <a:pt x="10139" y="813"/>
                    <a:pt x="10144" y="849"/>
                    <a:pt x="10168" y="849"/>
                  </a:cubicBezTo>
                  <a:lnTo>
                    <a:pt x="10168" y="846"/>
                  </a:lnTo>
                  <a:lnTo>
                    <a:pt x="10174" y="846"/>
                  </a:lnTo>
                  <a:lnTo>
                    <a:pt x="10253" y="820"/>
                  </a:lnTo>
                  <a:cubicBezTo>
                    <a:pt x="10262" y="816"/>
                    <a:pt x="10269" y="805"/>
                    <a:pt x="10264" y="794"/>
                  </a:cubicBezTo>
                  <a:cubicBezTo>
                    <a:pt x="10263" y="785"/>
                    <a:pt x="10254" y="779"/>
                    <a:pt x="10245" y="779"/>
                  </a:cubicBezTo>
                  <a:close/>
                  <a:moveTo>
                    <a:pt x="19976" y="827"/>
                  </a:moveTo>
                  <a:cubicBezTo>
                    <a:pt x="19956" y="827"/>
                    <a:pt x="19949" y="858"/>
                    <a:pt x="19972" y="866"/>
                  </a:cubicBezTo>
                  <a:lnTo>
                    <a:pt x="20049" y="895"/>
                  </a:lnTo>
                  <a:lnTo>
                    <a:pt x="20055" y="895"/>
                  </a:lnTo>
                  <a:lnTo>
                    <a:pt x="20053" y="893"/>
                  </a:lnTo>
                  <a:lnTo>
                    <a:pt x="20053" y="893"/>
                  </a:lnTo>
                  <a:cubicBezTo>
                    <a:pt x="20054" y="893"/>
                    <a:pt x="20056" y="893"/>
                    <a:pt x="20057" y="893"/>
                  </a:cubicBezTo>
                  <a:cubicBezTo>
                    <a:pt x="20064" y="893"/>
                    <a:pt x="20071" y="887"/>
                    <a:pt x="20075" y="882"/>
                  </a:cubicBezTo>
                  <a:cubicBezTo>
                    <a:pt x="20080" y="871"/>
                    <a:pt x="20073" y="860"/>
                    <a:pt x="20062" y="855"/>
                  </a:cubicBezTo>
                  <a:cubicBezTo>
                    <a:pt x="20036" y="846"/>
                    <a:pt x="20009" y="838"/>
                    <a:pt x="19985" y="829"/>
                  </a:cubicBezTo>
                  <a:cubicBezTo>
                    <a:pt x="19982" y="828"/>
                    <a:pt x="19979" y="827"/>
                    <a:pt x="19976" y="827"/>
                  </a:cubicBezTo>
                  <a:close/>
                  <a:moveTo>
                    <a:pt x="10093" y="834"/>
                  </a:moveTo>
                  <a:cubicBezTo>
                    <a:pt x="10090" y="834"/>
                    <a:pt x="10087" y="834"/>
                    <a:pt x="10084" y="835"/>
                  </a:cubicBezTo>
                  <a:cubicBezTo>
                    <a:pt x="10058" y="844"/>
                    <a:pt x="10034" y="853"/>
                    <a:pt x="10007" y="862"/>
                  </a:cubicBezTo>
                  <a:cubicBezTo>
                    <a:pt x="9985" y="871"/>
                    <a:pt x="9992" y="901"/>
                    <a:pt x="10014" y="901"/>
                  </a:cubicBezTo>
                  <a:lnTo>
                    <a:pt x="10020" y="901"/>
                  </a:lnTo>
                  <a:lnTo>
                    <a:pt x="10097" y="873"/>
                  </a:lnTo>
                  <a:cubicBezTo>
                    <a:pt x="10121" y="865"/>
                    <a:pt x="10113" y="834"/>
                    <a:pt x="10093" y="834"/>
                  </a:cubicBezTo>
                  <a:close/>
                  <a:moveTo>
                    <a:pt x="20132" y="882"/>
                  </a:moveTo>
                  <a:cubicBezTo>
                    <a:pt x="20112" y="882"/>
                    <a:pt x="20102" y="913"/>
                    <a:pt x="20126" y="921"/>
                  </a:cubicBezTo>
                  <a:lnTo>
                    <a:pt x="20203" y="950"/>
                  </a:lnTo>
                  <a:lnTo>
                    <a:pt x="20209" y="950"/>
                  </a:lnTo>
                  <a:lnTo>
                    <a:pt x="20209" y="948"/>
                  </a:lnTo>
                  <a:cubicBezTo>
                    <a:pt x="20211" y="948"/>
                    <a:pt x="20212" y="948"/>
                    <a:pt x="20214" y="948"/>
                  </a:cubicBezTo>
                  <a:cubicBezTo>
                    <a:pt x="20220" y="948"/>
                    <a:pt x="20225" y="944"/>
                    <a:pt x="20229" y="937"/>
                  </a:cubicBezTo>
                  <a:cubicBezTo>
                    <a:pt x="20234" y="926"/>
                    <a:pt x="20227" y="915"/>
                    <a:pt x="20218" y="910"/>
                  </a:cubicBezTo>
                  <a:lnTo>
                    <a:pt x="20139" y="884"/>
                  </a:lnTo>
                  <a:cubicBezTo>
                    <a:pt x="20136" y="883"/>
                    <a:pt x="20134" y="882"/>
                    <a:pt x="20132" y="882"/>
                  </a:cubicBezTo>
                  <a:close/>
                  <a:moveTo>
                    <a:pt x="9936" y="889"/>
                  </a:moveTo>
                  <a:cubicBezTo>
                    <a:pt x="9934" y="889"/>
                    <a:pt x="9932" y="889"/>
                    <a:pt x="9930" y="890"/>
                  </a:cubicBezTo>
                  <a:lnTo>
                    <a:pt x="9853" y="917"/>
                  </a:lnTo>
                  <a:cubicBezTo>
                    <a:pt x="9832" y="925"/>
                    <a:pt x="9836" y="956"/>
                    <a:pt x="9858" y="956"/>
                  </a:cubicBezTo>
                  <a:cubicBezTo>
                    <a:pt x="9858" y="956"/>
                    <a:pt x="9858" y="956"/>
                    <a:pt x="9859" y="956"/>
                  </a:cubicBezTo>
                  <a:lnTo>
                    <a:pt x="9859" y="956"/>
                  </a:lnTo>
                  <a:cubicBezTo>
                    <a:pt x="9861" y="957"/>
                    <a:pt x="9865" y="959"/>
                    <a:pt x="9867" y="959"/>
                  </a:cubicBezTo>
                  <a:cubicBezTo>
                    <a:pt x="9893" y="948"/>
                    <a:pt x="9917" y="939"/>
                    <a:pt x="9944" y="930"/>
                  </a:cubicBezTo>
                  <a:cubicBezTo>
                    <a:pt x="9955" y="926"/>
                    <a:pt x="9961" y="912"/>
                    <a:pt x="9955" y="904"/>
                  </a:cubicBezTo>
                  <a:cubicBezTo>
                    <a:pt x="9953" y="895"/>
                    <a:pt x="9944" y="889"/>
                    <a:pt x="9936" y="889"/>
                  </a:cubicBezTo>
                  <a:close/>
                  <a:moveTo>
                    <a:pt x="20287" y="937"/>
                  </a:moveTo>
                  <a:cubicBezTo>
                    <a:pt x="20279" y="937"/>
                    <a:pt x="20272" y="942"/>
                    <a:pt x="20269" y="950"/>
                  </a:cubicBezTo>
                  <a:cubicBezTo>
                    <a:pt x="20264" y="961"/>
                    <a:pt x="20269" y="974"/>
                    <a:pt x="20280" y="978"/>
                  </a:cubicBezTo>
                  <a:lnTo>
                    <a:pt x="20357" y="1007"/>
                  </a:lnTo>
                  <a:lnTo>
                    <a:pt x="20363" y="1007"/>
                  </a:lnTo>
                  <a:cubicBezTo>
                    <a:pt x="20372" y="1007"/>
                    <a:pt x="20381" y="1002"/>
                    <a:pt x="20385" y="996"/>
                  </a:cubicBezTo>
                  <a:cubicBezTo>
                    <a:pt x="20390" y="985"/>
                    <a:pt x="20383" y="972"/>
                    <a:pt x="20372" y="967"/>
                  </a:cubicBezTo>
                  <a:lnTo>
                    <a:pt x="20295" y="939"/>
                  </a:lnTo>
                  <a:cubicBezTo>
                    <a:pt x="20292" y="938"/>
                    <a:pt x="20289" y="937"/>
                    <a:pt x="20287" y="937"/>
                  </a:cubicBezTo>
                  <a:close/>
                  <a:moveTo>
                    <a:pt x="9782" y="946"/>
                  </a:moveTo>
                  <a:cubicBezTo>
                    <a:pt x="9780" y="946"/>
                    <a:pt x="9777" y="947"/>
                    <a:pt x="9774" y="948"/>
                  </a:cubicBezTo>
                  <a:lnTo>
                    <a:pt x="9697" y="976"/>
                  </a:lnTo>
                  <a:cubicBezTo>
                    <a:pt x="9675" y="983"/>
                    <a:pt x="9682" y="1016"/>
                    <a:pt x="9704" y="1016"/>
                  </a:cubicBezTo>
                  <a:lnTo>
                    <a:pt x="9704" y="1013"/>
                  </a:lnTo>
                  <a:lnTo>
                    <a:pt x="9713" y="1013"/>
                  </a:lnTo>
                  <a:lnTo>
                    <a:pt x="9790" y="985"/>
                  </a:lnTo>
                  <a:cubicBezTo>
                    <a:pt x="9811" y="977"/>
                    <a:pt x="9803" y="946"/>
                    <a:pt x="9782" y="946"/>
                  </a:cubicBezTo>
                  <a:close/>
                  <a:moveTo>
                    <a:pt x="20438" y="996"/>
                  </a:moveTo>
                  <a:cubicBezTo>
                    <a:pt x="20419" y="996"/>
                    <a:pt x="20410" y="1028"/>
                    <a:pt x="20434" y="1035"/>
                  </a:cubicBezTo>
                  <a:lnTo>
                    <a:pt x="20508" y="1066"/>
                  </a:lnTo>
                  <a:lnTo>
                    <a:pt x="20517" y="1066"/>
                  </a:lnTo>
                  <a:lnTo>
                    <a:pt x="20517" y="1064"/>
                  </a:lnTo>
                  <a:cubicBezTo>
                    <a:pt x="20518" y="1064"/>
                    <a:pt x="20519" y="1065"/>
                    <a:pt x="20521" y="1065"/>
                  </a:cubicBezTo>
                  <a:cubicBezTo>
                    <a:pt x="20527" y="1065"/>
                    <a:pt x="20533" y="1061"/>
                    <a:pt x="20535" y="1055"/>
                  </a:cubicBezTo>
                  <a:cubicBezTo>
                    <a:pt x="20541" y="1044"/>
                    <a:pt x="20535" y="1031"/>
                    <a:pt x="20524" y="1027"/>
                  </a:cubicBezTo>
                  <a:lnTo>
                    <a:pt x="20447" y="998"/>
                  </a:lnTo>
                  <a:cubicBezTo>
                    <a:pt x="20444" y="997"/>
                    <a:pt x="20441" y="996"/>
                    <a:pt x="20438" y="996"/>
                  </a:cubicBezTo>
                  <a:close/>
                  <a:moveTo>
                    <a:pt x="9630" y="1002"/>
                  </a:moveTo>
                  <a:cubicBezTo>
                    <a:pt x="9627" y="1002"/>
                    <a:pt x="9623" y="1003"/>
                    <a:pt x="9620" y="1005"/>
                  </a:cubicBezTo>
                  <a:lnTo>
                    <a:pt x="9546" y="1033"/>
                  </a:lnTo>
                  <a:cubicBezTo>
                    <a:pt x="9535" y="1038"/>
                    <a:pt x="9528" y="1051"/>
                    <a:pt x="9533" y="1060"/>
                  </a:cubicBezTo>
                  <a:cubicBezTo>
                    <a:pt x="9537" y="1068"/>
                    <a:pt x="9544" y="1073"/>
                    <a:pt x="9552" y="1073"/>
                  </a:cubicBezTo>
                  <a:lnTo>
                    <a:pt x="9561" y="1073"/>
                  </a:lnTo>
                  <a:lnTo>
                    <a:pt x="9638" y="1042"/>
                  </a:lnTo>
                  <a:cubicBezTo>
                    <a:pt x="9649" y="1040"/>
                    <a:pt x="9653" y="1027"/>
                    <a:pt x="9649" y="1016"/>
                  </a:cubicBezTo>
                  <a:cubicBezTo>
                    <a:pt x="9646" y="1008"/>
                    <a:pt x="9638" y="1002"/>
                    <a:pt x="9630" y="1002"/>
                  </a:cubicBezTo>
                  <a:close/>
                  <a:moveTo>
                    <a:pt x="20592" y="1056"/>
                  </a:moveTo>
                  <a:cubicBezTo>
                    <a:pt x="20584" y="1056"/>
                    <a:pt x="20577" y="1060"/>
                    <a:pt x="20574" y="1068"/>
                  </a:cubicBezTo>
                  <a:cubicBezTo>
                    <a:pt x="20570" y="1079"/>
                    <a:pt x="20574" y="1093"/>
                    <a:pt x="20585" y="1097"/>
                  </a:cubicBezTo>
                  <a:cubicBezTo>
                    <a:pt x="20612" y="1106"/>
                    <a:pt x="20636" y="1117"/>
                    <a:pt x="20662" y="1126"/>
                  </a:cubicBezTo>
                  <a:cubicBezTo>
                    <a:pt x="20663" y="1127"/>
                    <a:pt x="20664" y="1127"/>
                    <a:pt x="20665" y="1127"/>
                  </a:cubicBezTo>
                  <a:cubicBezTo>
                    <a:pt x="20666" y="1127"/>
                    <a:pt x="20668" y="1127"/>
                    <a:pt x="20669" y="1126"/>
                  </a:cubicBezTo>
                  <a:cubicBezTo>
                    <a:pt x="20670" y="1126"/>
                    <a:pt x="20672" y="1126"/>
                    <a:pt x="20673" y="1126"/>
                  </a:cubicBezTo>
                  <a:cubicBezTo>
                    <a:pt x="20680" y="1126"/>
                    <a:pt x="20685" y="1122"/>
                    <a:pt x="20688" y="1115"/>
                  </a:cubicBezTo>
                  <a:cubicBezTo>
                    <a:pt x="20693" y="1104"/>
                    <a:pt x="20688" y="1093"/>
                    <a:pt x="20677" y="1088"/>
                  </a:cubicBezTo>
                  <a:lnTo>
                    <a:pt x="20601" y="1057"/>
                  </a:lnTo>
                  <a:cubicBezTo>
                    <a:pt x="20598" y="1056"/>
                    <a:pt x="20595" y="1056"/>
                    <a:pt x="20592" y="1056"/>
                  </a:cubicBezTo>
                  <a:close/>
                  <a:moveTo>
                    <a:pt x="9475" y="1063"/>
                  </a:moveTo>
                  <a:cubicBezTo>
                    <a:pt x="9473" y="1063"/>
                    <a:pt x="9471" y="1063"/>
                    <a:pt x="9469" y="1064"/>
                  </a:cubicBezTo>
                  <a:lnTo>
                    <a:pt x="9392" y="1095"/>
                  </a:lnTo>
                  <a:cubicBezTo>
                    <a:pt x="9372" y="1104"/>
                    <a:pt x="9377" y="1134"/>
                    <a:pt x="9401" y="1134"/>
                  </a:cubicBezTo>
                  <a:cubicBezTo>
                    <a:pt x="9403" y="1134"/>
                    <a:pt x="9405" y="1134"/>
                    <a:pt x="9407" y="1132"/>
                  </a:cubicBezTo>
                  <a:lnTo>
                    <a:pt x="9484" y="1104"/>
                  </a:lnTo>
                  <a:cubicBezTo>
                    <a:pt x="9504" y="1092"/>
                    <a:pt x="9495" y="1063"/>
                    <a:pt x="9475" y="1063"/>
                  </a:cubicBezTo>
                  <a:close/>
                  <a:moveTo>
                    <a:pt x="20745" y="1119"/>
                  </a:moveTo>
                  <a:cubicBezTo>
                    <a:pt x="20725" y="1119"/>
                    <a:pt x="20716" y="1149"/>
                    <a:pt x="20737" y="1159"/>
                  </a:cubicBezTo>
                  <a:lnTo>
                    <a:pt x="20814" y="1189"/>
                  </a:lnTo>
                  <a:lnTo>
                    <a:pt x="20823" y="1189"/>
                  </a:lnTo>
                  <a:lnTo>
                    <a:pt x="20823" y="1187"/>
                  </a:lnTo>
                  <a:cubicBezTo>
                    <a:pt x="20824" y="1187"/>
                    <a:pt x="20825" y="1188"/>
                    <a:pt x="20826" y="1188"/>
                  </a:cubicBezTo>
                  <a:cubicBezTo>
                    <a:pt x="20831" y="1188"/>
                    <a:pt x="20836" y="1184"/>
                    <a:pt x="20840" y="1178"/>
                  </a:cubicBezTo>
                  <a:cubicBezTo>
                    <a:pt x="20844" y="1167"/>
                    <a:pt x="20840" y="1156"/>
                    <a:pt x="20829" y="1152"/>
                  </a:cubicBezTo>
                  <a:lnTo>
                    <a:pt x="20754" y="1121"/>
                  </a:lnTo>
                  <a:cubicBezTo>
                    <a:pt x="20751" y="1120"/>
                    <a:pt x="20748" y="1119"/>
                    <a:pt x="20745" y="1119"/>
                  </a:cubicBezTo>
                  <a:close/>
                  <a:moveTo>
                    <a:pt x="9324" y="1124"/>
                  </a:moveTo>
                  <a:cubicBezTo>
                    <a:pt x="9322" y="1124"/>
                    <a:pt x="9320" y="1125"/>
                    <a:pt x="9317" y="1126"/>
                  </a:cubicBezTo>
                  <a:cubicBezTo>
                    <a:pt x="9291" y="1137"/>
                    <a:pt x="9267" y="1148"/>
                    <a:pt x="9242" y="1159"/>
                  </a:cubicBezTo>
                  <a:cubicBezTo>
                    <a:pt x="9220" y="1165"/>
                    <a:pt x="9227" y="1198"/>
                    <a:pt x="9249" y="1198"/>
                  </a:cubicBezTo>
                  <a:lnTo>
                    <a:pt x="9249" y="1196"/>
                  </a:lnTo>
                  <a:lnTo>
                    <a:pt x="9258" y="1196"/>
                  </a:lnTo>
                  <a:lnTo>
                    <a:pt x="9333" y="1165"/>
                  </a:lnTo>
                  <a:cubicBezTo>
                    <a:pt x="9354" y="1155"/>
                    <a:pt x="9344" y="1124"/>
                    <a:pt x="9324" y="1124"/>
                  </a:cubicBezTo>
                  <a:close/>
                  <a:moveTo>
                    <a:pt x="20897" y="1178"/>
                  </a:moveTo>
                  <a:cubicBezTo>
                    <a:pt x="20876" y="1178"/>
                    <a:pt x="20867" y="1208"/>
                    <a:pt x="20888" y="1218"/>
                  </a:cubicBezTo>
                  <a:lnTo>
                    <a:pt x="20965" y="1251"/>
                  </a:lnTo>
                  <a:cubicBezTo>
                    <a:pt x="20968" y="1251"/>
                    <a:pt x="20970" y="1253"/>
                    <a:pt x="20972" y="1253"/>
                  </a:cubicBezTo>
                  <a:cubicBezTo>
                    <a:pt x="20981" y="1253"/>
                    <a:pt x="20987" y="1249"/>
                    <a:pt x="20992" y="1240"/>
                  </a:cubicBezTo>
                  <a:cubicBezTo>
                    <a:pt x="20996" y="1229"/>
                    <a:pt x="20992" y="1218"/>
                    <a:pt x="20981" y="1213"/>
                  </a:cubicBezTo>
                  <a:lnTo>
                    <a:pt x="20906" y="1180"/>
                  </a:lnTo>
                  <a:cubicBezTo>
                    <a:pt x="20903" y="1179"/>
                    <a:pt x="20900" y="1178"/>
                    <a:pt x="20897" y="1178"/>
                  </a:cubicBezTo>
                  <a:close/>
                  <a:moveTo>
                    <a:pt x="9173" y="1186"/>
                  </a:moveTo>
                  <a:cubicBezTo>
                    <a:pt x="9171" y="1186"/>
                    <a:pt x="9168" y="1186"/>
                    <a:pt x="9166" y="1187"/>
                  </a:cubicBezTo>
                  <a:lnTo>
                    <a:pt x="9091" y="1220"/>
                  </a:lnTo>
                  <a:cubicBezTo>
                    <a:pt x="9070" y="1229"/>
                    <a:pt x="9075" y="1260"/>
                    <a:pt x="9097" y="1260"/>
                  </a:cubicBezTo>
                  <a:cubicBezTo>
                    <a:pt x="9098" y="1260"/>
                    <a:pt x="9099" y="1260"/>
                    <a:pt x="9100" y="1260"/>
                  </a:cubicBezTo>
                  <a:cubicBezTo>
                    <a:pt x="9102" y="1260"/>
                    <a:pt x="9104" y="1260"/>
                    <a:pt x="9106" y="1257"/>
                  </a:cubicBezTo>
                  <a:lnTo>
                    <a:pt x="9181" y="1224"/>
                  </a:lnTo>
                  <a:cubicBezTo>
                    <a:pt x="9205" y="1217"/>
                    <a:pt x="9195" y="1186"/>
                    <a:pt x="9173" y="1186"/>
                  </a:cubicBezTo>
                  <a:close/>
                  <a:moveTo>
                    <a:pt x="21047" y="1244"/>
                  </a:moveTo>
                  <a:cubicBezTo>
                    <a:pt x="21028" y="1244"/>
                    <a:pt x="21019" y="1274"/>
                    <a:pt x="21040" y="1284"/>
                  </a:cubicBezTo>
                  <a:lnTo>
                    <a:pt x="21115" y="1317"/>
                  </a:lnTo>
                  <a:cubicBezTo>
                    <a:pt x="21117" y="1317"/>
                    <a:pt x="21119" y="1319"/>
                    <a:pt x="21124" y="1319"/>
                  </a:cubicBezTo>
                  <a:cubicBezTo>
                    <a:pt x="21146" y="1319"/>
                    <a:pt x="21152" y="1288"/>
                    <a:pt x="21132" y="1279"/>
                  </a:cubicBezTo>
                  <a:lnTo>
                    <a:pt x="21055" y="1246"/>
                  </a:lnTo>
                  <a:cubicBezTo>
                    <a:pt x="21052" y="1245"/>
                    <a:pt x="21050" y="1244"/>
                    <a:pt x="21047" y="1244"/>
                  </a:cubicBezTo>
                  <a:close/>
                  <a:moveTo>
                    <a:pt x="9025" y="1251"/>
                  </a:moveTo>
                  <a:cubicBezTo>
                    <a:pt x="9022" y="1251"/>
                    <a:pt x="9019" y="1252"/>
                    <a:pt x="9016" y="1253"/>
                  </a:cubicBezTo>
                  <a:lnTo>
                    <a:pt x="8941" y="1286"/>
                  </a:lnTo>
                  <a:cubicBezTo>
                    <a:pt x="8930" y="1290"/>
                    <a:pt x="8926" y="1304"/>
                    <a:pt x="8930" y="1312"/>
                  </a:cubicBezTo>
                  <a:cubicBezTo>
                    <a:pt x="8935" y="1321"/>
                    <a:pt x="8941" y="1326"/>
                    <a:pt x="8950" y="1326"/>
                  </a:cubicBezTo>
                  <a:cubicBezTo>
                    <a:pt x="8952" y="1326"/>
                    <a:pt x="8957" y="1326"/>
                    <a:pt x="8959" y="1323"/>
                  </a:cubicBezTo>
                  <a:lnTo>
                    <a:pt x="9034" y="1290"/>
                  </a:lnTo>
                  <a:cubicBezTo>
                    <a:pt x="9045" y="1286"/>
                    <a:pt x="9049" y="1275"/>
                    <a:pt x="9045" y="1264"/>
                  </a:cubicBezTo>
                  <a:cubicBezTo>
                    <a:pt x="9040" y="1256"/>
                    <a:pt x="9032" y="1251"/>
                    <a:pt x="9025" y="1251"/>
                  </a:cubicBezTo>
                  <a:close/>
                  <a:moveTo>
                    <a:pt x="21198" y="1311"/>
                  </a:moveTo>
                  <a:cubicBezTo>
                    <a:pt x="21191" y="1311"/>
                    <a:pt x="21184" y="1315"/>
                    <a:pt x="21181" y="1321"/>
                  </a:cubicBezTo>
                  <a:cubicBezTo>
                    <a:pt x="21174" y="1332"/>
                    <a:pt x="21179" y="1345"/>
                    <a:pt x="21190" y="1350"/>
                  </a:cubicBezTo>
                  <a:lnTo>
                    <a:pt x="21264" y="1383"/>
                  </a:lnTo>
                  <a:cubicBezTo>
                    <a:pt x="21266" y="1385"/>
                    <a:pt x="21271" y="1385"/>
                    <a:pt x="21273" y="1385"/>
                  </a:cubicBezTo>
                  <a:cubicBezTo>
                    <a:pt x="21295" y="1385"/>
                    <a:pt x="21302" y="1354"/>
                    <a:pt x="21282" y="1345"/>
                  </a:cubicBezTo>
                  <a:lnTo>
                    <a:pt x="21207" y="1312"/>
                  </a:lnTo>
                  <a:cubicBezTo>
                    <a:pt x="21204" y="1311"/>
                    <a:pt x="21201" y="1311"/>
                    <a:pt x="21198" y="1311"/>
                  </a:cubicBezTo>
                  <a:close/>
                  <a:moveTo>
                    <a:pt x="8878" y="1316"/>
                  </a:moveTo>
                  <a:cubicBezTo>
                    <a:pt x="8874" y="1316"/>
                    <a:pt x="8870" y="1317"/>
                    <a:pt x="8867" y="1319"/>
                  </a:cubicBezTo>
                  <a:lnTo>
                    <a:pt x="8792" y="1352"/>
                  </a:lnTo>
                  <a:cubicBezTo>
                    <a:pt x="8781" y="1359"/>
                    <a:pt x="8777" y="1369"/>
                    <a:pt x="8783" y="1380"/>
                  </a:cubicBezTo>
                  <a:cubicBezTo>
                    <a:pt x="8785" y="1387"/>
                    <a:pt x="8792" y="1391"/>
                    <a:pt x="8801" y="1391"/>
                  </a:cubicBezTo>
                  <a:cubicBezTo>
                    <a:pt x="8803" y="1391"/>
                    <a:pt x="8807" y="1391"/>
                    <a:pt x="8809" y="1389"/>
                  </a:cubicBezTo>
                  <a:lnTo>
                    <a:pt x="8884" y="1356"/>
                  </a:lnTo>
                  <a:cubicBezTo>
                    <a:pt x="8909" y="1349"/>
                    <a:pt x="8898" y="1316"/>
                    <a:pt x="8878" y="1316"/>
                  </a:cubicBezTo>
                  <a:close/>
                  <a:moveTo>
                    <a:pt x="21347" y="1379"/>
                  </a:moveTo>
                  <a:cubicBezTo>
                    <a:pt x="21339" y="1379"/>
                    <a:pt x="21331" y="1383"/>
                    <a:pt x="21328" y="1389"/>
                  </a:cubicBezTo>
                  <a:cubicBezTo>
                    <a:pt x="21324" y="1400"/>
                    <a:pt x="21328" y="1413"/>
                    <a:pt x="21339" y="1418"/>
                  </a:cubicBezTo>
                  <a:lnTo>
                    <a:pt x="21414" y="1453"/>
                  </a:lnTo>
                  <a:cubicBezTo>
                    <a:pt x="21416" y="1453"/>
                    <a:pt x="21418" y="1455"/>
                    <a:pt x="21423" y="1455"/>
                  </a:cubicBezTo>
                  <a:cubicBezTo>
                    <a:pt x="21444" y="1455"/>
                    <a:pt x="21451" y="1424"/>
                    <a:pt x="21431" y="1416"/>
                  </a:cubicBezTo>
                  <a:cubicBezTo>
                    <a:pt x="21407" y="1402"/>
                    <a:pt x="21381" y="1391"/>
                    <a:pt x="21357" y="1380"/>
                  </a:cubicBezTo>
                  <a:cubicBezTo>
                    <a:pt x="21354" y="1379"/>
                    <a:pt x="21351" y="1379"/>
                    <a:pt x="21347" y="1379"/>
                  </a:cubicBezTo>
                  <a:close/>
                  <a:moveTo>
                    <a:pt x="8726" y="1385"/>
                  </a:moveTo>
                  <a:cubicBezTo>
                    <a:pt x="8723" y="1385"/>
                    <a:pt x="8720" y="1386"/>
                    <a:pt x="8717" y="1387"/>
                  </a:cubicBezTo>
                  <a:lnTo>
                    <a:pt x="8645" y="1422"/>
                  </a:lnTo>
                  <a:cubicBezTo>
                    <a:pt x="8623" y="1431"/>
                    <a:pt x="8629" y="1462"/>
                    <a:pt x="8653" y="1462"/>
                  </a:cubicBezTo>
                  <a:cubicBezTo>
                    <a:pt x="8656" y="1462"/>
                    <a:pt x="8658" y="1460"/>
                    <a:pt x="8662" y="1460"/>
                  </a:cubicBezTo>
                  <a:lnTo>
                    <a:pt x="8735" y="1424"/>
                  </a:lnTo>
                  <a:cubicBezTo>
                    <a:pt x="8746" y="1420"/>
                    <a:pt x="8750" y="1407"/>
                    <a:pt x="8746" y="1398"/>
                  </a:cubicBezTo>
                  <a:cubicBezTo>
                    <a:pt x="8742" y="1390"/>
                    <a:pt x="8734" y="1385"/>
                    <a:pt x="8726" y="1385"/>
                  </a:cubicBezTo>
                  <a:close/>
                  <a:moveTo>
                    <a:pt x="21498" y="1449"/>
                  </a:moveTo>
                  <a:cubicBezTo>
                    <a:pt x="21479" y="1449"/>
                    <a:pt x="21469" y="1477"/>
                    <a:pt x="21488" y="1488"/>
                  </a:cubicBezTo>
                  <a:cubicBezTo>
                    <a:pt x="21513" y="1499"/>
                    <a:pt x="21537" y="1510"/>
                    <a:pt x="21561" y="1523"/>
                  </a:cubicBezTo>
                  <a:cubicBezTo>
                    <a:pt x="21563" y="1523"/>
                    <a:pt x="21568" y="1526"/>
                    <a:pt x="21570" y="1526"/>
                  </a:cubicBezTo>
                  <a:cubicBezTo>
                    <a:pt x="21579" y="1526"/>
                    <a:pt x="21585" y="1521"/>
                    <a:pt x="21590" y="1512"/>
                  </a:cubicBezTo>
                  <a:cubicBezTo>
                    <a:pt x="21594" y="1504"/>
                    <a:pt x="21590" y="1490"/>
                    <a:pt x="21579" y="1486"/>
                  </a:cubicBezTo>
                  <a:lnTo>
                    <a:pt x="21506" y="1451"/>
                  </a:lnTo>
                  <a:cubicBezTo>
                    <a:pt x="21503" y="1450"/>
                    <a:pt x="21501" y="1449"/>
                    <a:pt x="21498" y="1449"/>
                  </a:cubicBezTo>
                  <a:close/>
                  <a:moveTo>
                    <a:pt x="8579" y="1456"/>
                  </a:moveTo>
                  <a:cubicBezTo>
                    <a:pt x="8576" y="1456"/>
                    <a:pt x="8573" y="1456"/>
                    <a:pt x="8570" y="1457"/>
                  </a:cubicBezTo>
                  <a:lnTo>
                    <a:pt x="8497" y="1493"/>
                  </a:lnTo>
                  <a:cubicBezTo>
                    <a:pt x="8486" y="1497"/>
                    <a:pt x="8482" y="1510"/>
                    <a:pt x="8486" y="1519"/>
                  </a:cubicBezTo>
                  <a:cubicBezTo>
                    <a:pt x="8491" y="1528"/>
                    <a:pt x="8497" y="1532"/>
                    <a:pt x="8506" y="1532"/>
                  </a:cubicBezTo>
                  <a:cubicBezTo>
                    <a:pt x="8508" y="1532"/>
                    <a:pt x="8511" y="1530"/>
                    <a:pt x="8515" y="1530"/>
                  </a:cubicBezTo>
                  <a:cubicBezTo>
                    <a:pt x="8539" y="1517"/>
                    <a:pt x="8563" y="1506"/>
                    <a:pt x="8588" y="1495"/>
                  </a:cubicBezTo>
                  <a:cubicBezTo>
                    <a:pt x="8599" y="1490"/>
                    <a:pt x="8603" y="1477"/>
                    <a:pt x="8599" y="1466"/>
                  </a:cubicBezTo>
                  <a:cubicBezTo>
                    <a:pt x="8594" y="1460"/>
                    <a:pt x="8586" y="1456"/>
                    <a:pt x="8579" y="1456"/>
                  </a:cubicBezTo>
                  <a:close/>
                  <a:moveTo>
                    <a:pt x="21645" y="1519"/>
                  </a:moveTo>
                  <a:cubicBezTo>
                    <a:pt x="21637" y="1519"/>
                    <a:pt x="21630" y="1524"/>
                    <a:pt x="21625" y="1532"/>
                  </a:cubicBezTo>
                  <a:cubicBezTo>
                    <a:pt x="21620" y="1541"/>
                    <a:pt x="21625" y="1554"/>
                    <a:pt x="21636" y="1559"/>
                  </a:cubicBezTo>
                  <a:lnTo>
                    <a:pt x="21708" y="1596"/>
                  </a:lnTo>
                  <a:cubicBezTo>
                    <a:pt x="21710" y="1596"/>
                    <a:pt x="21715" y="1598"/>
                    <a:pt x="21717" y="1598"/>
                  </a:cubicBezTo>
                  <a:cubicBezTo>
                    <a:pt x="21739" y="1598"/>
                    <a:pt x="21746" y="1567"/>
                    <a:pt x="21726" y="1559"/>
                  </a:cubicBezTo>
                  <a:lnTo>
                    <a:pt x="21653" y="1521"/>
                  </a:lnTo>
                  <a:cubicBezTo>
                    <a:pt x="21650" y="1520"/>
                    <a:pt x="21648" y="1519"/>
                    <a:pt x="21645" y="1519"/>
                  </a:cubicBezTo>
                  <a:close/>
                  <a:moveTo>
                    <a:pt x="8431" y="1526"/>
                  </a:moveTo>
                  <a:cubicBezTo>
                    <a:pt x="8429" y="1526"/>
                    <a:pt x="8426" y="1527"/>
                    <a:pt x="8423" y="1528"/>
                  </a:cubicBezTo>
                  <a:lnTo>
                    <a:pt x="8350" y="1565"/>
                  </a:lnTo>
                  <a:cubicBezTo>
                    <a:pt x="8330" y="1574"/>
                    <a:pt x="8337" y="1602"/>
                    <a:pt x="8359" y="1602"/>
                  </a:cubicBezTo>
                  <a:cubicBezTo>
                    <a:pt x="8361" y="1602"/>
                    <a:pt x="8366" y="1602"/>
                    <a:pt x="8368" y="1600"/>
                  </a:cubicBezTo>
                  <a:lnTo>
                    <a:pt x="8442" y="1565"/>
                  </a:lnTo>
                  <a:cubicBezTo>
                    <a:pt x="8451" y="1561"/>
                    <a:pt x="8456" y="1548"/>
                    <a:pt x="8451" y="1537"/>
                  </a:cubicBezTo>
                  <a:cubicBezTo>
                    <a:pt x="8446" y="1530"/>
                    <a:pt x="8439" y="1526"/>
                    <a:pt x="8431" y="1526"/>
                  </a:cubicBezTo>
                  <a:close/>
                  <a:moveTo>
                    <a:pt x="21790" y="1593"/>
                  </a:moveTo>
                  <a:cubicBezTo>
                    <a:pt x="21772" y="1593"/>
                    <a:pt x="21762" y="1622"/>
                    <a:pt x="21783" y="1633"/>
                  </a:cubicBezTo>
                  <a:lnTo>
                    <a:pt x="21855" y="1668"/>
                  </a:lnTo>
                  <a:cubicBezTo>
                    <a:pt x="21858" y="1671"/>
                    <a:pt x="21862" y="1671"/>
                    <a:pt x="21864" y="1671"/>
                  </a:cubicBezTo>
                  <a:cubicBezTo>
                    <a:pt x="21886" y="1671"/>
                    <a:pt x="21893" y="1642"/>
                    <a:pt x="21875" y="1633"/>
                  </a:cubicBezTo>
                  <a:lnTo>
                    <a:pt x="21801" y="1596"/>
                  </a:lnTo>
                  <a:cubicBezTo>
                    <a:pt x="21797" y="1594"/>
                    <a:pt x="21794" y="1593"/>
                    <a:pt x="21790" y="1593"/>
                  </a:cubicBezTo>
                  <a:close/>
                  <a:moveTo>
                    <a:pt x="8287" y="1599"/>
                  </a:moveTo>
                  <a:cubicBezTo>
                    <a:pt x="8284" y="1599"/>
                    <a:pt x="8280" y="1600"/>
                    <a:pt x="8278" y="1602"/>
                  </a:cubicBezTo>
                  <a:cubicBezTo>
                    <a:pt x="8253" y="1613"/>
                    <a:pt x="8229" y="1627"/>
                    <a:pt x="8205" y="1638"/>
                  </a:cubicBezTo>
                  <a:cubicBezTo>
                    <a:pt x="8194" y="1644"/>
                    <a:pt x="8190" y="1655"/>
                    <a:pt x="8196" y="1666"/>
                  </a:cubicBezTo>
                  <a:cubicBezTo>
                    <a:pt x="8199" y="1673"/>
                    <a:pt x="8205" y="1677"/>
                    <a:pt x="8214" y="1677"/>
                  </a:cubicBezTo>
                  <a:cubicBezTo>
                    <a:pt x="8216" y="1677"/>
                    <a:pt x="8220" y="1677"/>
                    <a:pt x="8223" y="1675"/>
                  </a:cubicBezTo>
                  <a:cubicBezTo>
                    <a:pt x="8247" y="1662"/>
                    <a:pt x="8271" y="1651"/>
                    <a:pt x="8295" y="1638"/>
                  </a:cubicBezTo>
                  <a:cubicBezTo>
                    <a:pt x="8306" y="1633"/>
                    <a:pt x="8311" y="1620"/>
                    <a:pt x="8304" y="1611"/>
                  </a:cubicBezTo>
                  <a:cubicBezTo>
                    <a:pt x="8301" y="1604"/>
                    <a:pt x="8294" y="1599"/>
                    <a:pt x="8287" y="1599"/>
                  </a:cubicBezTo>
                  <a:close/>
                  <a:moveTo>
                    <a:pt x="21936" y="1668"/>
                  </a:moveTo>
                  <a:cubicBezTo>
                    <a:pt x="21919" y="1668"/>
                    <a:pt x="21907" y="1696"/>
                    <a:pt x="21928" y="1706"/>
                  </a:cubicBezTo>
                  <a:lnTo>
                    <a:pt x="22001" y="1745"/>
                  </a:lnTo>
                  <a:cubicBezTo>
                    <a:pt x="22003" y="1745"/>
                    <a:pt x="22007" y="1748"/>
                    <a:pt x="22009" y="1748"/>
                  </a:cubicBezTo>
                  <a:lnTo>
                    <a:pt x="22009" y="1745"/>
                  </a:lnTo>
                  <a:cubicBezTo>
                    <a:pt x="22018" y="1745"/>
                    <a:pt x="22025" y="1743"/>
                    <a:pt x="22029" y="1737"/>
                  </a:cubicBezTo>
                  <a:cubicBezTo>
                    <a:pt x="22033" y="1726"/>
                    <a:pt x="22029" y="1712"/>
                    <a:pt x="22020" y="1708"/>
                  </a:cubicBezTo>
                  <a:cubicBezTo>
                    <a:pt x="21996" y="1695"/>
                    <a:pt x="21972" y="1682"/>
                    <a:pt x="21946" y="1671"/>
                  </a:cubicBezTo>
                  <a:cubicBezTo>
                    <a:pt x="21942" y="1669"/>
                    <a:pt x="21939" y="1668"/>
                    <a:pt x="21936" y="1668"/>
                  </a:cubicBezTo>
                  <a:close/>
                  <a:moveTo>
                    <a:pt x="8139" y="1673"/>
                  </a:moveTo>
                  <a:cubicBezTo>
                    <a:pt x="8136" y="1673"/>
                    <a:pt x="8133" y="1674"/>
                    <a:pt x="8130" y="1675"/>
                  </a:cubicBezTo>
                  <a:lnTo>
                    <a:pt x="8058" y="1712"/>
                  </a:lnTo>
                  <a:cubicBezTo>
                    <a:pt x="8040" y="1723"/>
                    <a:pt x="8047" y="1752"/>
                    <a:pt x="8069" y="1752"/>
                  </a:cubicBezTo>
                  <a:cubicBezTo>
                    <a:pt x="8071" y="1752"/>
                    <a:pt x="8075" y="1750"/>
                    <a:pt x="8078" y="1750"/>
                  </a:cubicBezTo>
                  <a:lnTo>
                    <a:pt x="8150" y="1712"/>
                  </a:lnTo>
                  <a:cubicBezTo>
                    <a:pt x="8159" y="1706"/>
                    <a:pt x="8163" y="1695"/>
                    <a:pt x="8159" y="1684"/>
                  </a:cubicBezTo>
                  <a:cubicBezTo>
                    <a:pt x="8156" y="1677"/>
                    <a:pt x="8148" y="1673"/>
                    <a:pt x="8139" y="1673"/>
                  </a:cubicBezTo>
                  <a:close/>
                  <a:moveTo>
                    <a:pt x="22085" y="1744"/>
                  </a:moveTo>
                  <a:cubicBezTo>
                    <a:pt x="22065" y="1744"/>
                    <a:pt x="22054" y="1771"/>
                    <a:pt x="22073" y="1783"/>
                  </a:cubicBezTo>
                  <a:lnTo>
                    <a:pt x="22146" y="1822"/>
                  </a:lnTo>
                  <a:cubicBezTo>
                    <a:pt x="22148" y="1822"/>
                    <a:pt x="22152" y="1824"/>
                    <a:pt x="22154" y="1824"/>
                  </a:cubicBezTo>
                  <a:cubicBezTo>
                    <a:pt x="22163" y="1824"/>
                    <a:pt x="22170" y="1820"/>
                    <a:pt x="22174" y="1813"/>
                  </a:cubicBezTo>
                  <a:cubicBezTo>
                    <a:pt x="22179" y="1802"/>
                    <a:pt x="22174" y="1791"/>
                    <a:pt x="22165" y="1785"/>
                  </a:cubicBezTo>
                  <a:lnTo>
                    <a:pt x="22093" y="1745"/>
                  </a:lnTo>
                  <a:cubicBezTo>
                    <a:pt x="22090" y="1744"/>
                    <a:pt x="22087" y="1744"/>
                    <a:pt x="22085" y="1744"/>
                  </a:cubicBezTo>
                  <a:close/>
                  <a:moveTo>
                    <a:pt x="7996" y="1749"/>
                  </a:moveTo>
                  <a:cubicBezTo>
                    <a:pt x="7993" y="1749"/>
                    <a:pt x="7989" y="1750"/>
                    <a:pt x="7985" y="1752"/>
                  </a:cubicBezTo>
                  <a:lnTo>
                    <a:pt x="7915" y="1789"/>
                  </a:lnTo>
                  <a:cubicBezTo>
                    <a:pt x="7897" y="1800"/>
                    <a:pt x="7904" y="1829"/>
                    <a:pt x="7924" y="1829"/>
                  </a:cubicBezTo>
                  <a:cubicBezTo>
                    <a:pt x="7928" y="1829"/>
                    <a:pt x="7930" y="1827"/>
                    <a:pt x="7935" y="1827"/>
                  </a:cubicBezTo>
                  <a:cubicBezTo>
                    <a:pt x="7957" y="1813"/>
                    <a:pt x="7981" y="1800"/>
                    <a:pt x="8005" y="1787"/>
                  </a:cubicBezTo>
                  <a:cubicBezTo>
                    <a:pt x="8026" y="1776"/>
                    <a:pt x="8015" y="1749"/>
                    <a:pt x="7996" y="1749"/>
                  </a:cubicBezTo>
                  <a:close/>
                  <a:moveTo>
                    <a:pt x="22228" y="1822"/>
                  </a:moveTo>
                  <a:cubicBezTo>
                    <a:pt x="22210" y="1822"/>
                    <a:pt x="22199" y="1848"/>
                    <a:pt x="22218" y="1860"/>
                  </a:cubicBezTo>
                  <a:cubicBezTo>
                    <a:pt x="22242" y="1873"/>
                    <a:pt x="22264" y="1886"/>
                    <a:pt x="22288" y="1899"/>
                  </a:cubicBezTo>
                  <a:cubicBezTo>
                    <a:pt x="22293" y="1901"/>
                    <a:pt x="22295" y="1901"/>
                    <a:pt x="22299" y="1901"/>
                  </a:cubicBezTo>
                  <a:cubicBezTo>
                    <a:pt x="22319" y="1901"/>
                    <a:pt x="22326" y="1875"/>
                    <a:pt x="22308" y="1864"/>
                  </a:cubicBezTo>
                  <a:lnTo>
                    <a:pt x="22238" y="1824"/>
                  </a:lnTo>
                  <a:cubicBezTo>
                    <a:pt x="22235" y="1823"/>
                    <a:pt x="22231" y="1822"/>
                    <a:pt x="22228" y="1822"/>
                  </a:cubicBezTo>
                  <a:close/>
                  <a:moveTo>
                    <a:pt x="7853" y="1827"/>
                  </a:moveTo>
                  <a:cubicBezTo>
                    <a:pt x="7849" y="1827"/>
                    <a:pt x="7846" y="1827"/>
                    <a:pt x="7842" y="1829"/>
                  </a:cubicBezTo>
                  <a:lnTo>
                    <a:pt x="7772" y="1868"/>
                  </a:lnTo>
                  <a:cubicBezTo>
                    <a:pt x="7761" y="1875"/>
                    <a:pt x="7757" y="1886"/>
                    <a:pt x="7763" y="1897"/>
                  </a:cubicBezTo>
                  <a:cubicBezTo>
                    <a:pt x="7766" y="1904"/>
                    <a:pt x="7774" y="1908"/>
                    <a:pt x="7781" y="1908"/>
                  </a:cubicBezTo>
                  <a:cubicBezTo>
                    <a:pt x="7785" y="1906"/>
                    <a:pt x="7788" y="1906"/>
                    <a:pt x="7790" y="1904"/>
                  </a:cubicBezTo>
                  <a:lnTo>
                    <a:pt x="7862" y="1864"/>
                  </a:lnTo>
                  <a:cubicBezTo>
                    <a:pt x="7871" y="1860"/>
                    <a:pt x="7875" y="1846"/>
                    <a:pt x="7871" y="1838"/>
                  </a:cubicBezTo>
                  <a:cubicBezTo>
                    <a:pt x="7867" y="1830"/>
                    <a:pt x="7860" y="1827"/>
                    <a:pt x="7853" y="1827"/>
                  </a:cubicBezTo>
                  <a:close/>
                  <a:moveTo>
                    <a:pt x="22373" y="1901"/>
                  </a:moveTo>
                  <a:cubicBezTo>
                    <a:pt x="22355" y="1901"/>
                    <a:pt x="22344" y="1927"/>
                    <a:pt x="22361" y="1939"/>
                  </a:cubicBezTo>
                  <a:lnTo>
                    <a:pt x="22433" y="1980"/>
                  </a:lnTo>
                  <a:cubicBezTo>
                    <a:pt x="22436" y="1980"/>
                    <a:pt x="22440" y="1983"/>
                    <a:pt x="22444" y="1983"/>
                  </a:cubicBezTo>
                  <a:cubicBezTo>
                    <a:pt x="22464" y="1983"/>
                    <a:pt x="22471" y="1954"/>
                    <a:pt x="22453" y="1943"/>
                  </a:cubicBezTo>
                  <a:lnTo>
                    <a:pt x="22383" y="1904"/>
                  </a:lnTo>
                  <a:cubicBezTo>
                    <a:pt x="22380" y="1902"/>
                    <a:pt x="22376" y="1901"/>
                    <a:pt x="22373" y="1901"/>
                  </a:cubicBezTo>
                  <a:close/>
                  <a:moveTo>
                    <a:pt x="7710" y="1906"/>
                  </a:moveTo>
                  <a:cubicBezTo>
                    <a:pt x="7707" y="1906"/>
                    <a:pt x="7704" y="1907"/>
                    <a:pt x="7702" y="1908"/>
                  </a:cubicBezTo>
                  <a:lnTo>
                    <a:pt x="7629" y="1948"/>
                  </a:lnTo>
                  <a:cubicBezTo>
                    <a:pt x="7612" y="1958"/>
                    <a:pt x="7618" y="1986"/>
                    <a:pt x="7639" y="1987"/>
                  </a:cubicBezTo>
                  <a:lnTo>
                    <a:pt x="7639" y="1987"/>
                  </a:lnTo>
                  <a:cubicBezTo>
                    <a:pt x="7643" y="1987"/>
                    <a:pt x="7647" y="1985"/>
                    <a:pt x="7651" y="1983"/>
                  </a:cubicBezTo>
                  <a:lnTo>
                    <a:pt x="7722" y="1943"/>
                  </a:lnTo>
                  <a:cubicBezTo>
                    <a:pt x="7739" y="1932"/>
                    <a:pt x="7728" y="1906"/>
                    <a:pt x="7710" y="1906"/>
                  </a:cubicBezTo>
                  <a:close/>
                  <a:moveTo>
                    <a:pt x="7639" y="1987"/>
                  </a:moveTo>
                  <a:lnTo>
                    <a:pt x="7639" y="1987"/>
                  </a:lnTo>
                  <a:cubicBezTo>
                    <a:pt x="7639" y="1987"/>
                    <a:pt x="7638" y="1987"/>
                    <a:pt x="7638" y="1987"/>
                  </a:cubicBezTo>
                  <a:lnTo>
                    <a:pt x="7640" y="1987"/>
                  </a:lnTo>
                  <a:cubicBezTo>
                    <a:pt x="7640" y="1987"/>
                    <a:pt x="7639" y="1987"/>
                    <a:pt x="7639" y="1987"/>
                  </a:cubicBezTo>
                  <a:close/>
                  <a:moveTo>
                    <a:pt x="22514" y="1983"/>
                  </a:moveTo>
                  <a:cubicBezTo>
                    <a:pt x="22507" y="1983"/>
                    <a:pt x="22500" y="1986"/>
                    <a:pt x="22497" y="1994"/>
                  </a:cubicBezTo>
                  <a:cubicBezTo>
                    <a:pt x="22491" y="2002"/>
                    <a:pt x="22495" y="2013"/>
                    <a:pt x="22504" y="2020"/>
                  </a:cubicBezTo>
                  <a:lnTo>
                    <a:pt x="22574" y="2062"/>
                  </a:lnTo>
                  <a:cubicBezTo>
                    <a:pt x="22579" y="2062"/>
                    <a:pt x="22581" y="2064"/>
                    <a:pt x="22585" y="2064"/>
                  </a:cubicBezTo>
                  <a:cubicBezTo>
                    <a:pt x="22592" y="2064"/>
                    <a:pt x="22598" y="2060"/>
                    <a:pt x="22603" y="2053"/>
                  </a:cubicBezTo>
                  <a:cubicBezTo>
                    <a:pt x="22607" y="2044"/>
                    <a:pt x="22605" y="2031"/>
                    <a:pt x="22594" y="2027"/>
                  </a:cubicBezTo>
                  <a:lnTo>
                    <a:pt x="22524" y="1985"/>
                  </a:lnTo>
                  <a:cubicBezTo>
                    <a:pt x="22521" y="1983"/>
                    <a:pt x="22518" y="1983"/>
                    <a:pt x="22514" y="1983"/>
                  </a:cubicBezTo>
                  <a:close/>
                  <a:moveTo>
                    <a:pt x="7568" y="1987"/>
                  </a:moveTo>
                  <a:cubicBezTo>
                    <a:pt x="7565" y="1987"/>
                    <a:pt x="7562" y="1988"/>
                    <a:pt x="7559" y="1989"/>
                  </a:cubicBezTo>
                  <a:lnTo>
                    <a:pt x="7486" y="2031"/>
                  </a:lnTo>
                  <a:cubicBezTo>
                    <a:pt x="7478" y="2035"/>
                    <a:pt x="7473" y="2049"/>
                    <a:pt x="7480" y="2057"/>
                  </a:cubicBezTo>
                  <a:cubicBezTo>
                    <a:pt x="7484" y="2064"/>
                    <a:pt x="7491" y="2068"/>
                    <a:pt x="7497" y="2068"/>
                  </a:cubicBezTo>
                  <a:cubicBezTo>
                    <a:pt x="7502" y="2068"/>
                    <a:pt x="7504" y="2066"/>
                    <a:pt x="7508" y="2066"/>
                  </a:cubicBezTo>
                  <a:lnTo>
                    <a:pt x="7579" y="2024"/>
                  </a:lnTo>
                  <a:cubicBezTo>
                    <a:pt x="7598" y="2013"/>
                    <a:pt x="7586" y="1987"/>
                    <a:pt x="7568" y="1987"/>
                  </a:cubicBezTo>
                  <a:close/>
                  <a:moveTo>
                    <a:pt x="22656" y="2063"/>
                  </a:moveTo>
                  <a:cubicBezTo>
                    <a:pt x="22637" y="2063"/>
                    <a:pt x="22626" y="2090"/>
                    <a:pt x="22647" y="2101"/>
                  </a:cubicBezTo>
                  <a:lnTo>
                    <a:pt x="22717" y="2143"/>
                  </a:lnTo>
                  <a:cubicBezTo>
                    <a:pt x="22719" y="2145"/>
                    <a:pt x="22724" y="2148"/>
                    <a:pt x="22728" y="2148"/>
                  </a:cubicBezTo>
                  <a:cubicBezTo>
                    <a:pt x="22748" y="2145"/>
                    <a:pt x="22754" y="2119"/>
                    <a:pt x="22737" y="2108"/>
                  </a:cubicBezTo>
                  <a:lnTo>
                    <a:pt x="22666" y="2066"/>
                  </a:lnTo>
                  <a:cubicBezTo>
                    <a:pt x="22663" y="2064"/>
                    <a:pt x="22659" y="2063"/>
                    <a:pt x="22656" y="2063"/>
                  </a:cubicBezTo>
                  <a:close/>
                  <a:moveTo>
                    <a:pt x="7427" y="2069"/>
                  </a:moveTo>
                  <a:cubicBezTo>
                    <a:pt x="7424" y="2069"/>
                    <a:pt x="7420" y="2070"/>
                    <a:pt x="7416" y="2073"/>
                  </a:cubicBezTo>
                  <a:lnTo>
                    <a:pt x="7348" y="2112"/>
                  </a:lnTo>
                  <a:cubicBezTo>
                    <a:pt x="7328" y="2123"/>
                    <a:pt x="7337" y="2150"/>
                    <a:pt x="7357" y="2150"/>
                  </a:cubicBezTo>
                  <a:lnTo>
                    <a:pt x="7366" y="2150"/>
                  </a:lnTo>
                  <a:lnTo>
                    <a:pt x="7436" y="2108"/>
                  </a:lnTo>
                  <a:cubicBezTo>
                    <a:pt x="7456" y="2095"/>
                    <a:pt x="7444" y="2069"/>
                    <a:pt x="7427" y="2069"/>
                  </a:cubicBezTo>
                  <a:close/>
                  <a:moveTo>
                    <a:pt x="22798" y="2150"/>
                  </a:moveTo>
                  <a:cubicBezTo>
                    <a:pt x="22780" y="2150"/>
                    <a:pt x="22769" y="2174"/>
                    <a:pt x="22787" y="2187"/>
                  </a:cubicBezTo>
                  <a:lnTo>
                    <a:pt x="22858" y="2229"/>
                  </a:lnTo>
                  <a:cubicBezTo>
                    <a:pt x="22860" y="2231"/>
                    <a:pt x="22864" y="2233"/>
                    <a:pt x="22866" y="2233"/>
                  </a:cubicBezTo>
                  <a:cubicBezTo>
                    <a:pt x="22888" y="2233"/>
                    <a:pt x="22895" y="2205"/>
                    <a:pt x="22877" y="2194"/>
                  </a:cubicBezTo>
                  <a:lnTo>
                    <a:pt x="22807" y="2152"/>
                  </a:lnTo>
                  <a:cubicBezTo>
                    <a:pt x="22804" y="2150"/>
                    <a:pt x="22801" y="2150"/>
                    <a:pt x="22798" y="2150"/>
                  </a:cubicBezTo>
                  <a:close/>
                  <a:moveTo>
                    <a:pt x="7287" y="2153"/>
                  </a:moveTo>
                  <a:cubicBezTo>
                    <a:pt x="7284" y="2153"/>
                    <a:pt x="7281" y="2154"/>
                    <a:pt x="7278" y="2156"/>
                  </a:cubicBezTo>
                  <a:lnTo>
                    <a:pt x="7207" y="2198"/>
                  </a:lnTo>
                  <a:cubicBezTo>
                    <a:pt x="7199" y="2205"/>
                    <a:pt x="7194" y="2216"/>
                    <a:pt x="7201" y="2227"/>
                  </a:cubicBezTo>
                  <a:cubicBezTo>
                    <a:pt x="7203" y="2231"/>
                    <a:pt x="7210" y="2235"/>
                    <a:pt x="7218" y="2235"/>
                  </a:cubicBezTo>
                  <a:lnTo>
                    <a:pt x="7216" y="2238"/>
                  </a:lnTo>
                  <a:cubicBezTo>
                    <a:pt x="7220" y="2235"/>
                    <a:pt x="7225" y="2235"/>
                    <a:pt x="7227" y="2233"/>
                  </a:cubicBezTo>
                  <a:lnTo>
                    <a:pt x="7297" y="2189"/>
                  </a:lnTo>
                  <a:cubicBezTo>
                    <a:pt x="7306" y="2185"/>
                    <a:pt x="7308" y="2172"/>
                    <a:pt x="7304" y="2163"/>
                  </a:cubicBezTo>
                  <a:cubicBezTo>
                    <a:pt x="7300" y="2157"/>
                    <a:pt x="7293" y="2153"/>
                    <a:pt x="7287" y="2153"/>
                  </a:cubicBezTo>
                  <a:close/>
                  <a:moveTo>
                    <a:pt x="22935" y="2232"/>
                  </a:moveTo>
                  <a:cubicBezTo>
                    <a:pt x="22916" y="2232"/>
                    <a:pt x="22904" y="2262"/>
                    <a:pt x="22926" y="2273"/>
                  </a:cubicBezTo>
                  <a:lnTo>
                    <a:pt x="22996" y="2315"/>
                  </a:lnTo>
                  <a:cubicBezTo>
                    <a:pt x="22998" y="2317"/>
                    <a:pt x="23003" y="2319"/>
                    <a:pt x="23007" y="2319"/>
                  </a:cubicBezTo>
                  <a:cubicBezTo>
                    <a:pt x="23027" y="2319"/>
                    <a:pt x="23036" y="2290"/>
                    <a:pt x="23018" y="2279"/>
                  </a:cubicBezTo>
                  <a:lnTo>
                    <a:pt x="22948" y="2238"/>
                  </a:lnTo>
                  <a:cubicBezTo>
                    <a:pt x="22943" y="2234"/>
                    <a:pt x="22939" y="2232"/>
                    <a:pt x="22935" y="2232"/>
                  </a:cubicBezTo>
                  <a:close/>
                  <a:moveTo>
                    <a:pt x="7148" y="2237"/>
                  </a:moveTo>
                  <a:cubicBezTo>
                    <a:pt x="7145" y="2237"/>
                    <a:pt x="7141" y="2238"/>
                    <a:pt x="7137" y="2240"/>
                  </a:cubicBezTo>
                  <a:lnTo>
                    <a:pt x="7069" y="2284"/>
                  </a:lnTo>
                  <a:cubicBezTo>
                    <a:pt x="7051" y="2295"/>
                    <a:pt x="7058" y="2321"/>
                    <a:pt x="7079" y="2321"/>
                  </a:cubicBezTo>
                  <a:lnTo>
                    <a:pt x="7079" y="2321"/>
                  </a:lnTo>
                  <a:cubicBezTo>
                    <a:pt x="7083" y="2321"/>
                    <a:pt x="7087" y="2321"/>
                    <a:pt x="7091" y="2319"/>
                  </a:cubicBezTo>
                  <a:lnTo>
                    <a:pt x="7159" y="2275"/>
                  </a:lnTo>
                  <a:cubicBezTo>
                    <a:pt x="7177" y="2262"/>
                    <a:pt x="7166" y="2237"/>
                    <a:pt x="7148" y="2237"/>
                  </a:cubicBezTo>
                  <a:close/>
                  <a:moveTo>
                    <a:pt x="7079" y="2321"/>
                  </a:moveTo>
                  <a:lnTo>
                    <a:pt x="7079" y="2321"/>
                  </a:lnTo>
                  <a:cubicBezTo>
                    <a:pt x="7079" y="2321"/>
                    <a:pt x="7078" y="2321"/>
                    <a:pt x="7078" y="2321"/>
                  </a:cubicBezTo>
                  <a:lnTo>
                    <a:pt x="7080" y="2321"/>
                  </a:lnTo>
                  <a:cubicBezTo>
                    <a:pt x="7080" y="2321"/>
                    <a:pt x="7080" y="2321"/>
                    <a:pt x="7079" y="2321"/>
                  </a:cubicBezTo>
                  <a:close/>
                  <a:moveTo>
                    <a:pt x="23076" y="2320"/>
                  </a:moveTo>
                  <a:cubicBezTo>
                    <a:pt x="23058" y="2320"/>
                    <a:pt x="23046" y="2346"/>
                    <a:pt x="23066" y="2358"/>
                  </a:cubicBezTo>
                  <a:lnTo>
                    <a:pt x="23135" y="2402"/>
                  </a:lnTo>
                  <a:cubicBezTo>
                    <a:pt x="23137" y="2404"/>
                    <a:pt x="23141" y="2407"/>
                    <a:pt x="23145" y="2407"/>
                  </a:cubicBezTo>
                  <a:lnTo>
                    <a:pt x="23145" y="2407"/>
                  </a:lnTo>
                  <a:cubicBezTo>
                    <a:pt x="23153" y="2406"/>
                    <a:pt x="23159" y="2402"/>
                    <a:pt x="23163" y="2396"/>
                  </a:cubicBezTo>
                  <a:cubicBezTo>
                    <a:pt x="23168" y="2387"/>
                    <a:pt x="23165" y="2374"/>
                    <a:pt x="23157" y="2367"/>
                  </a:cubicBezTo>
                  <a:lnTo>
                    <a:pt x="23086" y="2323"/>
                  </a:lnTo>
                  <a:cubicBezTo>
                    <a:pt x="23083" y="2321"/>
                    <a:pt x="23079" y="2320"/>
                    <a:pt x="23076" y="2320"/>
                  </a:cubicBezTo>
                  <a:close/>
                  <a:moveTo>
                    <a:pt x="23145" y="2407"/>
                  </a:moveTo>
                  <a:cubicBezTo>
                    <a:pt x="23144" y="2407"/>
                    <a:pt x="23144" y="2407"/>
                    <a:pt x="23143" y="2407"/>
                  </a:cubicBezTo>
                  <a:lnTo>
                    <a:pt x="23146" y="2407"/>
                  </a:lnTo>
                  <a:cubicBezTo>
                    <a:pt x="23145" y="2407"/>
                    <a:pt x="23145" y="2407"/>
                    <a:pt x="23145" y="2407"/>
                  </a:cubicBezTo>
                  <a:close/>
                  <a:moveTo>
                    <a:pt x="7012" y="2322"/>
                  </a:moveTo>
                  <a:cubicBezTo>
                    <a:pt x="7008" y="2322"/>
                    <a:pt x="7003" y="2324"/>
                    <a:pt x="6999" y="2328"/>
                  </a:cubicBezTo>
                  <a:lnTo>
                    <a:pt x="6930" y="2372"/>
                  </a:lnTo>
                  <a:cubicBezTo>
                    <a:pt x="6922" y="2378"/>
                    <a:pt x="6917" y="2389"/>
                    <a:pt x="6924" y="2400"/>
                  </a:cubicBezTo>
                  <a:cubicBezTo>
                    <a:pt x="6928" y="2405"/>
                    <a:pt x="6935" y="2409"/>
                    <a:pt x="6941" y="2409"/>
                  </a:cubicBezTo>
                  <a:lnTo>
                    <a:pt x="6941" y="2409"/>
                  </a:lnTo>
                  <a:cubicBezTo>
                    <a:pt x="6945" y="2409"/>
                    <a:pt x="6949" y="2409"/>
                    <a:pt x="6952" y="2407"/>
                  </a:cubicBezTo>
                  <a:lnTo>
                    <a:pt x="7020" y="2363"/>
                  </a:lnTo>
                  <a:cubicBezTo>
                    <a:pt x="7042" y="2352"/>
                    <a:pt x="7030" y="2322"/>
                    <a:pt x="7012" y="2322"/>
                  </a:cubicBezTo>
                  <a:close/>
                  <a:moveTo>
                    <a:pt x="6941" y="2409"/>
                  </a:moveTo>
                  <a:lnTo>
                    <a:pt x="6941" y="2409"/>
                  </a:lnTo>
                  <a:cubicBezTo>
                    <a:pt x="6940" y="2409"/>
                    <a:pt x="6940" y="2409"/>
                    <a:pt x="6939" y="2409"/>
                  </a:cubicBezTo>
                  <a:lnTo>
                    <a:pt x="6941" y="2409"/>
                  </a:lnTo>
                  <a:cubicBezTo>
                    <a:pt x="6941" y="2409"/>
                    <a:pt x="6941" y="2409"/>
                    <a:pt x="6941" y="2409"/>
                  </a:cubicBezTo>
                  <a:close/>
                  <a:moveTo>
                    <a:pt x="23215" y="2410"/>
                  </a:moveTo>
                  <a:cubicBezTo>
                    <a:pt x="23208" y="2410"/>
                    <a:pt x="23201" y="2414"/>
                    <a:pt x="23198" y="2420"/>
                  </a:cubicBezTo>
                  <a:cubicBezTo>
                    <a:pt x="23192" y="2429"/>
                    <a:pt x="23194" y="2442"/>
                    <a:pt x="23203" y="2446"/>
                  </a:cubicBezTo>
                  <a:lnTo>
                    <a:pt x="23271" y="2493"/>
                  </a:lnTo>
                  <a:cubicBezTo>
                    <a:pt x="23275" y="2494"/>
                    <a:pt x="23279" y="2495"/>
                    <a:pt x="23282" y="2495"/>
                  </a:cubicBezTo>
                  <a:lnTo>
                    <a:pt x="23282" y="2495"/>
                  </a:lnTo>
                  <a:cubicBezTo>
                    <a:pt x="23289" y="2495"/>
                    <a:pt x="23295" y="2492"/>
                    <a:pt x="23299" y="2486"/>
                  </a:cubicBezTo>
                  <a:cubicBezTo>
                    <a:pt x="23304" y="2477"/>
                    <a:pt x="23302" y="2464"/>
                    <a:pt x="23293" y="2460"/>
                  </a:cubicBezTo>
                  <a:lnTo>
                    <a:pt x="23225" y="2413"/>
                  </a:lnTo>
                  <a:cubicBezTo>
                    <a:pt x="23222" y="2411"/>
                    <a:pt x="23218" y="2410"/>
                    <a:pt x="23215" y="2410"/>
                  </a:cubicBezTo>
                  <a:close/>
                  <a:moveTo>
                    <a:pt x="23282" y="2495"/>
                  </a:moveTo>
                  <a:cubicBezTo>
                    <a:pt x="23282" y="2495"/>
                    <a:pt x="23282" y="2495"/>
                    <a:pt x="23282" y="2495"/>
                  </a:cubicBezTo>
                  <a:lnTo>
                    <a:pt x="23284" y="2495"/>
                  </a:lnTo>
                  <a:cubicBezTo>
                    <a:pt x="23283" y="2495"/>
                    <a:pt x="23283" y="2495"/>
                    <a:pt x="23282" y="2495"/>
                  </a:cubicBezTo>
                  <a:close/>
                  <a:moveTo>
                    <a:pt x="6871" y="2413"/>
                  </a:moveTo>
                  <a:cubicBezTo>
                    <a:pt x="6868" y="2413"/>
                    <a:pt x="6864" y="2414"/>
                    <a:pt x="6860" y="2416"/>
                  </a:cubicBezTo>
                  <a:lnTo>
                    <a:pt x="6792" y="2462"/>
                  </a:lnTo>
                  <a:cubicBezTo>
                    <a:pt x="6783" y="2466"/>
                    <a:pt x="6781" y="2479"/>
                    <a:pt x="6788" y="2488"/>
                  </a:cubicBezTo>
                  <a:cubicBezTo>
                    <a:pt x="6790" y="2495"/>
                    <a:pt x="6796" y="2497"/>
                    <a:pt x="6803" y="2497"/>
                  </a:cubicBezTo>
                  <a:cubicBezTo>
                    <a:pt x="6807" y="2497"/>
                    <a:pt x="6812" y="2497"/>
                    <a:pt x="6816" y="2495"/>
                  </a:cubicBezTo>
                  <a:lnTo>
                    <a:pt x="6884" y="2451"/>
                  </a:lnTo>
                  <a:cubicBezTo>
                    <a:pt x="6903" y="2438"/>
                    <a:pt x="6890" y="2413"/>
                    <a:pt x="6871" y="2413"/>
                  </a:cubicBezTo>
                  <a:close/>
                  <a:moveTo>
                    <a:pt x="23352" y="2500"/>
                  </a:moveTo>
                  <a:cubicBezTo>
                    <a:pt x="23335" y="2500"/>
                    <a:pt x="23323" y="2524"/>
                    <a:pt x="23341" y="2537"/>
                  </a:cubicBezTo>
                  <a:lnTo>
                    <a:pt x="23409" y="2583"/>
                  </a:lnTo>
                  <a:cubicBezTo>
                    <a:pt x="23411" y="2585"/>
                    <a:pt x="23415" y="2587"/>
                    <a:pt x="23419" y="2587"/>
                  </a:cubicBezTo>
                  <a:lnTo>
                    <a:pt x="23419" y="2587"/>
                  </a:lnTo>
                  <a:cubicBezTo>
                    <a:pt x="23426" y="2587"/>
                    <a:pt x="23434" y="2582"/>
                    <a:pt x="23436" y="2576"/>
                  </a:cubicBezTo>
                  <a:cubicBezTo>
                    <a:pt x="23442" y="2567"/>
                    <a:pt x="23440" y="2554"/>
                    <a:pt x="23431" y="2550"/>
                  </a:cubicBezTo>
                  <a:lnTo>
                    <a:pt x="23363" y="2504"/>
                  </a:lnTo>
                  <a:cubicBezTo>
                    <a:pt x="23359" y="2501"/>
                    <a:pt x="23356" y="2500"/>
                    <a:pt x="23352" y="2500"/>
                  </a:cubicBezTo>
                  <a:close/>
                  <a:moveTo>
                    <a:pt x="23419" y="2587"/>
                  </a:moveTo>
                  <a:cubicBezTo>
                    <a:pt x="23419" y="2587"/>
                    <a:pt x="23418" y="2587"/>
                    <a:pt x="23418" y="2587"/>
                  </a:cubicBezTo>
                  <a:lnTo>
                    <a:pt x="23420" y="2587"/>
                  </a:lnTo>
                  <a:cubicBezTo>
                    <a:pt x="23420" y="2587"/>
                    <a:pt x="23420" y="2587"/>
                    <a:pt x="23419" y="2587"/>
                  </a:cubicBezTo>
                  <a:close/>
                  <a:moveTo>
                    <a:pt x="6737" y="2502"/>
                  </a:moveTo>
                  <a:cubicBezTo>
                    <a:pt x="6733" y="2502"/>
                    <a:pt x="6728" y="2503"/>
                    <a:pt x="6724" y="2506"/>
                  </a:cubicBezTo>
                  <a:lnTo>
                    <a:pt x="6656" y="2550"/>
                  </a:lnTo>
                  <a:cubicBezTo>
                    <a:pt x="6640" y="2563"/>
                    <a:pt x="6647" y="2587"/>
                    <a:pt x="6668" y="2589"/>
                  </a:cubicBezTo>
                  <a:lnTo>
                    <a:pt x="6668" y="2589"/>
                  </a:lnTo>
                  <a:cubicBezTo>
                    <a:pt x="6672" y="2589"/>
                    <a:pt x="6676" y="2587"/>
                    <a:pt x="6680" y="2585"/>
                  </a:cubicBezTo>
                  <a:lnTo>
                    <a:pt x="6748" y="2539"/>
                  </a:lnTo>
                  <a:cubicBezTo>
                    <a:pt x="6766" y="2526"/>
                    <a:pt x="6755" y="2502"/>
                    <a:pt x="6737" y="2502"/>
                  </a:cubicBezTo>
                  <a:close/>
                  <a:moveTo>
                    <a:pt x="6668" y="2589"/>
                  </a:moveTo>
                  <a:lnTo>
                    <a:pt x="6668" y="2589"/>
                  </a:lnTo>
                  <a:cubicBezTo>
                    <a:pt x="6668" y="2589"/>
                    <a:pt x="6667" y="2589"/>
                    <a:pt x="6667" y="2589"/>
                  </a:cubicBezTo>
                  <a:lnTo>
                    <a:pt x="6669" y="2589"/>
                  </a:lnTo>
                  <a:cubicBezTo>
                    <a:pt x="6669" y="2589"/>
                    <a:pt x="6668" y="2589"/>
                    <a:pt x="6668" y="2589"/>
                  </a:cubicBezTo>
                  <a:close/>
                  <a:moveTo>
                    <a:pt x="6599" y="2593"/>
                  </a:moveTo>
                  <a:cubicBezTo>
                    <a:pt x="6595" y="2593"/>
                    <a:pt x="6591" y="2594"/>
                    <a:pt x="6588" y="2596"/>
                  </a:cubicBezTo>
                  <a:cubicBezTo>
                    <a:pt x="6566" y="2611"/>
                    <a:pt x="6544" y="2627"/>
                    <a:pt x="6522" y="2642"/>
                  </a:cubicBezTo>
                  <a:cubicBezTo>
                    <a:pt x="6504" y="2655"/>
                    <a:pt x="6513" y="2679"/>
                    <a:pt x="6533" y="2679"/>
                  </a:cubicBezTo>
                  <a:cubicBezTo>
                    <a:pt x="6537" y="2679"/>
                    <a:pt x="6541" y="2679"/>
                    <a:pt x="6544" y="2677"/>
                  </a:cubicBezTo>
                  <a:lnTo>
                    <a:pt x="6612" y="2631"/>
                  </a:lnTo>
                  <a:cubicBezTo>
                    <a:pt x="6628" y="2618"/>
                    <a:pt x="6617" y="2593"/>
                    <a:pt x="6599" y="2593"/>
                  </a:cubicBezTo>
                  <a:close/>
                  <a:moveTo>
                    <a:pt x="23486" y="2592"/>
                  </a:moveTo>
                  <a:cubicBezTo>
                    <a:pt x="23480" y="2592"/>
                    <a:pt x="23475" y="2595"/>
                    <a:pt x="23471" y="2600"/>
                  </a:cubicBezTo>
                  <a:cubicBezTo>
                    <a:pt x="23464" y="2609"/>
                    <a:pt x="23466" y="2622"/>
                    <a:pt x="23475" y="2629"/>
                  </a:cubicBezTo>
                  <a:cubicBezTo>
                    <a:pt x="23499" y="2644"/>
                    <a:pt x="23521" y="2660"/>
                    <a:pt x="23543" y="2675"/>
                  </a:cubicBezTo>
                  <a:cubicBezTo>
                    <a:pt x="23548" y="2677"/>
                    <a:pt x="23550" y="2677"/>
                    <a:pt x="23554" y="2679"/>
                  </a:cubicBezTo>
                  <a:cubicBezTo>
                    <a:pt x="23561" y="2679"/>
                    <a:pt x="23568" y="2675"/>
                    <a:pt x="23572" y="2668"/>
                  </a:cubicBezTo>
                  <a:cubicBezTo>
                    <a:pt x="23576" y="2660"/>
                    <a:pt x="23574" y="2649"/>
                    <a:pt x="23565" y="2642"/>
                  </a:cubicBezTo>
                  <a:lnTo>
                    <a:pt x="23497" y="2596"/>
                  </a:lnTo>
                  <a:cubicBezTo>
                    <a:pt x="23494" y="2593"/>
                    <a:pt x="23490" y="2592"/>
                    <a:pt x="23486" y="2592"/>
                  </a:cubicBezTo>
                  <a:close/>
                  <a:moveTo>
                    <a:pt x="23623" y="2685"/>
                  </a:moveTo>
                  <a:cubicBezTo>
                    <a:pt x="23607" y="2685"/>
                    <a:pt x="23595" y="2708"/>
                    <a:pt x="23611" y="2721"/>
                  </a:cubicBezTo>
                  <a:lnTo>
                    <a:pt x="23677" y="2767"/>
                  </a:lnTo>
                  <a:cubicBezTo>
                    <a:pt x="23682" y="2769"/>
                    <a:pt x="23686" y="2771"/>
                    <a:pt x="23690" y="2772"/>
                  </a:cubicBezTo>
                  <a:lnTo>
                    <a:pt x="23690" y="2772"/>
                  </a:lnTo>
                  <a:cubicBezTo>
                    <a:pt x="23696" y="2771"/>
                    <a:pt x="23702" y="2769"/>
                    <a:pt x="23706" y="2763"/>
                  </a:cubicBezTo>
                  <a:cubicBezTo>
                    <a:pt x="23713" y="2754"/>
                    <a:pt x="23710" y="2741"/>
                    <a:pt x="23702" y="2734"/>
                  </a:cubicBezTo>
                  <a:lnTo>
                    <a:pt x="23633" y="2688"/>
                  </a:lnTo>
                  <a:cubicBezTo>
                    <a:pt x="23630" y="2686"/>
                    <a:pt x="23627" y="2685"/>
                    <a:pt x="23623" y="2685"/>
                  </a:cubicBezTo>
                  <a:close/>
                  <a:moveTo>
                    <a:pt x="23690" y="2772"/>
                  </a:moveTo>
                  <a:cubicBezTo>
                    <a:pt x="23689" y="2772"/>
                    <a:pt x="23689" y="2772"/>
                    <a:pt x="23688" y="2772"/>
                  </a:cubicBezTo>
                  <a:lnTo>
                    <a:pt x="23691" y="2772"/>
                  </a:lnTo>
                  <a:cubicBezTo>
                    <a:pt x="23690" y="2772"/>
                    <a:pt x="23690" y="2772"/>
                    <a:pt x="23690" y="2772"/>
                  </a:cubicBezTo>
                  <a:close/>
                  <a:moveTo>
                    <a:pt x="6464" y="2687"/>
                  </a:moveTo>
                  <a:cubicBezTo>
                    <a:pt x="6461" y="2687"/>
                    <a:pt x="6457" y="2688"/>
                    <a:pt x="6453" y="2690"/>
                  </a:cubicBezTo>
                  <a:lnTo>
                    <a:pt x="6388" y="2737"/>
                  </a:lnTo>
                  <a:cubicBezTo>
                    <a:pt x="6370" y="2747"/>
                    <a:pt x="6379" y="2774"/>
                    <a:pt x="6399" y="2774"/>
                  </a:cubicBezTo>
                  <a:cubicBezTo>
                    <a:pt x="6403" y="2774"/>
                    <a:pt x="6407" y="2772"/>
                    <a:pt x="6410" y="2769"/>
                  </a:cubicBezTo>
                  <a:lnTo>
                    <a:pt x="6478" y="2723"/>
                  </a:lnTo>
                  <a:cubicBezTo>
                    <a:pt x="6494" y="2711"/>
                    <a:pt x="6482" y="2687"/>
                    <a:pt x="6464" y="2687"/>
                  </a:cubicBezTo>
                  <a:close/>
                  <a:moveTo>
                    <a:pt x="6330" y="2781"/>
                  </a:moveTo>
                  <a:cubicBezTo>
                    <a:pt x="6327" y="2781"/>
                    <a:pt x="6323" y="2782"/>
                    <a:pt x="6319" y="2785"/>
                  </a:cubicBezTo>
                  <a:lnTo>
                    <a:pt x="6253" y="2833"/>
                  </a:lnTo>
                  <a:cubicBezTo>
                    <a:pt x="6245" y="2840"/>
                    <a:pt x="6242" y="2851"/>
                    <a:pt x="6247" y="2860"/>
                  </a:cubicBezTo>
                  <a:cubicBezTo>
                    <a:pt x="6251" y="2866"/>
                    <a:pt x="6258" y="2868"/>
                    <a:pt x="6264" y="2868"/>
                  </a:cubicBezTo>
                  <a:cubicBezTo>
                    <a:pt x="6269" y="2868"/>
                    <a:pt x="6271" y="2866"/>
                    <a:pt x="6275" y="2864"/>
                  </a:cubicBezTo>
                  <a:lnTo>
                    <a:pt x="6341" y="2818"/>
                  </a:lnTo>
                  <a:cubicBezTo>
                    <a:pt x="6350" y="2811"/>
                    <a:pt x="6352" y="2798"/>
                    <a:pt x="6346" y="2789"/>
                  </a:cubicBezTo>
                  <a:cubicBezTo>
                    <a:pt x="6342" y="2784"/>
                    <a:pt x="6336" y="2781"/>
                    <a:pt x="6330" y="2781"/>
                  </a:cubicBezTo>
                  <a:close/>
                  <a:moveTo>
                    <a:pt x="23754" y="2781"/>
                  </a:moveTo>
                  <a:cubicBezTo>
                    <a:pt x="23749" y="2781"/>
                    <a:pt x="23743" y="2784"/>
                    <a:pt x="23739" y="2789"/>
                  </a:cubicBezTo>
                  <a:cubicBezTo>
                    <a:pt x="23732" y="2798"/>
                    <a:pt x="23735" y="2811"/>
                    <a:pt x="23743" y="2818"/>
                  </a:cubicBezTo>
                  <a:lnTo>
                    <a:pt x="23809" y="2864"/>
                  </a:lnTo>
                  <a:cubicBezTo>
                    <a:pt x="23814" y="2866"/>
                    <a:pt x="23818" y="2868"/>
                    <a:pt x="23822" y="2868"/>
                  </a:cubicBezTo>
                  <a:cubicBezTo>
                    <a:pt x="23829" y="2868"/>
                    <a:pt x="23833" y="2864"/>
                    <a:pt x="23838" y="2860"/>
                  </a:cubicBezTo>
                  <a:cubicBezTo>
                    <a:pt x="23844" y="2851"/>
                    <a:pt x="23842" y="2840"/>
                    <a:pt x="23833" y="2833"/>
                  </a:cubicBezTo>
                  <a:lnTo>
                    <a:pt x="23765" y="2785"/>
                  </a:lnTo>
                  <a:cubicBezTo>
                    <a:pt x="23762" y="2782"/>
                    <a:pt x="23758" y="2781"/>
                    <a:pt x="23754" y="2781"/>
                  </a:cubicBezTo>
                  <a:close/>
                  <a:moveTo>
                    <a:pt x="6199" y="2887"/>
                  </a:moveTo>
                  <a:cubicBezTo>
                    <a:pt x="6195" y="2887"/>
                    <a:pt x="6191" y="2888"/>
                    <a:pt x="6188" y="2890"/>
                  </a:cubicBezTo>
                  <a:lnTo>
                    <a:pt x="6122" y="2939"/>
                  </a:lnTo>
                  <a:cubicBezTo>
                    <a:pt x="6113" y="2945"/>
                    <a:pt x="6111" y="2958"/>
                    <a:pt x="6117" y="2967"/>
                  </a:cubicBezTo>
                  <a:cubicBezTo>
                    <a:pt x="6119" y="2972"/>
                    <a:pt x="6126" y="2974"/>
                    <a:pt x="6133" y="2974"/>
                  </a:cubicBezTo>
                  <a:lnTo>
                    <a:pt x="6133" y="2965"/>
                  </a:lnTo>
                  <a:cubicBezTo>
                    <a:pt x="6135" y="2967"/>
                    <a:pt x="6139" y="2969"/>
                    <a:pt x="6146" y="2972"/>
                  </a:cubicBezTo>
                  <a:lnTo>
                    <a:pt x="6212" y="2923"/>
                  </a:lnTo>
                  <a:cubicBezTo>
                    <a:pt x="6218" y="2917"/>
                    <a:pt x="6221" y="2904"/>
                    <a:pt x="6216" y="2895"/>
                  </a:cubicBezTo>
                  <a:cubicBezTo>
                    <a:pt x="6212" y="2889"/>
                    <a:pt x="6206" y="2887"/>
                    <a:pt x="6199" y="2887"/>
                  </a:cubicBezTo>
                  <a:close/>
                  <a:moveTo>
                    <a:pt x="23888" y="2887"/>
                  </a:moveTo>
                  <a:cubicBezTo>
                    <a:pt x="23883" y="2887"/>
                    <a:pt x="23877" y="2889"/>
                    <a:pt x="23873" y="2895"/>
                  </a:cubicBezTo>
                  <a:cubicBezTo>
                    <a:pt x="23866" y="2904"/>
                    <a:pt x="23869" y="2917"/>
                    <a:pt x="23877" y="2923"/>
                  </a:cubicBezTo>
                  <a:lnTo>
                    <a:pt x="23943" y="2972"/>
                  </a:lnTo>
                  <a:cubicBezTo>
                    <a:pt x="23946" y="2974"/>
                    <a:pt x="23950" y="2974"/>
                    <a:pt x="23954" y="2974"/>
                  </a:cubicBezTo>
                  <a:lnTo>
                    <a:pt x="23954" y="2963"/>
                  </a:lnTo>
                  <a:cubicBezTo>
                    <a:pt x="23959" y="2967"/>
                    <a:pt x="23965" y="2967"/>
                    <a:pt x="23970" y="2967"/>
                  </a:cubicBezTo>
                  <a:cubicBezTo>
                    <a:pt x="23976" y="2958"/>
                    <a:pt x="23974" y="2945"/>
                    <a:pt x="23965" y="2939"/>
                  </a:cubicBezTo>
                  <a:lnTo>
                    <a:pt x="23899" y="2890"/>
                  </a:lnTo>
                  <a:cubicBezTo>
                    <a:pt x="23896" y="2888"/>
                    <a:pt x="23892" y="2887"/>
                    <a:pt x="23888" y="2887"/>
                  </a:cubicBezTo>
                  <a:close/>
                  <a:moveTo>
                    <a:pt x="6067" y="2982"/>
                  </a:moveTo>
                  <a:cubicBezTo>
                    <a:pt x="6063" y="2982"/>
                    <a:pt x="6059" y="2983"/>
                    <a:pt x="6056" y="2985"/>
                  </a:cubicBezTo>
                  <a:lnTo>
                    <a:pt x="5990" y="3035"/>
                  </a:lnTo>
                  <a:cubicBezTo>
                    <a:pt x="5974" y="3046"/>
                    <a:pt x="5981" y="3073"/>
                    <a:pt x="6003" y="3073"/>
                  </a:cubicBezTo>
                  <a:lnTo>
                    <a:pt x="6001" y="3062"/>
                  </a:lnTo>
                  <a:lnTo>
                    <a:pt x="6001" y="3062"/>
                  </a:lnTo>
                  <a:cubicBezTo>
                    <a:pt x="6005" y="3066"/>
                    <a:pt x="6010" y="3066"/>
                    <a:pt x="6014" y="3068"/>
                  </a:cubicBezTo>
                  <a:lnTo>
                    <a:pt x="6078" y="3018"/>
                  </a:lnTo>
                  <a:cubicBezTo>
                    <a:pt x="6086" y="3011"/>
                    <a:pt x="6089" y="2998"/>
                    <a:pt x="6082" y="2989"/>
                  </a:cubicBezTo>
                  <a:cubicBezTo>
                    <a:pt x="6078" y="2984"/>
                    <a:pt x="6073" y="2982"/>
                    <a:pt x="6067" y="2982"/>
                  </a:cubicBezTo>
                  <a:close/>
                  <a:moveTo>
                    <a:pt x="24020" y="2979"/>
                  </a:moveTo>
                  <a:cubicBezTo>
                    <a:pt x="24002" y="2979"/>
                    <a:pt x="23988" y="3006"/>
                    <a:pt x="24009" y="3018"/>
                  </a:cubicBezTo>
                  <a:lnTo>
                    <a:pt x="24075" y="3068"/>
                  </a:lnTo>
                  <a:cubicBezTo>
                    <a:pt x="24077" y="3071"/>
                    <a:pt x="24082" y="3073"/>
                    <a:pt x="24086" y="3073"/>
                  </a:cubicBezTo>
                  <a:lnTo>
                    <a:pt x="24086" y="3062"/>
                  </a:lnTo>
                  <a:cubicBezTo>
                    <a:pt x="24088" y="3063"/>
                    <a:pt x="24091" y="3063"/>
                    <a:pt x="24094" y="3063"/>
                  </a:cubicBezTo>
                  <a:cubicBezTo>
                    <a:pt x="24097" y="3063"/>
                    <a:pt x="24100" y="3063"/>
                    <a:pt x="24104" y="3062"/>
                  </a:cubicBezTo>
                  <a:cubicBezTo>
                    <a:pt x="24108" y="3053"/>
                    <a:pt x="24106" y="3042"/>
                    <a:pt x="24099" y="3035"/>
                  </a:cubicBezTo>
                  <a:lnTo>
                    <a:pt x="24033" y="2985"/>
                  </a:lnTo>
                  <a:cubicBezTo>
                    <a:pt x="24029" y="2981"/>
                    <a:pt x="24024" y="2979"/>
                    <a:pt x="24020" y="2979"/>
                  </a:cubicBezTo>
                  <a:close/>
                  <a:moveTo>
                    <a:pt x="5938" y="3081"/>
                  </a:moveTo>
                  <a:cubicBezTo>
                    <a:pt x="5933" y="3081"/>
                    <a:pt x="5928" y="3083"/>
                    <a:pt x="5924" y="3086"/>
                  </a:cubicBezTo>
                  <a:lnTo>
                    <a:pt x="5858" y="3134"/>
                  </a:lnTo>
                  <a:cubicBezTo>
                    <a:pt x="5851" y="3141"/>
                    <a:pt x="5849" y="3154"/>
                    <a:pt x="5856" y="3163"/>
                  </a:cubicBezTo>
                  <a:cubicBezTo>
                    <a:pt x="5858" y="3167"/>
                    <a:pt x="5864" y="3169"/>
                    <a:pt x="5871" y="3169"/>
                  </a:cubicBezTo>
                  <a:lnTo>
                    <a:pt x="5871" y="3163"/>
                  </a:lnTo>
                  <a:cubicBezTo>
                    <a:pt x="5875" y="3165"/>
                    <a:pt x="5880" y="3165"/>
                    <a:pt x="5884" y="3165"/>
                  </a:cubicBezTo>
                  <a:lnTo>
                    <a:pt x="5948" y="3117"/>
                  </a:lnTo>
                  <a:cubicBezTo>
                    <a:pt x="5957" y="3110"/>
                    <a:pt x="5959" y="3097"/>
                    <a:pt x="5952" y="3088"/>
                  </a:cubicBezTo>
                  <a:cubicBezTo>
                    <a:pt x="5949" y="3083"/>
                    <a:pt x="5943" y="3081"/>
                    <a:pt x="5938" y="3081"/>
                  </a:cubicBezTo>
                  <a:close/>
                  <a:moveTo>
                    <a:pt x="24151" y="3080"/>
                  </a:moveTo>
                  <a:cubicBezTo>
                    <a:pt x="24145" y="3080"/>
                    <a:pt x="24139" y="3083"/>
                    <a:pt x="24135" y="3088"/>
                  </a:cubicBezTo>
                  <a:cubicBezTo>
                    <a:pt x="24128" y="3097"/>
                    <a:pt x="24130" y="3110"/>
                    <a:pt x="24139" y="3117"/>
                  </a:cubicBezTo>
                  <a:lnTo>
                    <a:pt x="24203" y="3165"/>
                  </a:lnTo>
                  <a:cubicBezTo>
                    <a:pt x="24207" y="3169"/>
                    <a:pt x="24211" y="3169"/>
                    <a:pt x="24216" y="3169"/>
                  </a:cubicBezTo>
                  <a:lnTo>
                    <a:pt x="24216" y="3172"/>
                  </a:lnTo>
                  <a:cubicBezTo>
                    <a:pt x="24236" y="3172"/>
                    <a:pt x="24244" y="3147"/>
                    <a:pt x="24229" y="3134"/>
                  </a:cubicBezTo>
                  <a:lnTo>
                    <a:pt x="24163" y="3084"/>
                  </a:lnTo>
                  <a:cubicBezTo>
                    <a:pt x="24160" y="3081"/>
                    <a:pt x="24156" y="3080"/>
                    <a:pt x="24151" y="3080"/>
                  </a:cubicBezTo>
                  <a:close/>
                  <a:moveTo>
                    <a:pt x="5807" y="3180"/>
                  </a:moveTo>
                  <a:cubicBezTo>
                    <a:pt x="5803" y="3180"/>
                    <a:pt x="5799" y="3181"/>
                    <a:pt x="5794" y="3185"/>
                  </a:cubicBezTo>
                  <a:lnTo>
                    <a:pt x="5730" y="3235"/>
                  </a:lnTo>
                  <a:cubicBezTo>
                    <a:pt x="5722" y="3242"/>
                    <a:pt x="5719" y="3253"/>
                    <a:pt x="5726" y="3262"/>
                  </a:cubicBezTo>
                  <a:cubicBezTo>
                    <a:pt x="5730" y="3268"/>
                    <a:pt x="5735" y="3271"/>
                    <a:pt x="5741" y="3271"/>
                  </a:cubicBezTo>
                  <a:lnTo>
                    <a:pt x="5741" y="3262"/>
                  </a:lnTo>
                  <a:cubicBezTo>
                    <a:pt x="5746" y="3266"/>
                    <a:pt x="5750" y="3266"/>
                    <a:pt x="5755" y="3268"/>
                  </a:cubicBezTo>
                  <a:lnTo>
                    <a:pt x="5818" y="3218"/>
                  </a:lnTo>
                  <a:cubicBezTo>
                    <a:pt x="5836" y="3204"/>
                    <a:pt x="5824" y="3180"/>
                    <a:pt x="5807" y="3180"/>
                  </a:cubicBezTo>
                  <a:close/>
                  <a:moveTo>
                    <a:pt x="24280" y="3178"/>
                  </a:moveTo>
                  <a:cubicBezTo>
                    <a:pt x="24263" y="3178"/>
                    <a:pt x="24251" y="3201"/>
                    <a:pt x="24269" y="3216"/>
                  </a:cubicBezTo>
                  <a:lnTo>
                    <a:pt x="24332" y="3266"/>
                  </a:lnTo>
                  <a:cubicBezTo>
                    <a:pt x="24337" y="3268"/>
                    <a:pt x="24341" y="3271"/>
                    <a:pt x="24346" y="3271"/>
                  </a:cubicBezTo>
                  <a:cubicBezTo>
                    <a:pt x="24363" y="3271"/>
                    <a:pt x="24372" y="3246"/>
                    <a:pt x="24359" y="3233"/>
                  </a:cubicBezTo>
                  <a:lnTo>
                    <a:pt x="24293" y="3183"/>
                  </a:lnTo>
                  <a:cubicBezTo>
                    <a:pt x="24289" y="3180"/>
                    <a:pt x="24284" y="3178"/>
                    <a:pt x="24280" y="3178"/>
                  </a:cubicBezTo>
                  <a:close/>
                  <a:moveTo>
                    <a:pt x="5678" y="3281"/>
                  </a:moveTo>
                  <a:cubicBezTo>
                    <a:pt x="5673" y="3281"/>
                    <a:pt x="5669" y="3282"/>
                    <a:pt x="5664" y="3286"/>
                  </a:cubicBezTo>
                  <a:cubicBezTo>
                    <a:pt x="5645" y="3304"/>
                    <a:pt x="5623" y="3319"/>
                    <a:pt x="5601" y="3336"/>
                  </a:cubicBezTo>
                  <a:cubicBezTo>
                    <a:pt x="5594" y="3343"/>
                    <a:pt x="5592" y="3356"/>
                    <a:pt x="5599" y="3365"/>
                  </a:cubicBezTo>
                  <a:cubicBezTo>
                    <a:pt x="5603" y="3369"/>
                    <a:pt x="5607" y="3372"/>
                    <a:pt x="5614" y="3372"/>
                  </a:cubicBezTo>
                  <a:lnTo>
                    <a:pt x="5614" y="3365"/>
                  </a:lnTo>
                  <a:cubicBezTo>
                    <a:pt x="5618" y="3367"/>
                    <a:pt x="5623" y="3369"/>
                    <a:pt x="5627" y="3369"/>
                  </a:cubicBezTo>
                  <a:lnTo>
                    <a:pt x="5691" y="3317"/>
                  </a:lnTo>
                  <a:cubicBezTo>
                    <a:pt x="5708" y="3304"/>
                    <a:pt x="5695" y="3281"/>
                    <a:pt x="5678" y="3281"/>
                  </a:cubicBezTo>
                  <a:close/>
                  <a:moveTo>
                    <a:pt x="24409" y="3282"/>
                  </a:moveTo>
                  <a:cubicBezTo>
                    <a:pt x="24403" y="3282"/>
                    <a:pt x="24398" y="3284"/>
                    <a:pt x="24394" y="3288"/>
                  </a:cubicBezTo>
                  <a:cubicBezTo>
                    <a:pt x="24387" y="3297"/>
                    <a:pt x="24389" y="3310"/>
                    <a:pt x="24396" y="3317"/>
                  </a:cubicBezTo>
                  <a:lnTo>
                    <a:pt x="24460" y="3367"/>
                  </a:lnTo>
                  <a:cubicBezTo>
                    <a:pt x="24464" y="3372"/>
                    <a:pt x="24469" y="3372"/>
                    <a:pt x="24473" y="3372"/>
                  </a:cubicBezTo>
                  <a:lnTo>
                    <a:pt x="24471" y="3374"/>
                  </a:lnTo>
                  <a:cubicBezTo>
                    <a:pt x="24491" y="3374"/>
                    <a:pt x="24499" y="3350"/>
                    <a:pt x="24484" y="3336"/>
                  </a:cubicBezTo>
                  <a:cubicBezTo>
                    <a:pt x="24464" y="3321"/>
                    <a:pt x="24442" y="3304"/>
                    <a:pt x="24420" y="3286"/>
                  </a:cubicBezTo>
                  <a:cubicBezTo>
                    <a:pt x="24417" y="3283"/>
                    <a:pt x="24413" y="3282"/>
                    <a:pt x="24409" y="3282"/>
                  </a:cubicBezTo>
                  <a:close/>
                  <a:moveTo>
                    <a:pt x="5551" y="3384"/>
                  </a:moveTo>
                  <a:cubicBezTo>
                    <a:pt x="5546" y="3384"/>
                    <a:pt x="5542" y="3386"/>
                    <a:pt x="5537" y="3389"/>
                  </a:cubicBezTo>
                  <a:lnTo>
                    <a:pt x="5475" y="3440"/>
                  </a:lnTo>
                  <a:cubicBezTo>
                    <a:pt x="5467" y="3449"/>
                    <a:pt x="5464" y="3460"/>
                    <a:pt x="5471" y="3468"/>
                  </a:cubicBezTo>
                  <a:cubicBezTo>
                    <a:pt x="5475" y="3473"/>
                    <a:pt x="5482" y="3475"/>
                    <a:pt x="5489" y="3475"/>
                  </a:cubicBezTo>
                  <a:lnTo>
                    <a:pt x="5489" y="3468"/>
                  </a:lnTo>
                  <a:cubicBezTo>
                    <a:pt x="5491" y="3471"/>
                    <a:pt x="5495" y="3473"/>
                    <a:pt x="5500" y="3473"/>
                  </a:cubicBezTo>
                  <a:lnTo>
                    <a:pt x="5563" y="3420"/>
                  </a:lnTo>
                  <a:cubicBezTo>
                    <a:pt x="5581" y="3406"/>
                    <a:pt x="5568" y="3384"/>
                    <a:pt x="5551" y="3384"/>
                  </a:cubicBezTo>
                  <a:close/>
                  <a:moveTo>
                    <a:pt x="24537" y="3382"/>
                  </a:moveTo>
                  <a:cubicBezTo>
                    <a:pt x="24520" y="3382"/>
                    <a:pt x="24508" y="3406"/>
                    <a:pt x="24524" y="3420"/>
                  </a:cubicBezTo>
                  <a:lnTo>
                    <a:pt x="24587" y="3471"/>
                  </a:lnTo>
                  <a:cubicBezTo>
                    <a:pt x="24592" y="3475"/>
                    <a:pt x="24596" y="3475"/>
                    <a:pt x="24600" y="3475"/>
                  </a:cubicBezTo>
                  <a:lnTo>
                    <a:pt x="24600" y="3468"/>
                  </a:lnTo>
                  <a:cubicBezTo>
                    <a:pt x="24602" y="3469"/>
                    <a:pt x="24603" y="3469"/>
                    <a:pt x="24605" y="3469"/>
                  </a:cubicBezTo>
                  <a:cubicBezTo>
                    <a:pt x="24609" y="3469"/>
                    <a:pt x="24613" y="3468"/>
                    <a:pt x="24616" y="3466"/>
                  </a:cubicBezTo>
                  <a:cubicBezTo>
                    <a:pt x="24622" y="3457"/>
                    <a:pt x="24620" y="3446"/>
                    <a:pt x="24614" y="3440"/>
                  </a:cubicBezTo>
                  <a:lnTo>
                    <a:pt x="24550" y="3387"/>
                  </a:lnTo>
                  <a:cubicBezTo>
                    <a:pt x="24546" y="3384"/>
                    <a:pt x="24541" y="3382"/>
                    <a:pt x="24537" y="3382"/>
                  </a:cubicBezTo>
                  <a:close/>
                  <a:moveTo>
                    <a:pt x="5425" y="3487"/>
                  </a:moveTo>
                  <a:cubicBezTo>
                    <a:pt x="5420" y="3487"/>
                    <a:pt x="5416" y="3489"/>
                    <a:pt x="5412" y="3493"/>
                  </a:cubicBezTo>
                  <a:lnTo>
                    <a:pt x="5348" y="3545"/>
                  </a:lnTo>
                  <a:cubicBezTo>
                    <a:pt x="5339" y="3552"/>
                    <a:pt x="5339" y="3565"/>
                    <a:pt x="5346" y="3574"/>
                  </a:cubicBezTo>
                  <a:cubicBezTo>
                    <a:pt x="5350" y="3578"/>
                    <a:pt x="5357" y="3580"/>
                    <a:pt x="5361" y="3580"/>
                  </a:cubicBezTo>
                  <a:lnTo>
                    <a:pt x="5363" y="3574"/>
                  </a:lnTo>
                  <a:cubicBezTo>
                    <a:pt x="5365" y="3574"/>
                    <a:pt x="5367" y="3575"/>
                    <a:pt x="5370" y="3575"/>
                  </a:cubicBezTo>
                  <a:cubicBezTo>
                    <a:pt x="5371" y="3575"/>
                    <a:pt x="5373" y="3575"/>
                    <a:pt x="5374" y="3574"/>
                  </a:cubicBezTo>
                  <a:lnTo>
                    <a:pt x="5438" y="3521"/>
                  </a:lnTo>
                  <a:cubicBezTo>
                    <a:pt x="5445" y="3515"/>
                    <a:pt x="5447" y="3501"/>
                    <a:pt x="5440" y="3495"/>
                  </a:cubicBezTo>
                  <a:cubicBezTo>
                    <a:pt x="5437" y="3490"/>
                    <a:pt x="5431" y="3487"/>
                    <a:pt x="5425" y="3487"/>
                  </a:cubicBezTo>
                  <a:close/>
                  <a:moveTo>
                    <a:pt x="24663" y="3489"/>
                  </a:moveTo>
                  <a:cubicBezTo>
                    <a:pt x="24658" y="3489"/>
                    <a:pt x="24652" y="3491"/>
                    <a:pt x="24647" y="3495"/>
                  </a:cubicBezTo>
                  <a:cubicBezTo>
                    <a:pt x="24640" y="3504"/>
                    <a:pt x="24642" y="3517"/>
                    <a:pt x="24651" y="3523"/>
                  </a:cubicBezTo>
                  <a:lnTo>
                    <a:pt x="24713" y="3576"/>
                  </a:lnTo>
                  <a:cubicBezTo>
                    <a:pt x="24717" y="3578"/>
                    <a:pt x="24721" y="3580"/>
                    <a:pt x="24726" y="3580"/>
                  </a:cubicBezTo>
                  <a:lnTo>
                    <a:pt x="24726" y="3574"/>
                  </a:lnTo>
                  <a:cubicBezTo>
                    <a:pt x="24729" y="3574"/>
                    <a:pt x="24732" y="3575"/>
                    <a:pt x="24735" y="3575"/>
                  </a:cubicBezTo>
                  <a:cubicBezTo>
                    <a:pt x="24737" y="3575"/>
                    <a:pt x="24739" y="3575"/>
                    <a:pt x="24741" y="3574"/>
                  </a:cubicBezTo>
                  <a:cubicBezTo>
                    <a:pt x="24748" y="3565"/>
                    <a:pt x="24746" y="3552"/>
                    <a:pt x="24737" y="3545"/>
                  </a:cubicBezTo>
                  <a:lnTo>
                    <a:pt x="24675" y="3493"/>
                  </a:lnTo>
                  <a:cubicBezTo>
                    <a:pt x="24672" y="3490"/>
                    <a:pt x="24667" y="3489"/>
                    <a:pt x="24663" y="3489"/>
                  </a:cubicBezTo>
                  <a:close/>
                  <a:moveTo>
                    <a:pt x="5300" y="3593"/>
                  </a:moveTo>
                  <a:cubicBezTo>
                    <a:pt x="5296" y="3593"/>
                    <a:pt x="5291" y="3595"/>
                    <a:pt x="5286" y="3598"/>
                  </a:cubicBezTo>
                  <a:lnTo>
                    <a:pt x="5225" y="3653"/>
                  </a:lnTo>
                  <a:cubicBezTo>
                    <a:pt x="5216" y="3660"/>
                    <a:pt x="5216" y="3671"/>
                    <a:pt x="5223" y="3679"/>
                  </a:cubicBezTo>
                  <a:cubicBezTo>
                    <a:pt x="5225" y="3684"/>
                    <a:pt x="5232" y="3686"/>
                    <a:pt x="5238" y="3686"/>
                  </a:cubicBezTo>
                  <a:lnTo>
                    <a:pt x="5238" y="3679"/>
                  </a:lnTo>
                  <a:cubicBezTo>
                    <a:pt x="5243" y="3682"/>
                    <a:pt x="5247" y="3684"/>
                    <a:pt x="5251" y="3684"/>
                  </a:cubicBezTo>
                  <a:cubicBezTo>
                    <a:pt x="5271" y="3666"/>
                    <a:pt x="5293" y="3646"/>
                    <a:pt x="5313" y="3629"/>
                  </a:cubicBezTo>
                  <a:cubicBezTo>
                    <a:pt x="5322" y="3622"/>
                    <a:pt x="5322" y="3609"/>
                    <a:pt x="5315" y="3600"/>
                  </a:cubicBezTo>
                  <a:cubicBezTo>
                    <a:pt x="5311" y="3596"/>
                    <a:pt x="5306" y="3593"/>
                    <a:pt x="5300" y="3593"/>
                  </a:cubicBezTo>
                  <a:close/>
                  <a:moveTo>
                    <a:pt x="24788" y="3592"/>
                  </a:moveTo>
                  <a:cubicBezTo>
                    <a:pt x="24771" y="3592"/>
                    <a:pt x="24759" y="3614"/>
                    <a:pt x="24774" y="3629"/>
                  </a:cubicBezTo>
                  <a:lnTo>
                    <a:pt x="24838" y="3682"/>
                  </a:lnTo>
                  <a:cubicBezTo>
                    <a:pt x="24840" y="3684"/>
                    <a:pt x="24847" y="3686"/>
                    <a:pt x="24851" y="3686"/>
                  </a:cubicBezTo>
                  <a:lnTo>
                    <a:pt x="24851" y="3679"/>
                  </a:lnTo>
                  <a:cubicBezTo>
                    <a:pt x="24853" y="3680"/>
                    <a:pt x="24856" y="3681"/>
                    <a:pt x="24859" y="3681"/>
                  </a:cubicBezTo>
                  <a:cubicBezTo>
                    <a:pt x="24861" y="3681"/>
                    <a:pt x="24864" y="3680"/>
                    <a:pt x="24866" y="3679"/>
                  </a:cubicBezTo>
                  <a:cubicBezTo>
                    <a:pt x="24873" y="3671"/>
                    <a:pt x="24873" y="3657"/>
                    <a:pt x="24864" y="3651"/>
                  </a:cubicBezTo>
                  <a:lnTo>
                    <a:pt x="24803" y="3598"/>
                  </a:lnTo>
                  <a:cubicBezTo>
                    <a:pt x="24798" y="3594"/>
                    <a:pt x="24792" y="3592"/>
                    <a:pt x="24788" y="3592"/>
                  </a:cubicBezTo>
                  <a:close/>
                  <a:moveTo>
                    <a:pt x="5176" y="3698"/>
                  </a:moveTo>
                  <a:cubicBezTo>
                    <a:pt x="5172" y="3698"/>
                    <a:pt x="5168" y="3700"/>
                    <a:pt x="5163" y="3704"/>
                  </a:cubicBezTo>
                  <a:lnTo>
                    <a:pt x="5102" y="3758"/>
                  </a:lnTo>
                  <a:cubicBezTo>
                    <a:pt x="5093" y="3765"/>
                    <a:pt x="5091" y="3778"/>
                    <a:pt x="5100" y="3787"/>
                  </a:cubicBezTo>
                  <a:cubicBezTo>
                    <a:pt x="5102" y="3791"/>
                    <a:pt x="5108" y="3794"/>
                    <a:pt x="5115" y="3794"/>
                  </a:cubicBezTo>
                  <a:lnTo>
                    <a:pt x="5115" y="3787"/>
                  </a:lnTo>
                  <a:cubicBezTo>
                    <a:pt x="5119" y="3789"/>
                    <a:pt x="5124" y="3789"/>
                    <a:pt x="5128" y="3789"/>
                  </a:cubicBezTo>
                  <a:lnTo>
                    <a:pt x="5190" y="3734"/>
                  </a:lnTo>
                  <a:cubicBezTo>
                    <a:pt x="5205" y="3720"/>
                    <a:pt x="5192" y="3698"/>
                    <a:pt x="5176" y="3698"/>
                  </a:cubicBezTo>
                  <a:close/>
                  <a:moveTo>
                    <a:pt x="24913" y="3698"/>
                  </a:moveTo>
                  <a:cubicBezTo>
                    <a:pt x="24896" y="3698"/>
                    <a:pt x="24882" y="3720"/>
                    <a:pt x="24899" y="3734"/>
                  </a:cubicBezTo>
                  <a:lnTo>
                    <a:pt x="24961" y="3789"/>
                  </a:lnTo>
                  <a:cubicBezTo>
                    <a:pt x="24963" y="3791"/>
                    <a:pt x="24970" y="3794"/>
                    <a:pt x="24974" y="3794"/>
                  </a:cubicBezTo>
                  <a:lnTo>
                    <a:pt x="24974" y="3787"/>
                  </a:lnTo>
                  <a:cubicBezTo>
                    <a:pt x="24976" y="3788"/>
                    <a:pt x="24978" y="3788"/>
                    <a:pt x="24980" y="3788"/>
                  </a:cubicBezTo>
                  <a:cubicBezTo>
                    <a:pt x="24984" y="3788"/>
                    <a:pt x="24987" y="3787"/>
                    <a:pt x="24989" y="3785"/>
                  </a:cubicBezTo>
                  <a:cubicBezTo>
                    <a:pt x="24996" y="3778"/>
                    <a:pt x="24996" y="3765"/>
                    <a:pt x="24987" y="3758"/>
                  </a:cubicBezTo>
                  <a:lnTo>
                    <a:pt x="24926" y="3704"/>
                  </a:lnTo>
                  <a:cubicBezTo>
                    <a:pt x="24922" y="3700"/>
                    <a:pt x="24917" y="3698"/>
                    <a:pt x="24913" y="3698"/>
                  </a:cubicBezTo>
                  <a:close/>
                  <a:moveTo>
                    <a:pt x="5053" y="3808"/>
                  </a:moveTo>
                  <a:cubicBezTo>
                    <a:pt x="5049" y="3808"/>
                    <a:pt x="5044" y="3810"/>
                    <a:pt x="5040" y="3813"/>
                  </a:cubicBezTo>
                  <a:lnTo>
                    <a:pt x="4979" y="3868"/>
                  </a:lnTo>
                  <a:cubicBezTo>
                    <a:pt x="4970" y="3875"/>
                    <a:pt x="4970" y="3888"/>
                    <a:pt x="4977" y="3897"/>
                  </a:cubicBezTo>
                  <a:cubicBezTo>
                    <a:pt x="4981" y="3901"/>
                    <a:pt x="4985" y="3904"/>
                    <a:pt x="4992" y="3904"/>
                  </a:cubicBezTo>
                  <a:lnTo>
                    <a:pt x="4992" y="3895"/>
                  </a:lnTo>
                  <a:cubicBezTo>
                    <a:pt x="4996" y="3899"/>
                    <a:pt x="5001" y="3899"/>
                    <a:pt x="5005" y="3899"/>
                  </a:cubicBezTo>
                  <a:lnTo>
                    <a:pt x="5067" y="3844"/>
                  </a:lnTo>
                  <a:cubicBezTo>
                    <a:pt x="5082" y="3830"/>
                    <a:pt x="5069" y="3808"/>
                    <a:pt x="5053" y="3808"/>
                  </a:cubicBezTo>
                  <a:close/>
                  <a:moveTo>
                    <a:pt x="25035" y="3808"/>
                  </a:moveTo>
                  <a:cubicBezTo>
                    <a:pt x="25019" y="3808"/>
                    <a:pt x="25005" y="3829"/>
                    <a:pt x="25022" y="3844"/>
                  </a:cubicBezTo>
                  <a:cubicBezTo>
                    <a:pt x="25042" y="3862"/>
                    <a:pt x="25062" y="3879"/>
                    <a:pt x="25082" y="3899"/>
                  </a:cubicBezTo>
                  <a:cubicBezTo>
                    <a:pt x="25086" y="3901"/>
                    <a:pt x="25091" y="3904"/>
                    <a:pt x="25097" y="3904"/>
                  </a:cubicBezTo>
                  <a:lnTo>
                    <a:pt x="25097" y="3897"/>
                  </a:lnTo>
                  <a:cubicBezTo>
                    <a:pt x="25099" y="3898"/>
                    <a:pt x="25102" y="3899"/>
                    <a:pt x="25104" y="3899"/>
                  </a:cubicBezTo>
                  <a:cubicBezTo>
                    <a:pt x="25107" y="3899"/>
                    <a:pt x="25109" y="3898"/>
                    <a:pt x="25113" y="3897"/>
                  </a:cubicBezTo>
                  <a:cubicBezTo>
                    <a:pt x="25119" y="3888"/>
                    <a:pt x="25119" y="3875"/>
                    <a:pt x="25110" y="3868"/>
                  </a:cubicBezTo>
                  <a:lnTo>
                    <a:pt x="25049" y="3813"/>
                  </a:lnTo>
                  <a:cubicBezTo>
                    <a:pt x="25044" y="3810"/>
                    <a:pt x="25040" y="3808"/>
                    <a:pt x="25035" y="3808"/>
                  </a:cubicBezTo>
                  <a:close/>
                  <a:moveTo>
                    <a:pt x="4931" y="3918"/>
                  </a:moveTo>
                  <a:cubicBezTo>
                    <a:pt x="4926" y="3918"/>
                    <a:pt x="4922" y="3919"/>
                    <a:pt x="4917" y="3923"/>
                  </a:cubicBezTo>
                  <a:lnTo>
                    <a:pt x="4856" y="3978"/>
                  </a:lnTo>
                  <a:cubicBezTo>
                    <a:pt x="4847" y="3985"/>
                    <a:pt x="4847" y="3998"/>
                    <a:pt x="4856" y="4007"/>
                  </a:cubicBezTo>
                  <a:cubicBezTo>
                    <a:pt x="4860" y="4011"/>
                    <a:pt x="4864" y="4013"/>
                    <a:pt x="4871" y="4013"/>
                  </a:cubicBezTo>
                  <a:lnTo>
                    <a:pt x="4871" y="4007"/>
                  </a:lnTo>
                  <a:cubicBezTo>
                    <a:pt x="4875" y="4007"/>
                    <a:pt x="4880" y="4009"/>
                    <a:pt x="4884" y="4009"/>
                  </a:cubicBezTo>
                  <a:lnTo>
                    <a:pt x="4944" y="3954"/>
                  </a:lnTo>
                  <a:cubicBezTo>
                    <a:pt x="4959" y="3939"/>
                    <a:pt x="4946" y="3918"/>
                    <a:pt x="4931" y="3918"/>
                  </a:cubicBezTo>
                  <a:close/>
                  <a:moveTo>
                    <a:pt x="25155" y="3916"/>
                  </a:moveTo>
                  <a:cubicBezTo>
                    <a:pt x="25139" y="3916"/>
                    <a:pt x="25125" y="3940"/>
                    <a:pt x="25143" y="3954"/>
                  </a:cubicBezTo>
                  <a:cubicBezTo>
                    <a:pt x="25163" y="3972"/>
                    <a:pt x="25183" y="3989"/>
                    <a:pt x="25203" y="4009"/>
                  </a:cubicBezTo>
                  <a:cubicBezTo>
                    <a:pt x="25207" y="4011"/>
                    <a:pt x="25211" y="4013"/>
                    <a:pt x="25218" y="4013"/>
                  </a:cubicBezTo>
                  <a:lnTo>
                    <a:pt x="25218" y="4007"/>
                  </a:lnTo>
                  <a:cubicBezTo>
                    <a:pt x="25221" y="4007"/>
                    <a:pt x="25224" y="4008"/>
                    <a:pt x="25227" y="4008"/>
                  </a:cubicBezTo>
                  <a:cubicBezTo>
                    <a:pt x="25228" y="4008"/>
                    <a:pt x="25230" y="4008"/>
                    <a:pt x="25231" y="4007"/>
                  </a:cubicBezTo>
                  <a:cubicBezTo>
                    <a:pt x="25240" y="3998"/>
                    <a:pt x="25240" y="3985"/>
                    <a:pt x="25231" y="3978"/>
                  </a:cubicBezTo>
                  <a:lnTo>
                    <a:pt x="25170" y="3923"/>
                  </a:lnTo>
                  <a:cubicBezTo>
                    <a:pt x="25165" y="3918"/>
                    <a:pt x="25160" y="3916"/>
                    <a:pt x="25155" y="3916"/>
                  </a:cubicBezTo>
                  <a:close/>
                  <a:moveTo>
                    <a:pt x="4810" y="4029"/>
                  </a:moveTo>
                  <a:cubicBezTo>
                    <a:pt x="4805" y="4029"/>
                    <a:pt x="4800" y="4031"/>
                    <a:pt x="4796" y="4035"/>
                  </a:cubicBezTo>
                  <a:lnTo>
                    <a:pt x="4735" y="4090"/>
                  </a:lnTo>
                  <a:cubicBezTo>
                    <a:pt x="4728" y="4097"/>
                    <a:pt x="4728" y="4110"/>
                    <a:pt x="4735" y="4117"/>
                  </a:cubicBezTo>
                  <a:cubicBezTo>
                    <a:pt x="4739" y="4121"/>
                    <a:pt x="4746" y="4123"/>
                    <a:pt x="4750" y="4123"/>
                  </a:cubicBezTo>
                  <a:lnTo>
                    <a:pt x="4750" y="4117"/>
                  </a:lnTo>
                  <a:cubicBezTo>
                    <a:pt x="4753" y="4118"/>
                    <a:pt x="4756" y="4120"/>
                    <a:pt x="4760" y="4120"/>
                  </a:cubicBezTo>
                  <a:cubicBezTo>
                    <a:pt x="4762" y="4120"/>
                    <a:pt x="4764" y="4120"/>
                    <a:pt x="4766" y="4119"/>
                  </a:cubicBezTo>
                  <a:lnTo>
                    <a:pt x="4825" y="4064"/>
                  </a:lnTo>
                  <a:cubicBezTo>
                    <a:pt x="4832" y="4055"/>
                    <a:pt x="4832" y="4042"/>
                    <a:pt x="4825" y="4035"/>
                  </a:cubicBezTo>
                  <a:cubicBezTo>
                    <a:pt x="4821" y="4031"/>
                    <a:pt x="4815" y="4029"/>
                    <a:pt x="4810" y="4029"/>
                  </a:cubicBezTo>
                  <a:close/>
                  <a:moveTo>
                    <a:pt x="25277" y="4029"/>
                  </a:moveTo>
                  <a:cubicBezTo>
                    <a:pt x="25272" y="4029"/>
                    <a:pt x="25266" y="4031"/>
                    <a:pt x="25262" y="4035"/>
                  </a:cubicBezTo>
                  <a:cubicBezTo>
                    <a:pt x="25255" y="4044"/>
                    <a:pt x="25255" y="4055"/>
                    <a:pt x="25262" y="4064"/>
                  </a:cubicBezTo>
                  <a:lnTo>
                    <a:pt x="25324" y="4119"/>
                  </a:lnTo>
                  <a:cubicBezTo>
                    <a:pt x="25326" y="4121"/>
                    <a:pt x="25330" y="4123"/>
                    <a:pt x="25337" y="4123"/>
                  </a:cubicBezTo>
                  <a:lnTo>
                    <a:pt x="25337" y="4119"/>
                  </a:lnTo>
                  <a:lnTo>
                    <a:pt x="25352" y="4119"/>
                  </a:lnTo>
                  <a:cubicBezTo>
                    <a:pt x="25359" y="4110"/>
                    <a:pt x="25359" y="4099"/>
                    <a:pt x="25352" y="4090"/>
                  </a:cubicBezTo>
                  <a:lnTo>
                    <a:pt x="25293" y="4035"/>
                  </a:lnTo>
                  <a:cubicBezTo>
                    <a:pt x="25288" y="4031"/>
                    <a:pt x="25283" y="4029"/>
                    <a:pt x="25277" y="4029"/>
                  </a:cubicBezTo>
                  <a:close/>
                  <a:moveTo>
                    <a:pt x="4691" y="4139"/>
                  </a:moveTo>
                  <a:cubicBezTo>
                    <a:pt x="4686" y="4139"/>
                    <a:pt x="4681" y="4141"/>
                    <a:pt x="4678" y="4145"/>
                  </a:cubicBezTo>
                  <a:lnTo>
                    <a:pt x="4618" y="4202"/>
                  </a:lnTo>
                  <a:cubicBezTo>
                    <a:pt x="4610" y="4209"/>
                    <a:pt x="4610" y="4222"/>
                    <a:pt x="4618" y="4229"/>
                  </a:cubicBezTo>
                  <a:cubicBezTo>
                    <a:pt x="4621" y="4233"/>
                    <a:pt x="4627" y="4235"/>
                    <a:pt x="4632" y="4235"/>
                  </a:cubicBezTo>
                  <a:lnTo>
                    <a:pt x="4634" y="4231"/>
                  </a:lnTo>
                  <a:cubicBezTo>
                    <a:pt x="4638" y="4231"/>
                    <a:pt x="4643" y="4231"/>
                    <a:pt x="4647" y="4229"/>
                  </a:cubicBezTo>
                  <a:lnTo>
                    <a:pt x="4706" y="4174"/>
                  </a:lnTo>
                  <a:cubicBezTo>
                    <a:pt x="4713" y="4167"/>
                    <a:pt x="4713" y="4154"/>
                    <a:pt x="4706" y="4145"/>
                  </a:cubicBezTo>
                  <a:cubicBezTo>
                    <a:pt x="4702" y="4141"/>
                    <a:pt x="4696" y="4139"/>
                    <a:pt x="4691" y="4139"/>
                  </a:cubicBezTo>
                  <a:close/>
                  <a:moveTo>
                    <a:pt x="25396" y="4136"/>
                  </a:moveTo>
                  <a:cubicBezTo>
                    <a:pt x="25378" y="4136"/>
                    <a:pt x="25364" y="4160"/>
                    <a:pt x="25383" y="4174"/>
                  </a:cubicBezTo>
                  <a:lnTo>
                    <a:pt x="25442" y="4231"/>
                  </a:lnTo>
                  <a:cubicBezTo>
                    <a:pt x="25447" y="4233"/>
                    <a:pt x="25451" y="4235"/>
                    <a:pt x="25455" y="4235"/>
                  </a:cubicBezTo>
                  <a:lnTo>
                    <a:pt x="25455" y="4231"/>
                  </a:lnTo>
                  <a:cubicBezTo>
                    <a:pt x="25460" y="4231"/>
                    <a:pt x="25466" y="4231"/>
                    <a:pt x="25471" y="4229"/>
                  </a:cubicBezTo>
                  <a:cubicBezTo>
                    <a:pt x="25477" y="4222"/>
                    <a:pt x="25477" y="4209"/>
                    <a:pt x="25471" y="4200"/>
                  </a:cubicBezTo>
                  <a:lnTo>
                    <a:pt x="25411" y="4143"/>
                  </a:lnTo>
                  <a:cubicBezTo>
                    <a:pt x="25407" y="4138"/>
                    <a:pt x="25401" y="4136"/>
                    <a:pt x="25396" y="4136"/>
                  </a:cubicBezTo>
                  <a:close/>
                  <a:moveTo>
                    <a:pt x="4574" y="4251"/>
                  </a:moveTo>
                  <a:cubicBezTo>
                    <a:pt x="4569" y="4251"/>
                    <a:pt x="4563" y="4253"/>
                    <a:pt x="4559" y="4257"/>
                  </a:cubicBezTo>
                  <a:lnTo>
                    <a:pt x="4502" y="4315"/>
                  </a:lnTo>
                  <a:cubicBezTo>
                    <a:pt x="4489" y="4328"/>
                    <a:pt x="4497" y="4350"/>
                    <a:pt x="4515" y="4350"/>
                  </a:cubicBezTo>
                  <a:lnTo>
                    <a:pt x="4515" y="4343"/>
                  </a:lnTo>
                  <a:cubicBezTo>
                    <a:pt x="4522" y="4343"/>
                    <a:pt x="4526" y="4343"/>
                    <a:pt x="4530" y="4339"/>
                  </a:cubicBezTo>
                  <a:lnTo>
                    <a:pt x="4590" y="4286"/>
                  </a:lnTo>
                  <a:cubicBezTo>
                    <a:pt x="4596" y="4277"/>
                    <a:pt x="4596" y="4264"/>
                    <a:pt x="4590" y="4257"/>
                  </a:cubicBezTo>
                  <a:cubicBezTo>
                    <a:pt x="4585" y="4253"/>
                    <a:pt x="4580" y="4251"/>
                    <a:pt x="4574" y="4251"/>
                  </a:cubicBezTo>
                  <a:close/>
                  <a:moveTo>
                    <a:pt x="25515" y="4252"/>
                  </a:moveTo>
                  <a:cubicBezTo>
                    <a:pt x="25510" y="4252"/>
                    <a:pt x="25505" y="4254"/>
                    <a:pt x="25502" y="4257"/>
                  </a:cubicBezTo>
                  <a:cubicBezTo>
                    <a:pt x="25493" y="4266"/>
                    <a:pt x="25493" y="4277"/>
                    <a:pt x="25502" y="4286"/>
                  </a:cubicBezTo>
                  <a:lnTo>
                    <a:pt x="25559" y="4343"/>
                  </a:lnTo>
                  <a:cubicBezTo>
                    <a:pt x="25563" y="4347"/>
                    <a:pt x="25568" y="4350"/>
                    <a:pt x="25574" y="4350"/>
                  </a:cubicBezTo>
                  <a:lnTo>
                    <a:pt x="25574" y="4345"/>
                  </a:lnTo>
                  <a:lnTo>
                    <a:pt x="25589" y="4345"/>
                  </a:lnTo>
                  <a:cubicBezTo>
                    <a:pt x="25596" y="4336"/>
                    <a:pt x="25596" y="4323"/>
                    <a:pt x="25589" y="4315"/>
                  </a:cubicBezTo>
                  <a:lnTo>
                    <a:pt x="25530" y="4257"/>
                  </a:lnTo>
                  <a:cubicBezTo>
                    <a:pt x="25526" y="4254"/>
                    <a:pt x="25520" y="4252"/>
                    <a:pt x="25515" y="4252"/>
                  </a:cubicBezTo>
                  <a:close/>
                  <a:moveTo>
                    <a:pt x="25632" y="4365"/>
                  </a:moveTo>
                  <a:cubicBezTo>
                    <a:pt x="25627" y="4365"/>
                    <a:pt x="25622" y="4367"/>
                    <a:pt x="25618" y="4372"/>
                  </a:cubicBezTo>
                  <a:cubicBezTo>
                    <a:pt x="25609" y="4378"/>
                    <a:pt x="25609" y="4391"/>
                    <a:pt x="25618" y="4400"/>
                  </a:cubicBezTo>
                  <a:lnTo>
                    <a:pt x="25675" y="4457"/>
                  </a:lnTo>
                  <a:cubicBezTo>
                    <a:pt x="25679" y="4461"/>
                    <a:pt x="25683" y="4464"/>
                    <a:pt x="25689" y="4464"/>
                  </a:cubicBezTo>
                  <a:lnTo>
                    <a:pt x="25689" y="4464"/>
                  </a:lnTo>
                  <a:cubicBezTo>
                    <a:pt x="25706" y="4463"/>
                    <a:pt x="25717" y="4442"/>
                    <a:pt x="25704" y="4429"/>
                  </a:cubicBezTo>
                  <a:lnTo>
                    <a:pt x="25647" y="4372"/>
                  </a:lnTo>
                  <a:cubicBezTo>
                    <a:pt x="25642" y="4367"/>
                    <a:pt x="25637" y="4365"/>
                    <a:pt x="25632" y="4365"/>
                  </a:cubicBezTo>
                  <a:close/>
                  <a:moveTo>
                    <a:pt x="4458" y="4365"/>
                  </a:moveTo>
                  <a:cubicBezTo>
                    <a:pt x="4452" y="4365"/>
                    <a:pt x="4447" y="4367"/>
                    <a:pt x="4443" y="4372"/>
                  </a:cubicBezTo>
                  <a:lnTo>
                    <a:pt x="4385" y="4429"/>
                  </a:lnTo>
                  <a:cubicBezTo>
                    <a:pt x="4377" y="4438"/>
                    <a:pt x="4377" y="4449"/>
                    <a:pt x="4385" y="4457"/>
                  </a:cubicBezTo>
                  <a:cubicBezTo>
                    <a:pt x="4390" y="4462"/>
                    <a:pt x="4394" y="4464"/>
                    <a:pt x="4399" y="4464"/>
                  </a:cubicBezTo>
                  <a:lnTo>
                    <a:pt x="4399" y="4460"/>
                  </a:lnTo>
                  <a:cubicBezTo>
                    <a:pt x="4405" y="4460"/>
                    <a:pt x="4410" y="4460"/>
                    <a:pt x="4414" y="4455"/>
                  </a:cubicBezTo>
                  <a:lnTo>
                    <a:pt x="4471" y="4398"/>
                  </a:lnTo>
                  <a:cubicBezTo>
                    <a:pt x="4480" y="4389"/>
                    <a:pt x="4480" y="4378"/>
                    <a:pt x="4471" y="4372"/>
                  </a:cubicBezTo>
                  <a:cubicBezTo>
                    <a:pt x="4468" y="4367"/>
                    <a:pt x="4463" y="4365"/>
                    <a:pt x="4458" y="4365"/>
                  </a:cubicBezTo>
                  <a:close/>
                  <a:moveTo>
                    <a:pt x="25689" y="4464"/>
                  </a:moveTo>
                  <a:cubicBezTo>
                    <a:pt x="25689" y="4464"/>
                    <a:pt x="25689" y="4464"/>
                    <a:pt x="25688" y="4464"/>
                  </a:cubicBezTo>
                  <a:lnTo>
                    <a:pt x="25691" y="4464"/>
                  </a:lnTo>
                  <a:cubicBezTo>
                    <a:pt x="25690" y="4464"/>
                    <a:pt x="25690" y="4464"/>
                    <a:pt x="25689" y="4464"/>
                  </a:cubicBezTo>
                  <a:close/>
                  <a:moveTo>
                    <a:pt x="4340" y="4479"/>
                  </a:moveTo>
                  <a:cubicBezTo>
                    <a:pt x="4335" y="4479"/>
                    <a:pt x="4331" y="4481"/>
                    <a:pt x="4328" y="4486"/>
                  </a:cubicBezTo>
                  <a:lnTo>
                    <a:pt x="4271" y="4545"/>
                  </a:lnTo>
                  <a:cubicBezTo>
                    <a:pt x="4262" y="4552"/>
                    <a:pt x="4262" y="4565"/>
                    <a:pt x="4271" y="4574"/>
                  </a:cubicBezTo>
                  <a:cubicBezTo>
                    <a:pt x="4275" y="4578"/>
                    <a:pt x="4280" y="4578"/>
                    <a:pt x="4284" y="4580"/>
                  </a:cubicBezTo>
                  <a:lnTo>
                    <a:pt x="4284" y="4576"/>
                  </a:lnTo>
                  <a:cubicBezTo>
                    <a:pt x="4285" y="4577"/>
                    <a:pt x="4287" y="4577"/>
                    <a:pt x="4288" y="4577"/>
                  </a:cubicBezTo>
                  <a:cubicBezTo>
                    <a:pt x="4292" y="4577"/>
                    <a:pt x="4296" y="4575"/>
                    <a:pt x="4300" y="4572"/>
                  </a:cubicBezTo>
                  <a:cubicBezTo>
                    <a:pt x="4319" y="4552"/>
                    <a:pt x="4339" y="4532"/>
                    <a:pt x="4357" y="4515"/>
                  </a:cubicBezTo>
                  <a:cubicBezTo>
                    <a:pt x="4374" y="4503"/>
                    <a:pt x="4355" y="4479"/>
                    <a:pt x="4340" y="4479"/>
                  </a:cubicBezTo>
                  <a:close/>
                  <a:moveTo>
                    <a:pt x="25749" y="4483"/>
                  </a:moveTo>
                  <a:cubicBezTo>
                    <a:pt x="25735" y="4483"/>
                    <a:pt x="25724" y="4499"/>
                    <a:pt x="25735" y="4515"/>
                  </a:cubicBezTo>
                  <a:lnTo>
                    <a:pt x="25792" y="4574"/>
                  </a:lnTo>
                  <a:cubicBezTo>
                    <a:pt x="25794" y="4578"/>
                    <a:pt x="25800" y="4580"/>
                    <a:pt x="25805" y="4580"/>
                  </a:cubicBezTo>
                  <a:cubicBezTo>
                    <a:pt x="25822" y="4580"/>
                    <a:pt x="25831" y="4558"/>
                    <a:pt x="25820" y="4545"/>
                  </a:cubicBezTo>
                  <a:lnTo>
                    <a:pt x="25763" y="4488"/>
                  </a:lnTo>
                  <a:cubicBezTo>
                    <a:pt x="25758" y="4485"/>
                    <a:pt x="25754" y="4483"/>
                    <a:pt x="25749" y="4483"/>
                  </a:cubicBezTo>
                  <a:close/>
                  <a:moveTo>
                    <a:pt x="4226" y="4601"/>
                  </a:moveTo>
                  <a:cubicBezTo>
                    <a:pt x="4222" y="4601"/>
                    <a:pt x="4218" y="4602"/>
                    <a:pt x="4214" y="4605"/>
                  </a:cubicBezTo>
                  <a:cubicBezTo>
                    <a:pt x="4194" y="4624"/>
                    <a:pt x="4177" y="4644"/>
                    <a:pt x="4157" y="4664"/>
                  </a:cubicBezTo>
                  <a:cubicBezTo>
                    <a:pt x="4150" y="4671"/>
                    <a:pt x="4150" y="4684"/>
                    <a:pt x="4157" y="4690"/>
                  </a:cubicBezTo>
                  <a:cubicBezTo>
                    <a:pt x="4161" y="4695"/>
                    <a:pt x="4166" y="4697"/>
                    <a:pt x="4172" y="4697"/>
                  </a:cubicBezTo>
                  <a:lnTo>
                    <a:pt x="4170" y="4695"/>
                  </a:lnTo>
                  <a:cubicBezTo>
                    <a:pt x="4177" y="4695"/>
                    <a:pt x="4183" y="4695"/>
                    <a:pt x="4188" y="4690"/>
                  </a:cubicBezTo>
                  <a:cubicBezTo>
                    <a:pt x="4205" y="4671"/>
                    <a:pt x="4225" y="4651"/>
                    <a:pt x="4245" y="4631"/>
                  </a:cubicBezTo>
                  <a:cubicBezTo>
                    <a:pt x="4253" y="4617"/>
                    <a:pt x="4240" y="4601"/>
                    <a:pt x="4226" y="4601"/>
                  </a:cubicBezTo>
                  <a:close/>
                  <a:moveTo>
                    <a:pt x="25866" y="4598"/>
                  </a:moveTo>
                  <a:cubicBezTo>
                    <a:pt x="25850" y="4598"/>
                    <a:pt x="25831" y="4621"/>
                    <a:pt x="25847" y="4631"/>
                  </a:cubicBezTo>
                  <a:lnTo>
                    <a:pt x="25904" y="4690"/>
                  </a:lnTo>
                  <a:cubicBezTo>
                    <a:pt x="25908" y="4695"/>
                    <a:pt x="25913" y="4697"/>
                    <a:pt x="25919" y="4697"/>
                  </a:cubicBezTo>
                  <a:lnTo>
                    <a:pt x="25919" y="4695"/>
                  </a:lnTo>
                  <a:cubicBezTo>
                    <a:pt x="25920" y="4695"/>
                    <a:pt x="25922" y="4696"/>
                    <a:pt x="25923" y="4696"/>
                  </a:cubicBezTo>
                  <a:cubicBezTo>
                    <a:pt x="25926" y="4696"/>
                    <a:pt x="25930" y="4694"/>
                    <a:pt x="25935" y="4693"/>
                  </a:cubicBezTo>
                  <a:cubicBezTo>
                    <a:pt x="25941" y="4684"/>
                    <a:pt x="25941" y="4671"/>
                    <a:pt x="25935" y="4664"/>
                  </a:cubicBezTo>
                  <a:lnTo>
                    <a:pt x="25877" y="4605"/>
                  </a:lnTo>
                  <a:cubicBezTo>
                    <a:pt x="25874" y="4600"/>
                    <a:pt x="25870" y="4598"/>
                    <a:pt x="25866" y="4598"/>
                  </a:cubicBezTo>
                  <a:close/>
                  <a:moveTo>
                    <a:pt x="4115" y="4717"/>
                  </a:moveTo>
                  <a:cubicBezTo>
                    <a:pt x="4110" y="4717"/>
                    <a:pt x="4105" y="4719"/>
                    <a:pt x="4102" y="4723"/>
                  </a:cubicBezTo>
                  <a:cubicBezTo>
                    <a:pt x="4082" y="4743"/>
                    <a:pt x="4064" y="4763"/>
                    <a:pt x="4045" y="4783"/>
                  </a:cubicBezTo>
                  <a:cubicBezTo>
                    <a:pt x="4038" y="4789"/>
                    <a:pt x="4038" y="4802"/>
                    <a:pt x="4045" y="4809"/>
                  </a:cubicBezTo>
                  <a:cubicBezTo>
                    <a:pt x="4049" y="4813"/>
                    <a:pt x="4054" y="4816"/>
                    <a:pt x="4060" y="4816"/>
                  </a:cubicBezTo>
                  <a:lnTo>
                    <a:pt x="4058" y="4813"/>
                  </a:lnTo>
                  <a:lnTo>
                    <a:pt x="4058" y="4813"/>
                  </a:lnTo>
                  <a:cubicBezTo>
                    <a:pt x="4060" y="4814"/>
                    <a:pt x="4062" y="4814"/>
                    <a:pt x="4064" y="4814"/>
                  </a:cubicBezTo>
                  <a:cubicBezTo>
                    <a:pt x="4068" y="4814"/>
                    <a:pt x="4072" y="4813"/>
                    <a:pt x="4075" y="4811"/>
                  </a:cubicBezTo>
                  <a:lnTo>
                    <a:pt x="4130" y="4752"/>
                  </a:lnTo>
                  <a:cubicBezTo>
                    <a:pt x="4139" y="4743"/>
                    <a:pt x="4139" y="4730"/>
                    <a:pt x="4130" y="4723"/>
                  </a:cubicBezTo>
                  <a:cubicBezTo>
                    <a:pt x="4126" y="4719"/>
                    <a:pt x="4121" y="4717"/>
                    <a:pt x="4115" y="4717"/>
                  </a:cubicBezTo>
                  <a:close/>
                  <a:moveTo>
                    <a:pt x="25978" y="4716"/>
                  </a:moveTo>
                  <a:cubicBezTo>
                    <a:pt x="25962" y="4716"/>
                    <a:pt x="25949" y="4734"/>
                    <a:pt x="25961" y="4750"/>
                  </a:cubicBezTo>
                  <a:lnTo>
                    <a:pt x="26016" y="4809"/>
                  </a:lnTo>
                  <a:cubicBezTo>
                    <a:pt x="26020" y="4813"/>
                    <a:pt x="26025" y="4816"/>
                    <a:pt x="26031" y="4816"/>
                  </a:cubicBezTo>
                  <a:lnTo>
                    <a:pt x="26031" y="4813"/>
                  </a:lnTo>
                  <a:cubicBezTo>
                    <a:pt x="26036" y="4813"/>
                    <a:pt x="26042" y="4813"/>
                    <a:pt x="26047" y="4809"/>
                  </a:cubicBezTo>
                  <a:cubicBezTo>
                    <a:pt x="26053" y="4800"/>
                    <a:pt x="26053" y="4789"/>
                    <a:pt x="26047" y="4783"/>
                  </a:cubicBezTo>
                  <a:cubicBezTo>
                    <a:pt x="26029" y="4761"/>
                    <a:pt x="26009" y="4741"/>
                    <a:pt x="25992" y="4721"/>
                  </a:cubicBezTo>
                  <a:cubicBezTo>
                    <a:pt x="25987" y="4718"/>
                    <a:pt x="25983" y="4716"/>
                    <a:pt x="25978" y="4716"/>
                  </a:cubicBezTo>
                  <a:close/>
                  <a:moveTo>
                    <a:pt x="4003" y="4835"/>
                  </a:moveTo>
                  <a:cubicBezTo>
                    <a:pt x="3997" y="4835"/>
                    <a:pt x="3992" y="4836"/>
                    <a:pt x="3988" y="4840"/>
                  </a:cubicBezTo>
                  <a:cubicBezTo>
                    <a:pt x="3970" y="4860"/>
                    <a:pt x="3952" y="4882"/>
                    <a:pt x="3933" y="4901"/>
                  </a:cubicBezTo>
                  <a:cubicBezTo>
                    <a:pt x="3922" y="4914"/>
                    <a:pt x="3930" y="4934"/>
                    <a:pt x="3948" y="4934"/>
                  </a:cubicBezTo>
                  <a:cubicBezTo>
                    <a:pt x="3952" y="4934"/>
                    <a:pt x="3959" y="4932"/>
                    <a:pt x="3961" y="4928"/>
                  </a:cubicBezTo>
                  <a:lnTo>
                    <a:pt x="4016" y="4868"/>
                  </a:lnTo>
                  <a:cubicBezTo>
                    <a:pt x="4025" y="4860"/>
                    <a:pt x="4025" y="4849"/>
                    <a:pt x="4016" y="4840"/>
                  </a:cubicBezTo>
                  <a:cubicBezTo>
                    <a:pt x="4013" y="4836"/>
                    <a:pt x="4008" y="4835"/>
                    <a:pt x="4003" y="4835"/>
                  </a:cubicBezTo>
                  <a:close/>
                  <a:moveTo>
                    <a:pt x="26088" y="4833"/>
                  </a:moveTo>
                  <a:cubicBezTo>
                    <a:pt x="26072" y="4833"/>
                    <a:pt x="26058" y="4853"/>
                    <a:pt x="26073" y="4868"/>
                  </a:cubicBezTo>
                  <a:lnTo>
                    <a:pt x="26128" y="4928"/>
                  </a:lnTo>
                  <a:cubicBezTo>
                    <a:pt x="26130" y="4932"/>
                    <a:pt x="26137" y="4934"/>
                    <a:pt x="26143" y="4934"/>
                  </a:cubicBezTo>
                  <a:lnTo>
                    <a:pt x="26141" y="4936"/>
                  </a:lnTo>
                  <a:cubicBezTo>
                    <a:pt x="26159" y="4934"/>
                    <a:pt x="26170" y="4914"/>
                    <a:pt x="26157" y="4901"/>
                  </a:cubicBezTo>
                  <a:cubicBezTo>
                    <a:pt x="26139" y="4882"/>
                    <a:pt x="26121" y="4862"/>
                    <a:pt x="26102" y="4840"/>
                  </a:cubicBezTo>
                  <a:cubicBezTo>
                    <a:pt x="26097" y="4835"/>
                    <a:pt x="26092" y="4833"/>
                    <a:pt x="26088" y="4833"/>
                  </a:cubicBezTo>
                  <a:close/>
                  <a:moveTo>
                    <a:pt x="3892" y="4954"/>
                  </a:moveTo>
                  <a:cubicBezTo>
                    <a:pt x="3887" y="4954"/>
                    <a:pt x="3882" y="4956"/>
                    <a:pt x="3878" y="4961"/>
                  </a:cubicBezTo>
                  <a:lnTo>
                    <a:pt x="3823" y="5022"/>
                  </a:lnTo>
                  <a:cubicBezTo>
                    <a:pt x="3816" y="5031"/>
                    <a:pt x="3816" y="5044"/>
                    <a:pt x="3825" y="5051"/>
                  </a:cubicBezTo>
                  <a:cubicBezTo>
                    <a:pt x="3829" y="5055"/>
                    <a:pt x="3834" y="5055"/>
                    <a:pt x="3838" y="5055"/>
                  </a:cubicBezTo>
                  <a:cubicBezTo>
                    <a:pt x="3843" y="5055"/>
                    <a:pt x="3849" y="5053"/>
                    <a:pt x="3854" y="5049"/>
                  </a:cubicBezTo>
                  <a:lnTo>
                    <a:pt x="3908" y="4989"/>
                  </a:lnTo>
                  <a:cubicBezTo>
                    <a:pt x="3922" y="4973"/>
                    <a:pt x="3908" y="4954"/>
                    <a:pt x="3892" y="4954"/>
                  </a:cubicBezTo>
                  <a:close/>
                  <a:moveTo>
                    <a:pt x="26196" y="4952"/>
                  </a:moveTo>
                  <a:cubicBezTo>
                    <a:pt x="26180" y="4952"/>
                    <a:pt x="26165" y="4973"/>
                    <a:pt x="26183" y="4989"/>
                  </a:cubicBezTo>
                  <a:lnTo>
                    <a:pt x="26238" y="5049"/>
                  </a:lnTo>
                  <a:cubicBezTo>
                    <a:pt x="26240" y="5053"/>
                    <a:pt x="26247" y="5055"/>
                    <a:pt x="26251" y="5055"/>
                  </a:cubicBezTo>
                  <a:cubicBezTo>
                    <a:pt x="26255" y="5055"/>
                    <a:pt x="26262" y="5053"/>
                    <a:pt x="26266" y="5051"/>
                  </a:cubicBezTo>
                  <a:cubicBezTo>
                    <a:pt x="26273" y="5044"/>
                    <a:pt x="26275" y="5031"/>
                    <a:pt x="26266" y="5022"/>
                  </a:cubicBezTo>
                  <a:cubicBezTo>
                    <a:pt x="26249" y="5002"/>
                    <a:pt x="26231" y="4980"/>
                    <a:pt x="26211" y="4961"/>
                  </a:cubicBezTo>
                  <a:cubicBezTo>
                    <a:pt x="26207" y="4954"/>
                    <a:pt x="26201" y="4952"/>
                    <a:pt x="26196" y="4952"/>
                  </a:cubicBezTo>
                  <a:close/>
                  <a:moveTo>
                    <a:pt x="3785" y="5077"/>
                  </a:moveTo>
                  <a:cubicBezTo>
                    <a:pt x="3779" y="5077"/>
                    <a:pt x="3774" y="5079"/>
                    <a:pt x="3770" y="5084"/>
                  </a:cubicBezTo>
                  <a:cubicBezTo>
                    <a:pt x="3750" y="5106"/>
                    <a:pt x="3733" y="5125"/>
                    <a:pt x="3715" y="5145"/>
                  </a:cubicBezTo>
                  <a:cubicBezTo>
                    <a:pt x="3708" y="5154"/>
                    <a:pt x="3708" y="5165"/>
                    <a:pt x="3717" y="5174"/>
                  </a:cubicBezTo>
                  <a:cubicBezTo>
                    <a:pt x="3719" y="5176"/>
                    <a:pt x="3723" y="5178"/>
                    <a:pt x="3729" y="5178"/>
                  </a:cubicBezTo>
                  <a:lnTo>
                    <a:pt x="3729" y="5178"/>
                  </a:lnTo>
                  <a:cubicBezTo>
                    <a:pt x="3736" y="5178"/>
                    <a:pt x="3742" y="5176"/>
                    <a:pt x="3746" y="5172"/>
                  </a:cubicBezTo>
                  <a:lnTo>
                    <a:pt x="3801" y="5110"/>
                  </a:lnTo>
                  <a:cubicBezTo>
                    <a:pt x="3807" y="5101"/>
                    <a:pt x="3805" y="5090"/>
                    <a:pt x="3799" y="5082"/>
                  </a:cubicBezTo>
                  <a:cubicBezTo>
                    <a:pt x="3794" y="5078"/>
                    <a:pt x="3789" y="5077"/>
                    <a:pt x="3785" y="5077"/>
                  </a:cubicBezTo>
                  <a:close/>
                  <a:moveTo>
                    <a:pt x="3729" y="5178"/>
                  </a:moveTo>
                  <a:cubicBezTo>
                    <a:pt x="3729" y="5178"/>
                    <a:pt x="3729" y="5178"/>
                    <a:pt x="3728" y="5178"/>
                  </a:cubicBezTo>
                  <a:lnTo>
                    <a:pt x="3730" y="5178"/>
                  </a:lnTo>
                  <a:cubicBezTo>
                    <a:pt x="3730" y="5178"/>
                    <a:pt x="3730" y="5178"/>
                    <a:pt x="3729" y="5178"/>
                  </a:cubicBezTo>
                  <a:close/>
                  <a:moveTo>
                    <a:pt x="26306" y="5075"/>
                  </a:moveTo>
                  <a:cubicBezTo>
                    <a:pt x="26290" y="5075"/>
                    <a:pt x="26275" y="5095"/>
                    <a:pt x="26291" y="5110"/>
                  </a:cubicBezTo>
                  <a:cubicBezTo>
                    <a:pt x="26308" y="5130"/>
                    <a:pt x="26328" y="5152"/>
                    <a:pt x="26346" y="5172"/>
                  </a:cubicBezTo>
                  <a:cubicBezTo>
                    <a:pt x="26350" y="5176"/>
                    <a:pt x="26354" y="5178"/>
                    <a:pt x="26361" y="5178"/>
                  </a:cubicBezTo>
                  <a:cubicBezTo>
                    <a:pt x="26378" y="5178"/>
                    <a:pt x="26387" y="5156"/>
                    <a:pt x="26376" y="5143"/>
                  </a:cubicBezTo>
                  <a:cubicBezTo>
                    <a:pt x="26357" y="5123"/>
                    <a:pt x="26339" y="5104"/>
                    <a:pt x="26321" y="5082"/>
                  </a:cubicBezTo>
                  <a:cubicBezTo>
                    <a:pt x="26317" y="5077"/>
                    <a:pt x="26311" y="5075"/>
                    <a:pt x="26306" y="5075"/>
                  </a:cubicBezTo>
                  <a:close/>
                  <a:moveTo>
                    <a:pt x="3676" y="5199"/>
                  </a:moveTo>
                  <a:cubicBezTo>
                    <a:pt x="3671" y="5199"/>
                    <a:pt x="3665" y="5202"/>
                    <a:pt x="3660" y="5207"/>
                  </a:cubicBezTo>
                  <a:lnTo>
                    <a:pt x="3607" y="5268"/>
                  </a:lnTo>
                  <a:cubicBezTo>
                    <a:pt x="3601" y="5277"/>
                    <a:pt x="3601" y="5290"/>
                    <a:pt x="3610" y="5297"/>
                  </a:cubicBezTo>
                  <a:cubicBezTo>
                    <a:pt x="3614" y="5299"/>
                    <a:pt x="3618" y="5301"/>
                    <a:pt x="3623" y="5301"/>
                  </a:cubicBezTo>
                  <a:cubicBezTo>
                    <a:pt x="3629" y="5301"/>
                    <a:pt x="3634" y="5299"/>
                    <a:pt x="3638" y="5293"/>
                  </a:cubicBezTo>
                  <a:lnTo>
                    <a:pt x="3691" y="5231"/>
                  </a:lnTo>
                  <a:cubicBezTo>
                    <a:pt x="3697" y="5222"/>
                    <a:pt x="3697" y="5211"/>
                    <a:pt x="3689" y="5205"/>
                  </a:cubicBezTo>
                  <a:cubicBezTo>
                    <a:pt x="3685" y="5201"/>
                    <a:pt x="3681" y="5199"/>
                    <a:pt x="3676" y="5199"/>
                  </a:cubicBezTo>
                  <a:close/>
                  <a:moveTo>
                    <a:pt x="26412" y="5201"/>
                  </a:moveTo>
                  <a:cubicBezTo>
                    <a:pt x="26408" y="5201"/>
                    <a:pt x="26404" y="5202"/>
                    <a:pt x="26400" y="5205"/>
                  </a:cubicBezTo>
                  <a:cubicBezTo>
                    <a:pt x="26394" y="5213"/>
                    <a:pt x="26392" y="5224"/>
                    <a:pt x="26398" y="5233"/>
                  </a:cubicBezTo>
                  <a:lnTo>
                    <a:pt x="26451" y="5295"/>
                  </a:lnTo>
                  <a:cubicBezTo>
                    <a:pt x="26455" y="5299"/>
                    <a:pt x="26462" y="5301"/>
                    <a:pt x="26466" y="5301"/>
                  </a:cubicBezTo>
                  <a:cubicBezTo>
                    <a:pt x="26471" y="5301"/>
                    <a:pt x="26475" y="5301"/>
                    <a:pt x="26480" y="5299"/>
                  </a:cubicBezTo>
                  <a:cubicBezTo>
                    <a:pt x="26488" y="5290"/>
                    <a:pt x="26491" y="5277"/>
                    <a:pt x="26484" y="5271"/>
                  </a:cubicBezTo>
                  <a:lnTo>
                    <a:pt x="26429" y="5207"/>
                  </a:lnTo>
                  <a:cubicBezTo>
                    <a:pt x="26424" y="5203"/>
                    <a:pt x="26418" y="5201"/>
                    <a:pt x="26412" y="5201"/>
                  </a:cubicBezTo>
                  <a:close/>
                  <a:moveTo>
                    <a:pt x="26520" y="5325"/>
                  </a:moveTo>
                  <a:cubicBezTo>
                    <a:pt x="26516" y="5325"/>
                    <a:pt x="26511" y="5327"/>
                    <a:pt x="26508" y="5330"/>
                  </a:cubicBezTo>
                  <a:cubicBezTo>
                    <a:pt x="26499" y="5336"/>
                    <a:pt x="26497" y="5350"/>
                    <a:pt x="26504" y="5356"/>
                  </a:cubicBezTo>
                  <a:lnTo>
                    <a:pt x="26557" y="5420"/>
                  </a:lnTo>
                  <a:cubicBezTo>
                    <a:pt x="26561" y="5424"/>
                    <a:pt x="26567" y="5426"/>
                    <a:pt x="26573" y="5427"/>
                  </a:cubicBezTo>
                  <a:lnTo>
                    <a:pt x="26573" y="5427"/>
                  </a:lnTo>
                  <a:cubicBezTo>
                    <a:pt x="26577" y="5426"/>
                    <a:pt x="26581" y="5424"/>
                    <a:pt x="26585" y="5422"/>
                  </a:cubicBezTo>
                  <a:cubicBezTo>
                    <a:pt x="26592" y="5416"/>
                    <a:pt x="26594" y="5402"/>
                    <a:pt x="26587" y="5396"/>
                  </a:cubicBezTo>
                  <a:lnTo>
                    <a:pt x="26535" y="5332"/>
                  </a:lnTo>
                  <a:cubicBezTo>
                    <a:pt x="26531" y="5327"/>
                    <a:pt x="26526" y="5325"/>
                    <a:pt x="26520" y="5325"/>
                  </a:cubicBezTo>
                  <a:close/>
                  <a:moveTo>
                    <a:pt x="3570" y="5324"/>
                  </a:moveTo>
                  <a:cubicBezTo>
                    <a:pt x="3564" y="5324"/>
                    <a:pt x="3559" y="5326"/>
                    <a:pt x="3555" y="5332"/>
                  </a:cubicBezTo>
                  <a:lnTo>
                    <a:pt x="3502" y="5396"/>
                  </a:lnTo>
                  <a:cubicBezTo>
                    <a:pt x="3495" y="5402"/>
                    <a:pt x="3495" y="5416"/>
                    <a:pt x="3504" y="5422"/>
                  </a:cubicBezTo>
                  <a:cubicBezTo>
                    <a:pt x="3508" y="5424"/>
                    <a:pt x="3513" y="5427"/>
                    <a:pt x="3517" y="5427"/>
                  </a:cubicBezTo>
                  <a:cubicBezTo>
                    <a:pt x="3522" y="5427"/>
                    <a:pt x="3528" y="5427"/>
                    <a:pt x="3533" y="5422"/>
                  </a:cubicBezTo>
                  <a:lnTo>
                    <a:pt x="3585" y="5358"/>
                  </a:lnTo>
                  <a:cubicBezTo>
                    <a:pt x="3598" y="5344"/>
                    <a:pt x="3585" y="5324"/>
                    <a:pt x="3570" y="5324"/>
                  </a:cubicBezTo>
                  <a:close/>
                  <a:moveTo>
                    <a:pt x="26573" y="5427"/>
                  </a:moveTo>
                  <a:lnTo>
                    <a:pt x="26573" y="5427"/>
                  </a:lnTo>
                  <a:cubicBezTo>
                    <a:pt x="26572" y="5427"/>
                    <a:pt x="26572" y="5427"/>
                    <a:pt x="26572" y="5427"/>
                  </a:cubicBezTo>
                  <a:lnTo>
                    <a:pt x="26574" y="5427"/>
                  </a:lnTo>
                  <a:cubicBezTo>
                    <a:pt x="26574" y="5427"/>
                    <a:pt x="26573" y="5427"/>
                    <a:pt x="26573" y="5427"/>
                  </a:cubicBezTo>
                  <a:close/>
                  <a:moveTo>
                    <a:pt x="3464" y="5449"/>
                  </a:moveTo>
                  <a:cubicBezTo>
                    <a:pt x="3459" y="5449"/>
                    <a:pt x="3454" y="5452"/>
                    <a:pt x="3449" y="5457"/>
                  </a:cubicBezTo>
                  <a:lnTo>
                    <a:pt x="3396" y="5521"/>
                  </a:lnTo>
                  <a:cubicBezTo>
                    <a:pt x="3390" y="5530"/>
                    <a:pt x="3392" y="5541"/>
                    <a:pt x="3399" y="5547"/>
                  </a:cubicBezTo>
                  <a:cubicBezTo>
                    <a:pt x="3403" y="5552"/>
                    <a:pt x="3407" y="5552"/>
                    <a:pt x="3412" y="5554"/>
                  </a:cubicBezTo>
                  <a:cubicBezTo>
                    <a:pt x="3418" y="5554"/>
                    <a:pt x="3423" y="5552"/>
                    <a:pt x="3429" y="5547"/>
                  </a:cubicBezTo>
                  <a:lnTo>
                    <a:pt x="3480" y="5486"/>
                  </a:lnTo>
                  <a:cubicBezTo>
                    <a:pt x="3495" y="5470"/>
                    <a:pt x="3480" y="5449"/>
                    <a:pt x="3464" y="5449"/>
                  </a:cubicBezTo>
                  <a:close/>
                  <a:moveTo>
                    <a:pt x="26625" y="5447"/>
                  </a:moveTo>
                  <a:cubicBezTo>
                    <a:pt x="26610" y="5447"/>
                    <a:pt x="26596" y="5467"/>
                    <a:pt x="26609" y="5482"/>
                  </a:cubicBezTo>
                  <a:lnTo>
                    <a:pt x="26662" y="5545"/>
                  </a:lnTo>
                  <a:cubicBezTo>
                    <a:pt x="26664" y="5550"/>
                    <a:pt x="26671" y="5554"/>
                    <a:pt x="26677" y="5554"/>
                  </a:cubicBezTo>
                  <a:lnTo>
                    <a:pt x="26675" y="5552"/>
                  </a:lnTo>
                  <a:cubicBezTo>
                    <a:pt x="26682" y="5552"/>
                    <a:pt x="26686" y="5550"/>
                    <a:pt x="26691" y="5545"/>
                  </a:cubicBezTo>
                  <a:cubicBezTo>
                    <a:pt x="26697" y="5539"/>
                    <a:pt x="26699" y="5528"/>
                    <a:pt x="26693" y="5519"/>
                  </a:cubicBezTo>
                  <a:lnTo>
                    <a:pt x="26640" y="5455"/>
                  </a:lnTo>
                  <a:cubicBezTo>
                    <a:pt x="26636" y="5450"/>
                    <a:pt x="26630" y="5447"/>
                    <a:pt x="26625" y="5447"/>
                  </a:cubicBezTo>
                  <a:close/>
                  <a:moveTo>
                    <a:pt x="3361" y="5577"/>
                  </a:moveTo>
                  <a:cubicBezTo>
                    <a:pt x="3355" y="5577"/>
                    <a:pt x="3350" y="5579"/>
                    <a:pt x="3346" y="5585"/>
                  </a:cubicBezTo>
                  <a:lnTo>
                    <a:pt x="3293" y="5649"/>
                  </a:lnTo>
                  <a:cubicBezTo>
                    <a:pt x="3286" y="5657"/>
                    <a:pt x="3289" y="5668"/>
                    <a:pt x="3297" y="5675"/>
                  </a:cubicBezTo>
                  <a:cubicBezTo>
                    <a:pt x="3300" y="5679"/>
                    <a:pt x="3304" y="5679"/>
                    <a:pt x="3308" y="5679"/>
                  </a:cubicBezTo>
                  <a:cubicBezTo>
                    <a:pt x="3310" y="5680"/>
                    <a:pt x="3312" y="5680"/>
                    <a:pt x="3313" y="5680"/>
                  </a:cubicBezTo>
                  <a:cubicBezTo>
                    <a:pt x="3318" y="5680"/>
                    <a:pt x="3323" y="5678"/>
                    <a:pt x="3326" y="5673"/>
                  </a:cubicBezTo>
                  <a:lnTo>
                    <a:pt x="3377" y="5609"/>
                  </a:lnTo>
                  <a:cubicBezTo>
                    <a:pt x="3389" y="5595"/>
                    <a:pt x="3375" y="5577"/>
                    <a:pt x="3361" y="5577"/>
                  </a:cubicBezTo>
                  <a:close/>
                  <a:moveTo>
                    <a:pt x="26728" y="5578"/>
                  </a:moveTo>
                  <a:cubicBezTo>
                    <a:pt x="26724" y="5578"/>
                    <a:pt x="26720" y="5579"/>
                    <a:pt x="26717" y="5580"/>
                  </a:cubicBezTo>
                  <a:cubicBezTo>
                    <a:pt x="26708" y="5587"/>
                    <a:pt x="26706" y="5600"/>
                    <a:pt x="26713" y="5609"/>
                  </a:cubicBezTo>
                  <a:lnTo>
                    <a:pt x="26765" y="5673"/>
                  </a:lnTo>
                  <a:cubicBezTo>
                    <a:pt x="26767" y="5677"/>
                    <a:pt x="26774" y="5679"/>
                    <a:pt x="26781" y="5679"/>
                  </a:cubicBezTo>
                  <a:lnTo>
                    <a:pt x="26778" y="5682"/>
                  </a:lnTo>
                  <a:cubicBezTo>
                    <a:pt x="26796" y="5682"/>
                    <a:pt x="26805" y="5662"/>
                    <a:pt x="26794" y="5649"/>
                  </a:cubicBezTo>
                  <a:lnTo>
                    <a:pt x="26743" y="5585"/>
                  </a:lnTo>
                  <a:cubicBezTo>
                    <a:pt x="26739" y="5580"/>
                    <a:pt x="26733" y="5578"/>
                    <a:pt x="26728" y="5578"/>
                  </a:cubicBezTo>
                  <a:close/>
                  <a:moveTo>
                    <a:pt x="3258" y="5702"/>
                  </a:moveTo>
                  <a:cubicBezTo>
                    <a:pt x="3252" y="5702"/>
                    <a:pt x="3246" y="5705"/>
                    <a:pt x="3243" y="5710"/>
                  </a:cubicBezTo>
                  <a:cubicBezTo>
                    <a:pt x="3225" y="5732"/>
                    <a:pt x="3207" y="5754"/>
                    <a:pt x="3192" y="5776"/>
                  </a:cubicBezTo>
                  <a:cubicBezTo>
                    <a:pt x="3181" y="5789"/>
                    <a:pt x="3190" y="5809"/>
                    <a:pt x="3207" y="5809"/>
                  </a:cubicBezTo>
                  <a:cubicBezTo>
                    <a:pt x="3214" y="5807"/>
                    <a:pt x="3218" y="5805"/>
                    <a:pt x="3223" y="5800"/>
                  </a:cubicBezTo>
                  <a:cubicBezTo>
                    <a:pt x="3240" y="5778"/>
                    <a:pt x="3256" y="5756"/>
                    <a:pt x="3273" y="5734"/>
                  </a:cubicBezTo>
                  <a:cubicBezTo>
                    <a:pt x="3280" y="5725"/>
                    <a:pt x="3278" y="5714"/>
                    <a:pt x="3271" y="5708"/>
                  </a:cubicBezTo>
                  <a:cubicBezTo>
                    <a:pt x="3267" y="5704"/>
                    <a:pt x="3263" y="5702"/>
                    <a:pt x="3258" y="5702"/>
                  </a:cubicBezTo>
                  <a:close/>
                  <a:moveTo>
                    <a:pt x="26829" y="5704"/>
                  </a:moveTo>
                  <a:cubicBezTo>
                    <a:pt x="26825" y="5704"/>
                    <a:pt x="26822" y="5705"/>
                    <a:pt x="26818" y="5708"/>
                  </a:cubicBezTo>
                  <a:cubicBezTo>
                    <a:pt x="26809" y="5714"/>
                    <a:pt x="26807" y="5728"/>
                    <a:pt x="26814" y="5736"/>
                  </a:cubicBezTo>
                  <a:lnTo>
                    <a:pt x="26864" y="5800"/>
                  </a:lnTo>
                  <a:cubicBezTo>
                    <a:pt x="26869" y="5805"/>
                    <a:pt x="26875" y="5809"/>
                    <a:pt x="26882" y="5809"/>
                  </a:cubicBezTo>
                  <a:cubicBezTo>
                    <a:pt x="26884" y="5807"/>
                    <a:pt x="26888" y="5807"/>
                    <a:pt x="26893" y="5802"/>
                  </a:cubicBezTo>
                  <a:cubicBezTo>
                    <a:pt x="26899" y="5796"/>
                    <a:pt x="26902" y="5785"/>
                    <a:pt x="26895" y="5776"/>
                  </a:cubicBezTo>
                  <a:lnTo>
                    <a:pt x="26844" y="5712"/>
                  </a:lnTo>
                  <a:cubicBezTo>
                    <a:pt x="26840" y="5707"/>
                    <a:pt x="26835" y="5704"/>
                    <a:pt x="26829" y="5704"/>
                  </a:cubicBezTo>
                  <a:close/>
                  <a:moveTo>
                    <a:pt x="3157" y="5834"/>
                  </a:moveTo>
                  <a:cubicBezTo>
                    <a:pt x="3151" y="5834"/>
                    <a:pt x="3144" y="5837"/>
                    <a:pt x="3139" y="5844"/>
                  </a:cubicBezTo>
                  <a:lnTo>
                    <a:pt x="3091" y="5908"/>
                  </a:lnTo>
                  <a:cubicBezTo>
                    <a:pt x="3084" y="5917"/>
                    <a:pt x="3086" y="5930"/>
                    <a:pt x="3093" y="5936"/>
                  </a:cubicBezTo>
                  <a:cubicBezTo>
                    <a:pt x="3097" y="5939"/>
                    <a:pt x="3102" y="5941"/>
                    <a:pt x="3106" y="5941"/>
                  </a:cubicBezTo>
                  <a:lnTo>
                    <a:pt x="3106" y="5939"/>
                  </a:lnTo>
                  <a:cubicBezTo>
                    <a:pt x="3113" y="5939"/>
                    <a:pt x="3117" y="5936"/>
                    <a:pt x="3122" y="5934"/>
                  </a:cubicBezTo>
                  <a:cubicBezTo>
                    <a:pt x="3139" y="5912"/>
                    <a:pt x="3155" y="5890"/>
                    <a:pt x="3172" y="5868"/>
                  </a:cubicBezTo>
                  <a:cubicBezTo>
                    <a:pt x="3186" y="5853"/>
                    <a:pt x="3172" y="5834"/>
                    <a:pt x="3157" y="5834"/>
                  </a:cubicBezTo>
                  <a:close/>
                  <a:moveTo>
                    <a:pt x="26930" y="5833"/>
                  </a:moveTo>
                  <a:cubicBezTo>
                    <a:pt x="26914" y="5833"/>
                    <a:pt x="26898" y="5852"/>
                    <a:pt x="26913" y="5868"/>
                  </a:cubicBezTo>
                  <a:lnTo>
                    <a:pt x="26963" y="5932"/>
                  </a:lnTo>
                  <a:cubicBezTo>
                    <a:pt x="26967" y="5936"/>
                    <a:pt x="26972" y="5941"/>
                    <a:pt x="26978" y="5941"/>
                  </a:cubicBezTo>
                  <a:lnTo>
                    <a:pt x="26981" y="5936"/>
                  </a:lnTo>
                  <a:cubicBezTo>
                    <a:pt x="26985" y="5936"/>
                    <a:pt x="26989" y="5936"/>
                    <a:pt x="26992" y="5934"/>
                  </a:cubicBezTo>
                  <a:cubicBezTo>
                    <a:pt x="27000" y="5928"/>
                    <a:pt x="27003" y="5917"/>
                    <a:pt x="26996" y="5908"/>
                  </a:cubicBezTo>
                  <a:lnTo>
                    <a:pt x="26946" y="5842"/>
                  </a:lnTo>
                  <a:cubicBezTo>
                    <a:pt x="26941" y="5835"/>
                    <a:pt x="26936" y="5833"/>
                    <a:pt x="26930" y="5833"/>
                  </a:cubicBezTo>
                  <a:close/>
                  <a:moveTo>
                    <a:pt x="3057" y="5961"/>
                  </a:moveTo>
                  <a:cubicBezTo>
                    <a:pt x="3051" y="5961"/>
                    <a:pt x="3045" y="5964"/>
                    <a:pt x="3040" y="5972"/>
                  </a:cubicBezTo>
                  <a:cubicBezTo>
                    <a:pt x="3023" y="5994"/>
                    <a:pt x="3007" y="6016"/>
                    <a:pt x="2992" y="6038"/>
                  </a:cubicBezTo>
                  <a:cubicBezTo>
                    <a:pt x="2981" y="6051"/>
                    <a:pt x="2990" y="6068"/>
                    <a:pt x="3007" y="6068"/>
                  </a:cubicBezTo>
                  <a:cubicBezTo>
                    <a:pt x="3014" y="6068"/>
                    <a:pt x="3021" y="6066"/>
                    <a:pt x="3023" y="6062"/>
                  </a:cubicBezTo>
                  <a:cubicBezTo>
                    <a:pt x="3040" y="6040"/>
                    <a:pt x="3056" y="6018"/>
                    <a:pt x="3073" y="5996"/>
                  </a:cubicBezTo>
                  <a:cubicBezTo>
                    <a:pt x="3087" y="5980"/>
                    <a:pt x="3072" y="5961"/>
                    <a:pt x="3057" y="5961"/>
                  </a:cubicBezTo>
                  <a:close/>
                  <a:moveTo>
                    <a:pt x="27030" y="5963"/>
                  </a:moveTo>
                  <a:cubicBezTo>
                    <a:pt x="27015" y="5963"/>
                    <a:pt x="27003" y="5980"/>
                    <a:pt x="27014" y="5996"/>
                  </a:cubicBezTo>
                  <a:lnTo>
                    <a:pt x="27062" y="6062"/>
                  </a:lnTo>
                  <a:cubicBezTo>
                    <a:pt x="27066" y="6066"/>
                    <a:pt x="27073" y="6068"/>
                    <a:pt x="27080" y="6068"/>
                  </a:cubicBezTo>
                  <a:cubicBezTo>
                    <a:pt x="27084" y="6068"/>
                    <a:pt x="27088" y="6066"/>
                    <a:pt x="27091" y="6064"/>
                  </a:cubicBezTo>
                  <a:cubicBezTo>
                    <a:pt x="27099" y="6057"/>
                    <a:pt x="27102" y="6046"/>
                    <a:pt x="27095" y="6038"/>
                  </a:cubicBezTo>
                  <a:lnTo>
                    <a:pt x="27047" y="5972"/>
                  </a:lnTo>
                  <a:cubicBezTo>
                    <a:pt x="27042" y="5965"/>
                    <a:pt x="27036" y="5963"/>
                    <a:pt x="27030" y="5963"/>
                  </a:cubicBezTo>
                  <a:close/>
                  <a:moveTo>
                    <a:pt x="2959" y="6095"/>
                  </a:moveTo>
                  <a:cubicBezTo>
                    <a:pt x="2953" y="6095"/>
                    <a:pt x="2946" y="6097"/>
                    <a:pt x="2941" y="6101"/>
                  </a:cubicBezTo>
                  <a:lnTo>
                    <a:pt x="2893" y="6169"/>
                  </a:lnTo>
                  <a:cubicBezTo>
                    <a:pt x="2882" y="6183"/>
                    <a:pt x="2893" y="6200"/>
                    <a:pt x="2911" y="6200"/>
                  </a:cubicBezTo>
                  <a:cubicBezTo>
                    <a:pt x="2915" y="6200"/>
                    <a:pt x="2922" y="6196"/>
                    <a:pt x="2926" y="6191"/>
                  </a:cubicBezTo>
                  <a:lnTo>
                    <a:pt x="2974" y="6125"/>
                  </a:lnTo>
                  <a:cubicBezTo>
                    <a:pt x="2979" y="6117"/>
                    <a:pt x="2979" y="6103"/>
                    <a:pt x="2970" y="6097"/>
                  </a:cubicBezTo>
                  <a:cubicBezTo>
                    <a:pt x="2967" y="6095"/>
                    <a:pt x="2963" y="6095"/>
                    <a:pt x="2959" y="6095"/>
                  </a:cubicBezTo>
                  <a:close/>
                  <a:moveTo>
                    <a:pt x="27125" y="6095"/>
                  </a:moveTo>
                  <a:cubicBezTo>
                    <a:pt x="27122" y="6095"/>
                    <a:pt x="27118" y="6095"/>
                    <a:pt x="27115" y="6097"/>
                  </a:cubicBezTo>
                  <a:cubicBezTo>
                    <a:pt x="27108" y="6103"/>
                    <a:pt x="27106" y="6117"/>
                    <a:pt x="27110" y="6125"/>
                  </a:cubicBezTo>
                  <a:lnTo>
                    <a:pt x="27161" y="6191"/>
                  </a:lnTo>
                  <a:cubicBezTo>
                    <a:pt x="27163" y="6196"/>
                    <a:pt x="27170" y="6200"/>
                    <a:pt x="27176" y="6200"/>
                  </a:cubicBezTo>
                  <a:cubicBezTo>
                    <a:pt x="27181" y="6198"/>
                    <a:pt x="27185" y="6198"/>
                    <a:pt x="27187" y="6196"/>
                  </a:cubicBezTo>
                  <a:cubicBezTo>
                    <a:pt x="27196" y="6189"/>
                    <a:pt x="27198" y="6176"/>
                    <a:pt x="27192" y="6167"/>
                  </a:cubicBezTo>
                  <a:lnTo>
                    <a:pt x="27143" y="6101"/>
                  </a:lnTo>
                  <a:cubicBezTo>
                    <a:pt x="27139" y="6097"/>
                    <a:pt x="27132" y="6095"/>
                    <a:pt x="27125" y="6095"/>
                  </a:cubicBezTo>
                  <a:close/>
                  <a:moveTo>
                    <a:pt x="27225" y="6225"/>
                  </a:moveTo>
                  <a:cubicBezTo>
                    <a:pt x="27221" y="6225"/>
                    <a:pt x="27217" y="6226"/>
                    <a:pt x="27214" y="6229"/>
                  </a:cubicBezTo>
                  <a:cubicBezTo>
                    <a:pt x="27205" y="6235"/>
                    <a:pt x="27203" y="6249"/>
                    <a:pt x="27209" y="6257"/>
                  </a:cubicBezTo>
                  <a:lnTo>
                    <a:pt x="27255" y="6323"/>
                  </a:lnTo>
                  <a:cubicBezTo>
                    <a:pt x="27260" y="6328"/>
                    <a:pt x="27266" y="6332"/>
                    <a:pt x="27273" y="6332"/>
                  </a:cubicBezTo>
                  <a:cubicBezTo>
                    <a:pt x="27277" y="6332"/>
                    <a:pt x="27280" y="6330"/>
                    <a:pt x="27284" y="6328"/>
                  </a:cubicBezTo>
                  <a:cubicBezTo>
                    <a:pt x="27293" y="6321"/>
                    <a:pt x="27295" y="6310"/>
                    <a:pt x="27288" y="6301"/>
                  </a:cubicBezTo>
                  <a:lnTo>
                    <a:pt x="27240" y="6233"/>
                  </a:lnTo>
                  <a:cubicBezTo>
                    <a:pt x="27236" y="6228"/>
                    <a:pt x="27230" y="6225"/>
                    <a:pt x="27225" y="6225"/>
                  </a:cubicBezTo>
                  <a:close/>
                  <a:moveTo>
                    <a:pt x="2860" y="6229"/>
                  </a:moveTo>
                  <a:cubicBezTo>
                    <a:pt x="2855" y="6229"/>
                    <a:pt x="2849" y="6231"/>
                    <a:pt x="2845" y="6235"/>
                  </a:cubicBezTo>
                  <a:lnTo>
                    <a:pt x="2796" y="6301"/>
                  </a:lnTo>
                  <a:cubicBezTo>
                    <a:pt x="2792" y="6310"/>
                    <a:pt x="2794" y="6323"/>
                    <a:pt x="2803" y="6330"/>
                  </a:cubicBezTo>
                  <a:cubicBezTo>
                    <a:pt x="2805" y="6332"/>
                    <a:pt x="2810" y="6334"/>
                    <a:pt x="2814" y="6334"/>
                  </a:cubicBezTo>
                  <a:cubicBezTo>
                    <a:pt x="2821" y="6334"/>
                    <a:pt x="2827" y="6332"/>
                    <a:pt x="2832" y="6325"/>
                  </a:cubicBezTo>
                  <a:lnTo>
                    <a:pt x="2878" y="6260"/>
                  </a:lnTo>
                  <a:cubicBezTo>
                    <a:pt x="2887" y="6243"/>
                    <a:pt x="2875" y="6229"/>
                    <a:pt x="2860" y="6229"/>
                  </a:cubicBezTo>
                  <a:close/>
                  <a:moveTo>
                    <a:pt x="27320" y="6359"/>
                  </a:moveTo>
                  <a:cubicBezTo>
                    <a:pt x="27316" y="6359"/>
                    <a:pt x="27312" y="6360"/>
                    <a:pt x="27308" y="6363"/>
                  </a:cubicBezTo>
                  <a:cubicBezTo>
                    <a:pt x="27299" y="6367"/>
                    <a:pt x="27297" y="6380"/>
                    <a:pt x="27304" y="6389"/>
                  </a:cubicBezTo>
                  <a:lnTo>
                    <a:pt x="27350" y="6457"/>
                  </a:lnTo>
                  <a:cubicBezTo>
                    <a:pt x="27354" y="6462"/>
                    <a:pt x="27361" y="6464"/>
                    <a:pt x="27367" y="6464"/>
                  </a:cubicBezTo>
                  <a:lnTo>
                    <a:pt x="27365" y="6466"/>
                  </a:lnTo>
                  <a:cubicBezTo>
                    <a:pt x="27383" y="6466"/>
                    <a:pt x="27392" y="6446"/>
                    <a:pt x="27383" y="6433"/>
                  </a:cubicBezTo>
                  <a:lnTo>
                    <a:pt x="27337" y="6367"/>
                  </a:lnTo>
                  <a:cubicBezTo>
                    <a:pt x="27333" y="6362"/>
                    <a:pt x="27326" y="6359"/>
                    <a:pt x="27320" y="6359"/>
                  </a:cubicBezTo>
                  <a:close/>
                  <a:moveTo>
                    <a:pt x="2766" y="6361"/>
                  </a:moveTo>
                  <a:cubicBezTo>
                    <a:pt x="2760" y="6361"/>
                    <a:pt x="2754" y="6364"/>
                    <a:pt x="2750" y="6369"/>
                  </a:cubicBezTo>
                  <a:cubicBezTo>
                    <a:pt x="2735" y="6391"/>
                    <a:pt x="2717" y="6413"/>
                    <a:pt x="2702" y="6435"/>
                  </a:cubicBezTo>
                  <a:cubicBezTo>
                    <a:pt x="2697" y="6446"/>
                    <a:pt x="2700" y="6457"/>
                    <a:pt x="2708" y="6464"/>
                  </a:cubicBezTo>
                  <a:cubicBezTo>
                    <a:pt x="2711" y="6466"/>
                    <a:pt x="2715" y="6468"/>
                    <a:pt x="2719" y="6468"/>
                  </a:cubicBezTo>
                  <a:cubicBezTo>
                    <a:pt x="2726" y="6466"/>
                    <a:pt x="2730" y="6464"/>
                    <a:pt x="2735" y="6460"/>
                  </a:cubicBezTo>
                  <a:cubicBezTo>
                    <a:pt x="2750" y="6435"/>
                    <a:pt x="2766" y="6413"/>
                    <a:pt x="2783" y="6391"/>
                  </a:cubicBezTo>
                  <a:cubicBezTo>
                    <a:pt x="2788" y="6383"/>
                    <a:pt x="2785" y="6372"/>
                    <a:pt x="2777" y="6365"/>
                  </a:cubicBezTo>
                  <a:cubicBezTo>
                    <a:pt x="2773" y="6362"/>
                    <a:pt x="2769" y="6361"/>
                    <a:pt x="2766" y="6361"/>
                  </a:cubicBezTo>
                  <a:close/>
                  <a:moveTo>
                    <a:pt x="27416" y="6488"/>
                  </a:moveTo>
                  <a:cubicBezTo>
                    <a:pt x="27401" y="6488"/>
                    <a:pt x="27386" y="6506"/>
                    <a:pt x="27398" y="6523"/>
                  </a:cubicBezTo>
                  <a:cubicBezTo>
                    <a:pt x="27414" y="6545"/>
                    <a:pt x="27429" y="6567"/>
                    <a:pt x="27444" y="6589"/>
                  </a:cubicBezTo>
                  <a:cubicBezTo>
                    <a:pt x="27449" y="6596"/>
                    <a:pt x="27455" y="6598"/>
                    <a:pt x="27462" y="6598"/>
                  </a:cubicBezTo>
                  <a:lnTo>
                    <a:pt x="27460" y="6600"/>
                  </a:lnTo>
                  <a:cubicBezTo>
                    <a:pt x="27464" y="6600"/>
                    <a:pt x="27471" y="6598"/>
                    <a:pt x="27473" y="6594"/>
                  </a:cubicBezTo>
                  <a:cubicBezTo>
                    <a:pt x="27482" y="6587"/>
                    <a:pt x="27484" y="6576"/>
                    <a:pt x="27480" y="6567"/>
                  </a:cubicBezTo>
                  <a:lnTo>
                    <a:pt x="27433" y="6499"/>
                  </a:lnTo>
                  <a:cubicBezTo>
                    <a:pt x="27429" y="6491"/>
                    <a:pt x="27422" y="6488"/>
                    <a:pt x="27416" y="6488"/>
                  </a:cubicBezTo>
                  <a:close/>
                  <a:moveTo>
                    <a:pt x="2673" y="6495"/>
                  </a:moveTo>
                  <a:cubicBezTo>
                    <a:pt x="2666" y="6495"/>
                    <a:pt x="2660" y="6498"/>
                    <a:pt x="2656" y="6503"/>
                  </a:cubicBezTo>
                  <a:lnTo>
                    <a:pt x="2610" y="6572"/>
                  </a:lnTo>
                  <a:cubicBezTo>
                    <a:pt x="2605" y="6580"/>
                    <a:pt x="2607" y="6591"/>
                    <a:pt x="2616" y="6598"/>
                  </a:cubicBezTo>
                  <a:cubicBezTo>
                    <a:pt x="2618" y="6600"/>
                    <a:pt x="2623" y="6602"/>
                    <a:pt x="2627" y="6602"/>
                  </a:cubicBezTo>
                  <a:cubicBezTo>
                    <a:pt x="2634" y="6602"/>
                    <a:pt x="2640" y="6598"/>
                    <a:pt x="2643" y="6594"/>
                  </a:cubicBezTo>
                  <a:lnTo>
                    <a:pt x="2689" y="6525"/>
                  </a:lnTo>
                  <a:cubicBezTo>
                    <a:pt x="2695" y="6517"/>
                    <a:pt x="2693" y="6503"/>
                    <a:pt x="2684" y="6499"/>
                  </a:cubicBezTo>
                  <a:cubicBezTo>
                    <a:pt x="2681" y="6496"/>
                    <a:pt x="2677" y="6495"/>
                    <a:pt x="2673" y="6495"/>
                  </a:cubicBezTo>
                  <a:close/>
                  <a:moveTo>
                    <a:pt x="27507" y="6627"/>
                  </a:moveTo>
                  <a:cubicBezTo>
                    <a:pt x="27503" y="6627"/>
                    <a:pt x="27498" y="6628"/>
                    <a:pt x="27495" y="6631"/>
                  </a:cubicBezTo>
                  <a:cubicBezTo>
                    <a:pt x="27486" y="6635"/>
                    <a:pt x="27484" y="6649"/>
                    <a:pt x="27488" y="6657"/>
                  </a:cubicBezTo>
                  <a:lnTo>
                    <a:pt x="27535" y="6725"/>
                  </a:lnTo>
                  <a:cubicBezTo>
                    <a:pt x="27539" y="6730"/>
                    <a:pt x="27545" y="6734"/>
                    <a:pt x="27552" y="6734"/>
                  </a:cubicBezTo>
                  <a:cubicBezTo>
                    <a:pt x="27556" y="6734"/>
                    <a:pt x="27559" y="6734"/>
                    <a:pt x="27563" y="6730"/>
                  </a:cubicBezTo>
                  <a:cubicBezTo>
                    <a:pt x="27572" y="6725"/>
                    <a:pt x="27574" y="6712"/>
                    <a:pt x="27567" y="6703"/>
                  </a:cubicBezTo>
                  <a:lnTo>
                    <a:pt x="27524" y="6635"/>
                  </a:lnTo>
                  <a:cubicBezTo>
                    <a:pt x="27520" y="6630"/>
                    <a:pt x="27513" y="6627"/>
                    <a:pt x="27507" y="6627"/>
                  </a:cubicBezTo>
                  <a:close/>
                  <a:moveTo>
                    <a:pt x="2579" y="6629"/>
                  </a:moveTo>
                  <a:cubicBezTo>
                    <a:pt x="2574" y="6629"/>
                    <a:pt x="2568" y="6631"/>
                    <a:pt x="2563" y="6638"/>
                  </a:cubicBezTo>
                  <a:lnTo>
                    <a:pt x="2517" y="6708"/>
                  </a:lnTo>
                  <a:cubicBezTo>
                    <a:pt x="2513" y="6717"/>
                    <a:pt x="2515" y="6728"/>
                    <a:pt x="2524" y="6734"/>
                  </a:cubicBezTo>
                  <a:cubicBezTo>
                    <a:pt x="2528" y="6736"/>
                    <a:pt x="2530" y="6736"/>
                    <a:pt x="2535" y="6739"/>
                  </a:cubicBezTo>
                  <a:cubicBezTo>
                    <a:pt x="2541" y="6739"/>
                    <a:pt x="2548" y="6734"/>
                    <a:pt x="2552" y="6730"/>
                  </a:cubicBezTo>
                  <a:cubicBezTo>
                    <a:pt x="2568" y="6708"/>
                    <a:pt x="2583" y="6684"/>
                    <a:pt x="2599" y="6662"/>
                  </a:cubicBezTo>
                  <a:cubicBezTo>
                    <a:pt x="2610" y="6646"/>
                    <a:pt x="2594" y="6629"/>
                    <a:pt x="2579" y="6629"/>
                  </a:cubicBezTo>
                  <a:close/>
                  <a:moveTo>
                    <a:pt x="27596" y="6761"/>
                  </a:moveTo>
                  <a:cubicBezTo>
                    <a:pt x="27583" y="6761"/>
                    <a:pt x="27570" y="6777"/>
                    <a:pt x="27581" y="6794"/>
                  </a:cubicBezTo>
                  <a:cubicBezTo>
                    <a:pt x="27596" y="6816"/>
                    <a:pt x="27609" y="6840"/>
                    <a:pt x="27625" y="6862"/>
                  </a:cubicBezTo>
                  <a:cubicBezTo>
                    <a:pt x="27629" y="6868"/>
                    <a:pt x="27636" y="6871"/>
                    <a:pt x="27642" y="6871"/>
                  </a:cubicBezTo>
                  <a:lnTo>
                    <a:pt x="27642" y="6873"/>
                  </a:lnTo>
                  <a:cubicBezTo>
                    <a:pt x="27647" y="6871"/>
                    <a:pt x="27649" y="6871"/>
                    <a:pt x="27653" y="6866"/>
                  </a:cubicBezTo>
                  <a:cubicBezTo>
                    <a:pt x="27662" y="6860"/>
                    <a:pt x="27664" y="6849"/>
                    <a:pt x="27660" y="6840"/>
                  </a:cubicBezTo>
                  <a:cubicBezTo>
                    <a:pt x="27644" y="6816"/>
                    <a:pt x="27629" y="6794"/>
                    <a:pt x="27614" y="6772"/>
                  </a:cubicBezTo>
                  <a:cubicBezTo>
                    <a:pt x="27609" y="6764"/>
                    <a:pt x="27603" y="6761"/>
                    <a:pt x="27596" y="6761"/>
                  </a:cubicBezTo>
                  <a:close/>
                  <a:moveTo>
                    <a:pt x="2491" y="6765"/>
                  </a:moveTo>
                  <a:cubicBezTo>
                    <a:pt x="2484" y="6765"/>
                    <a:pt x="2477" y="6768"/>
                    <a:pt x="2473" y="6776"/>
                  </a:cubicBezTo>
                  <a:lnTo>
                    <a:pt x="2427" y="6844"/>
                  </a:lnTo>
                  <a:cubicBezTo>
                    <a:pt x="2423" y="6853"/>
                    <a:pt x="2425" y="6866"/>
                    <a:pt x="2434" y="6871"/>
                  </a:cubicBezTo>
                  <a:cubicBezTo>
                    <a:pt x="2438" y="6873"/>
                    <a:pt x="2440" y="6875"/>
                    <a:pt x="2445" y="6875"/>
                  </a:cubicBezTo>
                  <a:cubicBezTo>
                    <a:pt x="2451" y="6875"/>
                    <a:pt x="2458" y="6873"/>
                    <a:pt x="2462" y="6866"/>
                  </a:cubicBezTo>
                  <a:lnTo>
                    <a:pt x="2506" y="6798"/>
                  </a:lnTo>
                  <a:cubicBezTo>
                    <a:pt x="2520" y="6781"/>
                    <a:pt x="2505" y="6765"/>
                    <a:pt x="2491" y="6765"/>
                  </a:cubicBezTo>
                  <a:close/>
                  <a:moveTo>
                    <a:pt x="27687" y="6898"/>
                  </a:moveTo>
                  <a:cubicBezTo>
                    <a:pt x="27673" y="6898"/>
                    <a:pt x="27659" y="6914"/>
                    <a:pt x="27669" y="6930"/>
                  </a:cubicBezTo>
                  <a:cubicBezTo>
                    <a:pt x="27684" y="6952"/>
                    <a:pt x="27699" y="6976"/>
                    <a:pt x="27713" y="6998"/>
                  </a:cubicBezTo>
                  <a:cubicBezTo>
                    <a:pt x="27717" y="7005"/>
                    <a:pt x="27724" y="7009"/>
                    <a:pt x="27730" y="7009"/>
                  </a:cubicBezTo>
                  <a:cubicBezTo>
                    <a:pt x="27745" y="7009"/>
                    <a:pt x="27756" y="6989"/>
                    <a:pt x="27748" y="6976"/>
                  </a:cubicBezTo>
                  <a:cubicBezTo>
                    <a:pt x="27732" y="6954"/>
                    <a:pt x="27719" y="6930"/>
                    <a:pt x="27704" y="6908"/>
                  </a:cubicBezTo>
                  <a:cubicBezTo>
                    <a:pt x="27699" y="6901"/>
                    <a:pt x="27693" y="6898"/>
                    <a:pt x="27687" y="6898"/>
                  </a:cubicBezTo>
                  <a:close/>
                  <a:moveTo>
                    <a:pt x="2399" y="6904"/>
                  </a:moveTo>
                  <a:cubicBezTo>
                    <a:pt x="2393" y="6904"/>
                    <a:pt x="2388" y="6907"/>
                    <a:pt x="2383" y="6912"/>
                  </a:cubicBezTo>
                  <a:cubicBezTo>
                    <a:pt x="2368" y="6936"/>
                    <a:pt x="2355" y="6958"/>
                    <a:pt x="2339" y="6983"/>
                  </a:cubicBezTo>
                  <a:cubicBezTo>
                    <a:pt x="2333" y="6991"/>
                    <a:pt x="2337" y="7002"/>
                    <a:pt x="2346" y="7009"/>
                  </a:cubicBezTo>
                  <a:cubicBezTo>
                    <a:pt x="2348" y="7011"/>
                    <a:pt x="2352" y="7013"/>
                    <a:pt x="2356" y="7013"/>
                  </a:cubicBezTo>
                  <a:lnTo>
                    <a:pt x="2356" y="7013"/>
                  </a:lnTo>
                  <a:cubicBezTo>
                    <a:pt x="2364" y="7013"/>
                    <a:pt x="2370" y="7009"/>
                    <a:pt x="2374" y="7005"/>
                  </a:cubicBezTo>
                  <a:lnTo>
                    <a:pt x="2418" y="6934"/>
                  </a:lnTo>
                  <a:cubicBezTo>
                    <a:pt x="2426" y="6919"/>
                    <a:pt x="2413" y="6904"/>
                    <a:pt x="2399" y="6904"/>
                  </a:cubicBezTo>
                  <a:close/>
                  <a:moveTo>
                    <a:pt x="2356" y="7013"/>
                  </a:moveTo>
                  <a:cubicBezTo>
                    <a:pt x="2355" y="7013"/>
                    <a:pt x="2355" y="7013"/>
                    <a:pt x="2355" y="7013"/>
                  </a:cubicBezTo>
                  <a:lnTo>
                    <a:pt x="2357" y="7013"/>
                  </a:lnTo>
                  <a:cubicBezTo>
                    <a:pt x="2357" y="7013"/>
                    <a:pt x="2356" y="7013"/>
                    <a:pt x="2356" y="7013"/>
                  </a:cubicBezTo>
                  <a:close/>
                  <a:moveTo>
                    <a:pt x="27773" y="7038"/>
                  </a:moveTo>
                  <a:cubicBezTo>
                    <a:pt x="27769" y="7038"/>
                    <a:pt x="27766" y="7038"/>
                    <a:pt x="27763" y="7040"/>
                  </a:cubicBezTo>
                  <a:cubicBezTo>
                    <a:pt x="27754" y="7046"/>
                    <a:pt x="27752" y="7057"/>
                    <a:pt x="27756" y="7068"/>
                  </a:cubicBezTo>
                  <a:cubicBezTo>
                    <a:pt x="27772" y="7090"/>
                    <a:pt x="27785" y="7114"/>
                    <a:pt x="27800" y="7136"/>
                  </a:cubicBezTo>
                  <a:cubicBezTo>
                    <a:pt x="27802" y="7142"/>
                    <a:pt x="27807" y="7146"/>
                    <a:pt x="27814" y="7146"/>
                  </a:cubicBezTo>
                  <a:cubicBezTo>
                    <a:pt x="27815" y="7146"/>
                    <a:pt x="27816" y="7146"/>
                    <a:pt x="27818" y="7145"/>
                  </a:cubicBezTo>
                  <a:lnTo>
                    <a:pt x="27818" y="7145"/>
                  </a:lnTo>
                  <a:lnTo>
                    <a:pt x="27816" y="7147"/>
                  </a:lnTo>
                  <a:cubicBezTo>
                    <a:pt x="27820" y="7147"/>
                    <a:pt x="27825" y="7145"/>
                    <a:pt x="27827" y="7143"/>
                  </a:cubicBezTo>
                  <a:cubicBezTo>
                    <a:pt x="27836" y="7136"/>
                    <a:pt x="27840" y="7125"/>
                    <a:pt x="27833" y="7117"/>
                  </a:cubicBezTo>
                  <a:cubicBezTo>
                    <a:pt x="27820" y="7092"/>
                    <a:pt x="27805" y="7071"/>
                    <a:pt x="27789" y="7046"/>
                  </a:cubicBezTo>
                  <a:cubicBezTo>
                    <a:pt x="27787" y="7040"/>
                    <a:pt x="27780" y="7038"/>
                    <a:pt x="27773" y="7038"/>
                  </a:cubicBezTo>
                  <a:close/>
                  <a:moveTo>
                    <a:pt x="2311" y="7042"/>
                  </a:moveTo>
                  <a:cubicBezTo>
                    <a:pt x="2305" y="7042"/>
                    <a:pt x="2299" y="7044"/>
                    <a:pt x="2295" y="7051"/>
                  </a:cubicBezTo>
                  <a:lnTo>
                    <a:pt x="2251" y="7121"/>
                  </a:lnTo>
                  <a:cubicBezTo>
                    <a:pt x="2245" y="7130"/>
                    <a:pt x="2249" y="7143"/>
                    <a:pt x="2258" y="7150"/>
                  </a:cubicBezTo>
                  <a:cubicBezTo>
                    <a:pt x="2260" y="7150"/>
                    <a:pt x="2265" y="7152"/>
                    <a:pt x="2269" y="7152"/>
                  </a:cubicBezTo>
                  <a:cubicBezTo>
                    <a:pt x="2276" y="7152"/>
                    <a:pt x="2282" y="7150"/>
                    <a:pt x="2286" y="7143"/>
                  </a:cubicBezTo>
                  <a:cubicBezTo>
                    <a:pt x="2300" y="7119"/>
                    <a:pt x="2315" y="7097"/>
                    <a:pt x="2328" y="7073"/>
                  </a:cubicBezTo>
                  <a:cubicBezTo>
                    <a:pt x="2339" y="7057"/>
                    <a:pt x="2325" y="7042"/>
                    <a:pt x="2311" y="7042"/>
                  </a:cubicBezTo>
                  <a:close/>
                  <a:moveTo>
                    <a:pt x="27859" y="7176"/>
                  </a:moveTo>
                  <a:cubicBezTo>
                    <a:pt x="27855" y="7176"/>
                    <a:pt x="27852" y="7177"/>
                    <a:pt x="27849" y="7178"/>
                  </a:cubicBezTo>
                  <a:cubicBezTo>
                    <a:pt x="27840" y="7185"/>
                    <a:pt x="27838" y="7196"/>
                    <a:pt x="27842" y="7207"/>
                  </a:cubicBezTo>
                  <a:lnTo>
                    <a:pt x="27884" y="7275"/>
                  </a:lnTo>
                  <a:cubicBezTo>
                    <a:pt x="27888" y="7281"/>
                    <a:pt x="27895" y="7286"/>
                    <a:pt x="27902" y="7286"/>
                  </a:cubicBezTo>
                  <a:cubicBezTo>
                    <a:pt x="27906" y="7286"/>
                    <a:pt x="27908" y="7286"/>
                    <a:pt x="27913" y="7284"/>
                  </a:cubicBezTo>
                  <a:cubicBezTo>
                    <a:pt x="27921" y="7277"/>
                    <a:pt x="27924" y="7264"/>
                    <a:pt x="27919" y="7255"/>
                  </a:cubicBezTo>
                  <a:lnTo>
                    <a:pt x="27877" y="7185"/>
                  </a:lnTo>
                  <a:cubicBezTo>
                    <a:pt x="27873" y="7179"/>
                    <a:pt x="27866" y="7176"/>
                    <a:pt x="27859" y="7176"/>
                  </a:cubicBezTo>
                  <a:close/>
                  <a:moveTo>
                    <a:pt x="2225" y="7182"/>
                  </a:moveTo>
                  <a:cubicBezTo>
                    <a:pt x="2218" y="7182"/>
                    <a:pt x="2212" y="7186"/>
                    <a:pt x="2207" y="7191"/>
                  </a:cubicBezTo>
                  <a:lnTo>
                    <a:pt x="2166" y="7262"/>
                  </a:lnTo>
                  <a:cubicBezTo>
                    <a:pt x="2159" y="7271"/>
                    <a:pt x="2163" y="7281"/>
                    <a:pt x="2172" y="7288"/>
                  </a:cubicBezTo>
                  <a:cubicBezTo>
                    <a:pt x="2174" y="7290"/>
                    <a:pt x="2179" y="7290"/>
                    <a:pt x="2183" y="7292"/>
                  </a:cubicBezTo>
                  <a:cubicBezTo>
                    <a:pt x="2190" y="7290"/>
                    <a:pt x="2196" y="7288"/>
                    <a:pt x="2199" y="7281"/>
                  </a:cubicBezTo>
                  <a:cubicBezTo>
                    <a:pt x="2214" y="7257"/>
                    <a:pt x="2227" y="7235"/>
                    <a:pt x="2243" y="7211"/>
                  </a:cubicBezTo>
                  <a:cubicBezTo>
                    <a:pt x="2247" y="7202"/>
                    <a:pt x="2245" y="7189"/>
                    <a:pt x="2236" y="7185"/>
                  </a:cubicBezTo>
                  <a:cubicBezTo>
                    <a:pt x="2232" y="7183"/>
                    <a:pt x="2229" y="7182"/>
                    <a:pt x="2225" y="7182"/>
                  </a:cubicBezTo>
                  <a:close/>
                  <a:moveTo>
                    <a:pt x="27945" y="7314"/>
                  </a:moveTo>
                  <a:cubicBezTo>
                    <a:pt x="27930" y="7314"/>
                    <a:pt x="27914" y="7331"/>
                    <a:pt x="27926" y="7347"/>
                  </a:cubicBezTo>
                  <a:cubicBezTo>
                    <a:pt x="27941" y="7369"/>
                    <a:pt x="27954" y="7394"/>
                    <a:pt x="27967" y="7418"/>
                  </a:cubicBezTo>
                  <a:cubicBezTo>
                    <a:pt x="27972" y="7422"/>
                    <a:pt x="27978" y="7426"/>
                    <a:pt x="27987" y="7427"/>
                  </a:cubicBezTo>
                  <a:lnTo>
                    <a:pt x="27987" y="7427"/>
                  </a:lnTo>
                  <a:cubicBezTo>
                    <a:pt x="27991" y="7427"/>
                    <a:pt x="27994" y="7426"/>
                    <a:pt x="27996" y="7424"/>
                  </a:cubicBezTo>
                  <a:cubicBezTo>
                    <a:pt x="28005" y="7418"/>
                    <a:pt x="28009" y="7407"/>
                    <a:pt x="28003" y="7396"/>
                  </a:cubicBezTo>
                  <a:lnTo>
                    <a:pt x="27961" y="7325"/>
                  </a:lnTo>
                  <a:cubicBezTo>
                    <a:pt x="27957" y="7317"/>
                    <a:pt x="27951" y="7314"/>
                    <a:pt x="27945" y="7314"/>
                  </a:cubicBezTo>
                  <a:close/>
                  <a:moveTo>
                    <a:pt x="27987" y="7427"/>
                  </a:moveTo>
                  <a:lnTo>
                    <a:pt x="27987" y="7427"/>
                  </a:lnTo>
                  <a:cubicBezTo>
                    <a:pt x="27986" y="7427"/>
                    <a:pt x="27986" y="7427"/>
                    <a:pt x="27985" y="7427"/>
                  </a:cubicBezTo>
                  <a:lnTo>
                    <a:pt x="27987" y="7427"/>
                  </a:lnTo>
                  <a:cubicBezTo>
                    <a:pt x="27987" y="7427"/>
                    <a:pt x="27987" y="7427"/>
                    <a:pt x="27987" y="7427"/>
                  </a:cubicBezTo>
                  <a:close/>
                  <a:moveTo>
                    <a:pt x="2140" y="7322"/>
                  </a:moveTo>
                  <a:cubicBezTo>
                    <a:pt x="2134" y="7322"/>
                    <a:pt x="2127" y="7326"/>
                    <a:pt x="2124" y="7332"/>
                  </a:cubicBezTo>
                  <a:lnTo>
                    <a:pt x="2082" y="7402"/>
                  </a:lnTo>
                  <a:cubicBezTo>
                    <a:pt x="2076" y="7413"/>
                    <a:pt x="2080" y="7424"/>
                    <a:pt x="2089" y="7431"/>
                  </a:cubicBezTo>
                  <a:cubicBezTo>
                    <a:pt x="2091" y="7433"/>
                    <a:pt x="2095" y="7433"/>
                    <a:pt x="2100" y="7433"/>
                  </a:cubicBezTo>
                  <a:cubicBezTo>
                    <a:pt x="2106" y="7433"/>
                    <a:pt x="2113" y="7429"/>
                    <a:pt x="2115" y="7422"/>
                  </a:cubicBezTo>
                  <a:lnTo>
                    <a:pt x="2159" y="7352"/>
                  </a:lnTo>
                  <a:cubicBezTo>
                    <a:pt x="2163" y="7343"/>
                    <a:pt x="2159" y="7332"/>
                    <a:pt x="2150" y="7325"/>
                  </a:cubicBezTo>
                  <a:cubicBezTo>
                    <a:pt x="2147" y="7323"/>
                    <a:pt x="2144" y="7322"/>
                    <a:pt x="2140" y="7322"/>
                  </a:cubicBezTo>
                  <a:close/>
                  <a:moveTo>
                    <a:pt x="28027" y="7457"/>
                  </a:moveTo>
                  <a:cubicBezTo>
                    <a:pt x="28024" y="7457"/>
                    <a:pt x="28021" y="7458"/>
                    <a:pt x="28018" y="7460"/>
                  </a:cubicBezTo>
                  <a:cubicBezTo>
                    <a:pt x="28007" y="7466"/>
                    <a:pt x="28005" y="7477"/>
                    <a:pt x="28009" y="7488"/>
                  </a:cubicBezTo>
                  <a:lnTo>
                    <a:pt x="28051" y="7558"/>
                  </a:lnTo>
                  <a:cubicBezTo>
                    <a:pt x="28055" y="7565"/>
                    <a:pt x="28062" y="7567"/>
                    <a:pt x="28069" y="7567"/>
                  </a:cubicBezTo>
                  <a:cubicBezTo>
                    <a:pt x="28071" y="7567"/>
                    <a:pt x="28075" y="7567"/>
                    <a:pt x="28077" y="7565"/>
                  </a:cubicBezTo>
                  <a:cubicBezTo>
                    <a:pt x="28088" y="7561"/>
                    <a:pt x="28091" y="7547"/>
                    <a:pt x="28086" y="7539"/>
                  </a:cubicBezTo>
                  <a:lnTo>
                    <a:pt x="28044" y="7466"/>
                  </a:lnTo>
                  <a:cubicBezTo>
                    <a:pt x="28040" y="7460"/>
                    <a:pt x="28034" y="7457"/>
                    <a:pt x="28027" y="7457"/>
                  </a:cubicBezTo>
                  <a:close/>
                  <a:moveTo>
                    <a:pt x="2058" y="7464"/>
                  </a:moveTo>
                  <a:cubicBezTo>
                    <a:pt x="2051" y="7464"/>
                    <a:pt x="2045" y="7467"/>
                    <a:pt x="2040" y="7475"/>
                  </a:cubicBezTo>
                  <a:cubicBezTo>
                    <a:pt x="2027" y="7497"/>
                    <a:pt x="2012" y="7521"/>
                    <a:pt x="1999" y="7545"/>
                  </a:cubicBezTo>
                  <a:cubicBezTo>
                    <a:pt x="1994" y="7554"/>
                    <a:pt x="1996" y="7567"/>
                    <a:pt x="2005" y="7572"/>
                  </a:cubicBezTo>
                  <a:cubicBezTo>
                    <a:pt x="2010" y="7574"/>
                    <a:pt x="2012" y="7576"/>
                    <a:pt x="2016" y="7576"/>
                  </a:cubicBezTo>
                  <a:cubicBezTo>
                    <a:pt x="2023" y="7576"/>
                    <a:pt x="2029" y="7572"/>
                    <a:pt x="2034" y="7565"/>
                  </a:cubicBezTo>
                  <a:cubicBezTo>
                    <a:pt x="2047" y="7541"/>
                    <a:pt x="2062" y="7519"/>
                    <a:pt x="2076" y="7495"/>
                  </a:cubicBezTo>
                  <a:cubicBezTo>
                    <a:pt x="2084" y="7478"/>
                    <a:pt x="2071" y="7464"/>
                    <a:pt x="2058" y="7464"/>
                  </a:cubicBezTo>
                  <a:close/>
                  <a:moveTo>
                    <a:pt x="28109" y="7596"/>
                  </a:moveTo>
                  <a:cubicBezTo>
                    <a:pt x="28095" y="7596"/>
                    <a:pt x="28080" y="7612"/>
                    <a:pt x="28091" y="7629"/>
                  </a:cubicBezTo>
                  <a:cubicBezTo>
                    <a:pt x="28104" y="7653"/>
                    <a:pt x="28117" y="7675"/>
                    <a:pt x="28132" y="7699"/>
                  </a:cubicBezTo>
                  <a:cubicBezTo>
                    <a:pt x="28135" y="7706"/>
                    <a:pt x="28141" y="7710"/>
                    <a:pt x="28150" y="7710"/>
                  </a:cubicBezTo>
                  <a:cubicBezTo>
                    <a:pt x="28152" y="7710"/>
                    <a:pt x="28156" y="7708"/>
                    <a:pt x="28159" y="7708"/>
                  </a:cubicBezTo>
                  <a:cubicBezTo>
                    <a:pt x="28170" y="7701"/>
                    <a:pt x="28172" y="7688"/>
                    <a:pt x="28167" y="7679"/>
                  </a:cubicBezTo>
                  <a:lnTo>
                    <a:pt x="28126" y="7609"/>
                  </a:lnTo>
                  <a:cubicBezTo>
                    <a:pt x="28122" y="7600"/>
                    <a:pt x="28116" y="7596"/>
                    <a:pt x="28109" y="7596"/>
                  </a:cubicBezTo>
                  <a:close/>
                  <a:moveTo>
                    <a:pt x="1974" y="7606"/>
                  </a:moveTo>
                  <a:cubicBezTo>
                    <a:pt x="1968" y="7606"/>
                    <a:pt x="1962" y="7609"/>
                    <a:pt x="1957" y="7616"/>
                  </a:cubicBezTo>
                  <a:lnTo>
                    <a:pt x="1917" y="7688"/>
                  </a:lnTo>
                  <a:cubicBezTo>
                    <a:pt x="1913" y="7697"/>
                    <a:pt x="1915" y="7710"/>
                    <a:pt x="1926" y="7714"/>
                  </a:cubicBezTo>
                  <a:cubicBezTo>
                    <a:pt x="1928" y="7717"/>
                    <a:pt x="1933" y="7719"/>
                    <a:pt x="1935" y="7719"/>
                  </a:cubicBezTo>
                  <a:lnTo>
                    <a:pt x="1935" y="7717"/>
                  </a:lnTo>
                  <a:cubicBezTo>
                    <a:pt x="1941" y="7717"/>
                    <a:pt x="1948" y="7714"/>
                    <a:pt x="1952" y="7708"/>
                  </a:cubicBezTo>
                  <a:lnTo>
                    <a:pt x="1994" y="7635"/>
                  </a:lnTo>
                  <a:cubicBezTo>
                    <a:pt x="2002" y="7620"/>
                    <a:pt x="1988" y="7606"/>
                    <a:pt x="1974" y="7606"/>
                  </a:cubicBezTo>
                  <a:close/>
                  <a:moveTo>
                    <a:pt x="28190" y="7741"/>
                  </a:moveTo>
                  <a:cubicBezTo>
                    <a:pt x="28176" y="7741"/>
                    <a:pt x="28163" y="7755"/>
                    <a:pt x="28172" y="7772"/>
                  </a:cubicBezTo>
                  <a:cubicBezTo>
                    <a:pt x="28183" y="7794"/>
                    <a:pt x="28198" y="7818"/>
                    <a:pt x="28211" y="7842"/>
                  </a:cubicBezTo>
                  <a:cubicBezTo>
                    <a:pt x="28214" y="7849"/>
                    <a:pt x="28220" y="7853"/>
                    <a:pt x="28229" y="7853"/>
                  </a:cubicBezTo>
                  <a:cubicBezTo>
                    <a:pt x="28231" y="7853"/>
                    <a:pt x="28236" y="7851"/>
                    <a:pt x="28238" y="7851"/>
                  </a:cubicBezTo>
                  <a:cubicBezTo>
                    <a:pt x="28249" y="7844"/>
                    <a:pt x="28251" y="7831"/>
                    <a:pt x="28247" y="7822"/>
                  </a:cubicBezTo>
                  <a:cubicBezTo>
                    <a:pt x="28233" y="7798"/>
                    <a:pt x="28220" y="7774"/>
                    <a:pt x="28207" y="7752"/>
                  </a:cubicBezTo>
                  <a:cubicBezTo>
                    <a:pt x="28203" y="7744"/>
                    <a:pt x="28196" y="7741"/>
                    <a:pt x="28190" y="7741"/>
                  </a:cubicBezTo>
                  <a:close/>
                  <a:moveTo>
                    <a:pt x="1894" y="7749"/>
                  </a:moveTo>
                  <a:cubicBezTo>
                    <a:pt x="1887" y="7749"/>
                    <a:pt x="1881" y="7753"/>
                    <a:pt x="1878" y="7758"/>
                  </a:cubicBezTo>
                  <a:lnTo>
                    <a:pt x="1838" y="7831"/>
                  </a:lnTo>
                  <a:cubicBezTo>
                    <a:pt x="1832" y="7842"/>
                    <a:pt x="1836" y="7853"/>
                    <a:pt x="1845" y="7860"/>
                  </a:cubicBezTo>
                  <a:cubicBezTo>
                    <a:pt x="1849" y="7860"/>
                    <a:pt x="1851" y="7862"/>
                    <a:pt x="1856" y="7862"/>
                  </a:cubicBezTo>
                  <a:cubicBezTo>
                    <a:pt x="1862" y="7862"/>
                    <a:pt x="1869" y="7857"/>
                    <a:pt x="1873" y="7851"/>
                  </a:cubicBezTo>
                  <a:cubicBezTo>
                    <a:pt x="1884" y="7827"/>
                    <a:pt x="1900" y="7802"/>
                    <a:pt x="1913" y="7778"/>
                  </a:cubicBezTo>
                  <a:cubicBezTo>
                    <a:pt x="1917" y="7769"/>
                    <a:pt x="1915" y="7756"/>
                    <a:pt x="1904" y="7752"/>
                  </a:cubicBezTo>
                  <a:cubicBezTo>
                    <a:pt x="1901" y="7750"/>
                    <a:pt x="1898" y="7749"/>
                    <a:pt x="1894" y="7749"/>
                  </a:cubicBezTo>
                  <a:close/>
                  <a:moveTo>
                    <a:pt x="28267" y="7884"/>
                  </a:moveTo>
                  <a:cubicBezTo>
                    <a:pt x="28264" y="7884"/>
                    <a:pt x="28260" y="7884"/>
                    <a:pt x="28258" y="7886"/>
                  </a:cubicBezTo>
                  <a:cubicBezTo>
                    <a:pt x="28247" y="7892"/>
                    <a:pt x="28244" y="7903"/>
                    <a:pt x="28249" y="7914"/>
                  </a:cubicBezTo>
                  <a:lnTo>
                    <a:pt x="28288" y="7985"/>
                  </a:lnTo>
                  <a:cubicBezTo>
                    <a:pt x="28291" y="7991"/>
                    <a:pt x="28297" y="7996"/>
                    <a:pt x="28306" y="7996"/>
                  </a:cubicBezTo>
                  <a:cubicBezTo>
                    <a:pt x="28308" y="7996"/>
                    <a:pt x="28313" y="7996"/>
                    <a:pt x="28315" y="7994"/>
                  </a:cubicBezTo>
                  <a:cubicBezTo>
                    <a:pt x="28326" y="7989"/>
                    <a:pt x="28328" y="7976"/>
                    <a:pt x="28324" y="7967"/>
                  </a:cubicBezTo>
                  <a:cubicBezTo>
                    <a:pt x="28313" y="7943"/>
                    <a:pt x="28297" y="7919"/>
                    <a:pt x="28284" y="7895"/>
                  </a:cubicBezTo>
                  <a:cubicBezTo>
                    <a:pt x="28281" y="7887"/>
                    <a:pt x="28274" y="7884"/>
                    <a:pt x="28267" y="7884"/>
                  </a:cubicBezTo>
                  <a:close/>
                  <a:moveTo>
                    <a:pt x="1816" y="7890"/>
                  </a:moveTo>
                  <a:cubicBezTo>
                    <a:pt x="1809" y="7890"/>
                    <a:pt x="1802" y="7894"/>
                    <a:pt x="1799" y="7903"/>
                  </a:cubicBezTo>
                  <a:lnTo>
                    <a:pt x="1759" y="7976"/>
                  </a:lnTo>
                  <a:cubicBezTo>
                    <a:pt x="1755" y="7985"/>
                    <a:pt x="1757" y="7998"/>
                    <a:pt x="1768" y="8002"/>
                  </a:cubicBezTo>
                  <a:cubicBezTo>
                    <a:pt x="1770" y="8005"/>
                    <a:pt x="1774" y="8005"/>
                    <a:pt x="1777" y="8007"/>
                  </a:cubicBezTo>
                  <a:cubicBezTo>
                    <a:pt x="1785" y="8007"/>
                    <a:pt x="1792" y="8002"/>
                    <a:pt x="1794" y="7996"/>
                  </a:cubicBezTo>
                  <a:lnTo>
                    <a:pt x="1834" y="7923"/>
                  </a:lnTo>
                  <a:cubicBezTo>
                    <a:pt x="1845" y="7906"/>
                    <a:pt x="1831" y="7890"/>
                    <a:pt x="1816" y="7890"/>
                  </a:cubicBezTo>
                  <a:close/>
                  <a:moveTo>
                    <a:pt x="28345" y="8027"/>
                  </a:moveTo>
                  <a:cubicBezTo>
                    <a:pt x="28331" y="8027"/>
                    <a:pt x="28317" y="8041"/>
                    <a:pt x="28326" y="8057"/>
                  </a:cubicBezTo>
                  <a:lnTo>
                    <a:pt x="28363" y="8130"/>
                  </a:lnTo>
                  <a:cubicBezTo>
                    <a:pt x="28367" y="8136"/>
                    <a:pt x="28374" y="8141"/>
                    <a:pt x="28381" y="8141"/>
                  </a:cubicBezTo>
                  <a:lnTo>
                    <a:pt x="28383" y="8141"/>
                  </a:lnTo>
                  <a:cubicBezTo>
                    <a:pt x="28385" y="8141"/>
                    <a:pt x="28387" y="8139"/>
                    <a:pt x="28392" y="8139"/>
                  </a:cubicBezTo>
                  <a:cubicBezTo>
                    <a:pt x="28400" y="8132"/>
                    <a:pt x="28405" y="8121"/>
                    <a:pt x="28400" y="8110"/>
                  </a:cubicBezTo>
                  <a:lnTo>
                    <a:pt x="28361" y="8038"/>
                  </a:lnTo>
                  <a:cubicBezTo>
                    <a:pt x="28357" y="8030"/>
                    <a:pt x="28351" y="8027"/>
                    <a:pt x="28345" y="8027"/>
                  </a:cubicBezTo>
                  <a:close/>
                  <a:moveTo>
                    <a:pt x="1738" y="8038"/>
                  </a:moveTo>
                  <a:cubicBezTo>
                    <a:pt x="1731" y="8038"/>
                    <a:pt x="1725" y="8041"/>
                    <a:pt x="1722" y="8049"/>
                  </a:cubicBezTo>
                  <a:cubicBezTo>
                    <a:pt x="1708" y="8073"/>
                    <a:pt x="1695" y="8097"/>
                    <a:pt x="1682" y="8121"/>
                  </a:cubicBezTo>
                  <a:cubicBezTo>
                    <a:pt x="1678" y="8132"/>
                    <a:pt x="1682" y="8143"/>
                    <a:pt x="1691" y="8150"/>
                  </a:cubicBezTo>
                  <a:cubicBezTo>
                    <a:pt x="1693" y="8150"/>
                    <a:pt x="1697" y="8150"/>
                    <a:pt x="1702" y="8152"/>
                  </a:cubicBezTo>
                  <a:cubicBezTo>
                    <a:pt x="1708" y="8150"/>
                    <a:pt x="1715" y="8147"/>
                    <a:pt x="1719" y="8141"/>
                  </a:cubicBezTo>
                  <a:cubicBezTo>
                    <a:pt x="1730" y="8117"/>
                    <a:pt x="1744" y="8092"/>
                    <a:pt x="1757" y="8068"/>
                  </a:cubicBezTo>
                  <a:cubicBezTo>
                    <a:pt x="1766" y="8052"/>
                    <a:pt x="1751" y="8038"/>
                    <a:pt x="1738" y="8038"/>
                  </a:cubicBezTo>
                  <a:close/>
                  <a:moveTo>
                    <a:pt x="28422" y="8174"/>
                  </a:moveTo>
                  <a:cubicBezTo>
                    <a:pt x="28418" y="8174"/>
                    <a:pt x="28415" y="8175"/>
                    <a:pt x="28411" y="8176"/>
                  </a:cubicBezTo>
                  <a:cubicBezTo>
                    <a:pt x="28400" y="8180"/>
                    <a:pt x="28398" y="8194"/>
                    <a:pt x="28403" y="8202"/>
                  </a:cubicBezTo>
                  <a:lnTo>
                    <a:pt x="28440" y="8275"/>
                  </a:lnTo>
                  <a:cubicBezTo>
                    <a:pt x="28442" y="8284"/>
                    <a:pt x="28451" y="8286"/>
                    <a:pt x="28458" y="8286"/>
                  </a:cubicBezTo>
                  <a:lnTo>
                    <a:pt x="28466" y="8286"/>
                  </a:lnTo>
                  <a:cubicBezTo>
                    <a:pt x="28477" y="8279"/>
                    <a:pt x="28482" y="8268"/>
                    <a:pt x="28475" y="8257"/>
                  </a:cubicBezTo>
                  <a:lnTo>
                    <a:pt x="28440" y="8185"/>
                  </a:lnTo>
                  <a:cubicBezTo>
                    <a:pt x="28435" y="8177"/>
                    <a:pt x="28429" y="8174"/>
                    <a:pt x="28422" y="8174"/>
                  </a:cubicBezTo>
                  <a:close/>
                  <a:moveTo>
                    <a:pt x="1664" y="8186"/>
                  </a:moveTo>
                  <a:cubicBezTo>
                    <a:pt x="1658" y="8186"/>
                    <a:pt x="1651" y="8189"/>
                    <a:pt x="1647" y="8196"/>
                  </a:cubicBezTo>
                  <a:lnTo>
                    <a:pt x="1610" y="8268"/>
                  </a:lnTo>
                  <a:cubicBezTo>
                    <a:pt x="1605" y="8279"/>
                    <a:pt x="1607" y="8290"/>
                    <a:pt x="1618" y="8297"/>
                  </a:cubicBezTo>
                  <a:cubicBezTo>
                    <a:pt x="1621" y="8297"/>
                    <a:pt x="1625" y="8299"/>
                    <a:pt x="1627" y="8299"/>
                  </a:cubicBezTo>
                  <a:lnTo>
                    <a:pt x="1627" y="8297"/>
                  </a:lnTo>
                  <a:cubicBezTo>
                    <a:pt x="1634" y="8297"/>
                    <a:pt x="1643" y="8295"/>
                    <a:pt x="1645" y="8288"/>
                  </a:cubicBezTo>
                  <a:lnTo>
                    <a:pt x="1682" y="8213"/>
                  </a:lnTo>
                  <a:cubicBezTo>
                    <a:pt x="1690" y="8199"/>
                    <a:pt x="1677" y="8186"/>
                    <a:pt x="1664" y="8186"/>
                  </a:cubicBezTo>
                  <a:close/>
                  <a:moveTo>
                    <a:pt x="28493" y="8319"/>
                  </a:moveTo>
                  <a:cubicBezTo>
                    <a:pt x="28490" y="8319"/>
                    <a:pt x="28487" y="8320"/>
                    <a:pt x="28484" y="8321"/>
                  </a:cubicBezTo>
                  <a:cubicBezTo>
                    <a:pt x="28475" y="8325"/>
                    <a:pt x="28471" y="8339"/>
                    <a:pt x="28475" y="8347"/>
                  </a:cubicBezTo>
                  <a:lnTo>
                    <a:pt x="28513" y="8422"/>
                  </a:lnTo>
                  <a:cubicBezTo>
                    <a:pt x="28515" y="8429"/>
                    <a:pt x="28524" y="8433"/>
                    <a:pt x="28530" y="8433"/>
                  </a:cubicBezTo>
                  <a:lnTo>
                    <a:pt x="28530" y="8431"/>
                  </a:lnTo>
                  <a:cubicBezTo>
                    <a:pt x="28531" y="8432"/>
                    <a:pt x="28533" y="8433"/>
                    <a:pt x="28534" y="8433"/>
                  </a:cubicBezTo>
                  <a:cubicBezTo>
                    <a:pt x="28536" y="8433"/>
                    <a:pt x="28538" y="8432"/>
                    <a:pt x="28539" y="8431"/>
                  </a:cubicBezTo>
                  <a:cubicBezTo>
                    <a:pt x="28550" y="8427"/>
                    <a:pt x="28554" y="8413"/>
                    <a:pt x="28548" y="8402"/>
                  </a:cubicBezTo>
                  <a:cubicBezTo>
                    <a:pt x="28537" y="8378"/>
                    <a:pt x="28526" y="8354"/>
                    <a:pt x="28513" y="8330"/>
                  </a:cubicBezTo>
                  <a:cubicBezTo>
                    <a:pt x="28509" y="8323"/>
                    <a:pt x="28501" y="8319"/>
                    <a:pt x="28493" y="8319"/>
                  </a:cubicBezTo>
                  <a:close/>
                  <a:moveTo>
                    <a:pt x="1590" y="8330"/>
                  </a:moveTo>
                  <a:cubicBezTo>
                    <a:pt x="1582" y="8330"/>
                    <a:pt x="1575" y="8334"/>
                    <a:pt x="1572" y="8341"/>
                  </a:cubicBezTo>
                  <a:cubicBezTo>
                    <a:pt x="1559" y="8367"/>
                    <a:pt x="1546" y="8391"/>
                    <a:pt x="1535" y="8416"/>
                  </a:cubicBezTo>
                  <a:cubicBezTo>
                    <a:pt x="1530" y="8427"/>
                    <a:pt x="1533" y="8438"/>
                    <a:pt x="1544" y="8444"/>
                  </a:cubicBezTo>
                  <a:cubicBezTo>
                    <a:pt x="1546" y="8444"/>
                    <a:pt x="1550" y="8444"/>
                    <a:pt x="1552" y="8446"/>
                  </a:cubicBezTo>
                  <a:cubicBezTo>
                    <a:pt x="1561" y="8446"/>
                    <a:pt x="1568" y="8440"/>
                    <a:pt x="1572" y="8433"/>
                  </a:cubicBezTo>
                  <a:lnTo>
                    <a:pt x="1607" y="8361"/>
                  </a:lnTo>
                  <a:cubicBezTo>
                    <a:pt x="1614" y="8350"/>
                    <a:pt x="1610" y="8339"/>
                    <a:pt x="1599" y="8332"/>
                  </a:cubicBezTo>
                  <a:cubicBezTo>
                    <a:pt x="1596" y="8331"/>
                    <a:pt x="1593" y="8330"/>
                    <a:pt x="1590" y="8330"/>
                  </a:cubicBezTo>
                  <a:close/>
                  <a:moveTo>
                    <a:pt x="28564" y="8464"/>
                  </a:moveTo>
                  <a:cubicBezTo>
                    <a:pt x="28562" y="8464"/>
                    <a:pt x="28559" y="8465"/>
                    <a:pt x="28556" y="8466"/>
                  </a:cubicBezTo>
                  <a:cubicBezTo>
                    <a:pt x="28545" y="8470"/>
                    <a:pt x="28541" y="8484"/>
                    <a:pt x="28545" y="8492"/>
                  </a:cubicBezTo>
                  <a:lnTo>
                    <a:pt x="28583" y="8567"/>
                  </a:lnTo>
                  <a:cubicBezTo>
                    <a:pt x="28585" y="8574"/>
                    <a:pt x="28592" y="8578"/>
                    <a:pt x="28600" y="8578"/>
                  </a:cubicBezTo>
                  <a:cubicBezTo>
                    <a:pt x="28603" y="8578"/>
                    <a:pt x="28607" y="8578"/>
                    <a:pt x="28609" y="8576"/>
                  </a:cubicBezTo>
                  <a:cubicBezTo>
                    <a:pt x="28620" y="8572"/>
                    <a:pt x="28625" y="8558"/>
                    <a:pt x="28618" y="8550"/>
                  </a:cubicBezTo>
                  <a:cubicBezTo>
                    <a:pt x="28607" y="8523"/>
                    <a:pt x="28596" y="8499"/>
                    <a:pt x="28583" y="8475"/>
                  </a:cubicBezTo>
                  <a:cubicBezTo>
                    <a:pt x="28580" y="8468"/>
                    <a:pt x="28572" y="8464"/>
                    <a:pt x="28564" y="8464"/>
                  </a:cubicBezTo>
                  <a:close/>
                  <a:moveTo>
                    <a:pt x="1516" y="8477"/>
                  </a:moveTo>
                  <a:cubicBezTo>
                    <a:pt x="1509" y="8477"/>
                    <a:pt x="1502" y="8480"/>
                    <a:pt x="1497" y="8488"/>
                  </a:cubicBezTo>
                  <a:lnTo>
                    <a:pt x="1462" y="8563"/>
                  </a:lnTo>
                  <a:cubicBezTo>
                    <a:pt x="1458" y="8572"/>
                    <a:pt x="1462" y="8585"/>
                    <a:pt x="1473" y="8589"/>
                  </a:cubicBezTo>
                  <a:cubicBezTo>
                    <a:pt x="1476" y="8591"/>
                    <a:pt x="1478" y="8591"/>
                    <a:pt x="1482" y="8591"/>
                  </a:cubicBezTo>
                  <a:cubicBezTo>
                    <a:pt x="1489" y="8591"/>
                    <a:pt x="1495" y="8587"/>
                    <a:pt x="1500" y="8580"/>
                  </a:cubicBezTo>
                  <a:lnTo>
                    <a:pt x="1535" y="8506"/>
                  </a:lnTo>
                  <a:cubicBezTo>
                    <a:pt x="1542" y="8490"/>
                    <a:pt x="1529" y="8477"/>
                    <a:pt x="1516" y="8477"/>
                  </a:cubicBezTo>
                  <a:close/>
                  <a:moveTo>
                    <a:pt x="28636" y="8612"/>
                  </a:moveTo>
                  <a:cubicBezTo>
                    <a:pt x="28633" y="8612"/>
                    <a:pt x="28630" y="8612"/>
                    <a:pt x="28627" y="8613"/>
                  </a:cubicBezTo>
                  <a:cubicBezTo>
                    <a:pt x="28618" y="8618"/>
                    <a:pt x="28614" y="8631"/>
                    <a:pt x="28618" y="8640"/>
                  </a:cubicBezTo>
                  <a:cubicBezTo>
                    <a:pt x="28629" y="8664"/>
                    <a:pt x="28640" y="8690"/>
                    <a:pt x="28653" y="8714"/>
                  </a:cubicBezTo>
                  <a:cubicBezTo>
                    <a:pt x="28655" y="8721"/>
                    <a:pt x="28662" y="8725"/>
                    <a:pt x="28671" y="8725"/>
                  </a:cubicBezTo>
                  <a:cubicBezTo>
                    <a:pt x="28673" y="8725"/>
                    <a:pt x="28677" y="8725"/>
                    <a:pt x="28680" y="8723"/>
                  </a:cubicBezTo>
                  <a:cubicBezTo>
                    <a:pt x="28691" y="8719"/>
                    <a:pt x="28695" y="8708"/>
                    <a:pt x="28691" y="8697"/>
                  </a:cubicBezTo>
                  <a:cubicBezTo>
                    <a:pt x="28677" y="8673"/>
                    <a:pt x="28666" y="8649"/>
                    <a:pt x="28655" y="8622"/>
                  </a:cubicBezTo>
                  <a:cubicBezTo>
                    <a:pt x="28652" y="8616"/>
                    <a:pt x="28644" y="8612"/>
                    <a:pt x="28636" y="8612"/>
                  </a:cubicBezTo>
                  <a:close/>
                  <a:moveTo>
                    <a:pt x="1447" y="8625"/>
                  </a:moveTo>
                  <a:cubicBezTo>
                    <a:pt x="1440" y="8625"/>
                    <a:pt x="1433" y="8629"/>
                    <a:pt x="1429" y="8638"/>
                  </a:cubicBezTo>
                  <a:lnTo>
                    <a:pt x="1394" y="8710"/>
                  </a:lnTo>
                  <a:cubicBezTo>
                    <a:pt x="1388" y="8721"/>
                    <a:pt x="1392" y="8734"/>
                    <a:pt x="1403" y="8739"/>
                  </a:cubicBezTo>
                  <a:cubicBezTo>
                    <a:pt x="1405" y="8739"/>
                    <a:pt x="1410" y="8741"/>
                    <a:pt x="1412" y="8741"/>
                  </a:cubicBezTo>
                  <a:cubicBezTo>
                    <a:pt x="1421" y="8741"/>
                    <a:pt x="1427" y="8736"/>
                    <a:pt x="1432" y="8728"/>
                  </a:cubicBezTo>
                  <a:lnTo>
                    <a:pt x="1465" y="8655"/>
                  </a:lnTo>
                  <a:cubicBezTo>
                    <a:pt x="1471" y="8644"/>
                    <a:pt x="1467" y="8631"/>
                    <a:pt x="1456" y="8627"/>
                  </a:cubicBezTo>
                  <a:cubicBezTo>
                    <a:pt x="1453" y="8625"/>
                    <a:pt x="1450" y="8625"/>
                    <a:pt x="1447" y="8625"/>
                  </a:cubicBezTo>
                  <a:close/>
                  <a:moveTo>
                    <a:pt x="28705" y="8759"/>
                  </a:moveTo>
                  <a:cubicBezTo>
                    <a:pt x="28702" y="8759"/>
                    <a:pt x="28699" y="8759"/>
                    <a:pt x="28697" y="8761"/>
                  </a:cubicBezTo>
                  <a:cubicBezTo>
                    <a:pt x="28686" y="8765"/>
                    <a:pt x="28682" y="8778"/>
                    <a:pt x="28686" y="8787"/>
                  </a:cubicBezTo>
                  <a:cubicBezTo>
                    <a:pt x="28697" y="8813"/>
                    <a:pt x="28708" y="8838"/>
                    <a:pt x="28721" y="8862"/>
                  </a:cubicBezTo>
                  <a:cubicBezTo>
                    <a:pt x="28724" y="8868"/>
                    <a:pt x="28730" y="8875"/>
                    <a:pt x="28739" y="8875"/>
                  </a:cubicBezTo>
                  <a:cubicBezTo>
                    <a:pt x="28741" y="8875"/>
                    <a:pt x="28745" y="8873"/>
                    <a:pt x="28748" y="8873"/>
                  </a:cubicBezTo>
                  <a:cubicBezTo>
                    <a:pt x="28759" y="8868"/>
                    <a:pt x="28763" y="8855"/>
                    <a:pt x="28759" y="8844"/>
                  </a:cubicBezTo>
                  <a:cubicBezTo>
                    <a:pt x="28748" y="8820"/>
                    <a:pt x="28734" y="8796"/>
                    <a:pt x="28724" y="8772"/>
                  </a:cubicBezTo>
                  <a:cubicBezTo>
                    <a:pt x="28720" y="8763"/>
                    <a:pt x="28712" y="8759"/>
                    <a:pt x="28705" y="8759"/>
                  </a:cubicBezTo>
                  <a:close/>
                  <a:moveTo>
                    <a:pt x="1378" y="8772"/>
                  </a:moveTo>
                  <a:cubicBezTo>
                    <a:pt x="1370" y="8772"/>
                    <a:pt x="1363" y="8776"/>
                    <a:pt x="1359" y="8785"/>
                  </a:cubicBezTo>
                  <a:cubicBezTo>
                    <a:pt x="1348" y="8811"/>
                    <a:pt x="1337" y="8835"/>
                    <a:pt x="1326" y="8859"/>
                  </a:cubicBezTo>
                  <a:cubicBezTo>
                    <a:pt x="1319" y="8870"/>
                    <a:pt x="1326" y="8884"/>
                    <a:pt x="1335" y="8888"/>
                  </a:cubicBezTo>
                  <a:cubicBezTo>
                    <a:pt x="1337" y="8888"/>
                    <a:pt x="1341" y="8890"/>
                    <a:pt x="1344" y="8890"/>
                  </a:cubicBezTo>
                  <a:cubicBezTo>
                    <a:pt x="1352" y="8890"/>
                    <a:pt x="1359" y="8884"/>
                    <a:pt x="1363" y="8877"/>
                  </a:cubicBezTo>
                  <a:cubicBezTo>
                    <a:pt x="1374" y="8853"/>
                    <a:pt x="1385" y="8827"/>
                    <a:pt x="1396" y="8802"/>
                  </a:cubicBezTo>
                  <a:cubicBezTo>
                    <a:pt x="1406" y="8785"/>
                    <a:pt x="1392" y="8772"/>
                    <a:pt x="1378" y="8772"/>
                  </a:cubicBezTo>
                  <a:close/>
                  <a:moveTo>
                    <a:pt x="28771" y="8908"/>
                  </a:moveTo>
                  <a:cubicBezTo>
                    <a:pt x="28758" y="8908"/>
                    <a:pt x="28745" y="8921"/>
                    <a:pt x="28752" y="8936"/>
                  </a:cubicBezTo>
                  <a:lnTo>
                    <a:pt x="28785" y="9011"/>
                  </a:lnTo>
                  <a:cubicBezTo>
                    <a:pt x="28789" y="9020"/>
                    <a:pt x="28796" y="9024"/>
                    <a:pt x="28805" y="9024"/>
                  </a:cubicBezTo>
                  <a:lnTo>
                    <a:pt x="28805" y="9022"/>
                  </a:lnTo>
                  <a:lnTo>
                    <a:pt x="28814" y="9022"/>
                  </a:lnTo>
                  <a:cubicBezTo>
                    <a:pt x="28822" y="9018"/>
                    <a:pt x="28829" y="9005"/>
                    <a:pt x="28822" y="8996"/>
                  </a:cubicBezTo>
                  <a:cubicBezTo>
                    <a:pt x="28811" y="8969"/>
                    <a:pt x="28803" y="8945"/>
                    <a:pt x="28789" y="8921"/>
                  </a:cubicBezTo>
                  <a:cubicBezTo>
                    <a:pt x="28786" y="8912"/>
                    <a:pt x="28778" y="8908"/>
                    <a:pt x="28771" y="8908"/>
                  </a:cubicBezTo>
                  <a:close/>
                  <a:moveTo>
                    <a:pt x="1309" y="8924"/>
                  </a:moveTo>
                  <a:cubicBezTo>
                    <a:pt x="1302" y="8924"/>
                    <a:pt x="1295" y="8928"/>
                    <a:pt x="1291" y="8936"/>
                  </a:cubicBezTo>
                  <a:cubicBezTo>
                    <a:pt x="1280" y="8961"/>
                    <a:pt x="1269" y="8987"/>
                    <a:pt x="1258" y="9011"/>
                  </a:cubicBezTo>
                  <a:cubicBezTo>
                    <a:pt x="1254" y="9022"/>
                    <a:pt x="1258" y="9035"/>
                    <a:pt x="1269" y="9040"/>
                  </a:cubicBezTo>
                  <a:lnTo>
                    <a:pt x="1276" y="9040"/>
                  </a:lnTo>
                  <a:cubicBezTo>
                    <a:pt x="1284" y="9040"/>
                    <a:pt x="1291" y="9035"/>
                    <a:pt x="1295" y="9029"/>
                  </a:cubicBezTo>
                  <a:lnTo>
                    <a:pt x="1328" y="8952"/>
                  </a:lnTo>
                  <a:cubicBezTo>
                    <a:pt x="1335" y="8936"/>
                    <a:pt x="1322" y="8924"/>
                    <a:pt x="1309" y="8924"/>
                  </a:cubicBezTo>
                  <a:close/>
                  <a:moveTo>
                    <a:pt x="28837" y="9055"/>
                  </a:moveTo>
                  <a:cubicBezTo>
                    <a:pt x="28823" y="9055"/>
                    <a:pt x="28808" y="9069"/>
                    <a:pt x="28818" y="9086"/>
                  </a:cubicBezTo>
                  <a:lnTo>
                    <a:pt x="28851" y="9161"/>
                  </a:lnTo>
                  <a:cubicBezTo>
                    <a:pt x="28853" y="9169"/>
                    <a:pt x="28862" y="9174"/>
                    <a:pt x="28869" y="9174"/>
                  </a:cubicBezTo>
                  <a:lnTo>
                    <a:pt x="28871" y="9174"/>
                  </a:lnTo>
                  <a:cubicBezTo>
                    <a:pt x="28873" y="9174"/>
                    <a:pt x="28875" y="9174"/>
                    <a:pt x="28877" y="9172"/>
                  </a:cubicBezTo>
                  <a:cubicBezTo>
                    <a:pt x="28888" y="9167"/>
                    <a:pt x="28893" y="9156"/>
                    <a:pt x="28888" y="9145"/>
                  </a:cubicBezTo>
                  <a:lnTo>
                    <a:pt x="28855" y="9070"/>
                  </a:lnTo>
                  <a:cubicBezTo>
                    <a:pt x="28852" y="9059"/>
                    <a:pt x="28844" y="9055"/>
                    <a:pt x="28837" y="9055"/>
                  </a:cubicBezTo>
                  <a:close/>
                  <a:moveTo>
                    <a:pt x="1243" y="9072"/>
                  </a:moveTo>
                  <a:cubicBezTo>
                    <a:pt x="1235" y="9072"/>
                    <a:pt x="1228" y="9076"/>
                    <a:pt x="1225" y="9086"/>
                  </a:cubicBezTo>
                  <a:lnTo>
                    <a:pt x="1192" y="9163"/>
                  </a:lnTo>
                  <a:cubicBezTo>
                    <a:pt x="1188" y="9174"/>
                    <a:pt x="1192" y="9185"/>
                    <a:pt x="1203" y="9189"/>
                  </a:cubicBezTo>
                  <a:cubicBezTo>
                    <a:pt x="1205" y="9191"/>
                    <a:pt x="1210" y="9191"/>
                    <a:pt x="1212" y="9191"/>
                  </a:cubicBezTo>
                  <a:cubicBezTo>
                    <a:pt x="1218" y="9191"/>
                    <a:pt x="1227" y="9185"/>
                    <a:pt x="1229" y="9178"/>
                  </a:cubicBezTo>
                  <a:lnTo>
                    <a:pt x="1262" y="9103"/>
                  </a:lnTo>
                  <a:cubicBezTo>
                    <a:pt x="1272" y="9086"/>
                    <a:pt x="1257" y="9072"/>
                    <a:pt x="1243" y="9072"/>
                  </a:cubicBezTo>
                  <a:close/>
                  <a:moveTo>
                    <a:pt x="28902" y="9208"/>
                  </a:moveTo>
                  <a:cubicBezTo>
                    <a:pt x="28889" y="9208"/>
                    <a:pt x="28875" y="9220"/>
                    <a:pt x="28882" y="9235"/>
                  </a:cubicBezTo>
                  <a:lnTo>
                    <a:pt x="28915" y="9312"/>
                  </a:lnTo>
                  <a:cubicBezTo>
                    <a:pt x="28917" y="9319"/>
                    <a:pt x="28924" y="9323"/>
                    <a:pt x="28932" y="9323"/>
                  </a:cubicBezTo>
                  <a:lnTo>
                    <a:pt x="28932" y="9325"/>
                  </a:lnTo>
                  <a:cubicBezTo>
                    <a:pt x="28934" y="9325"/>
                    <a:pt x="28939" y="9323"/>
                    <a:pt x="28941" y="9323"/>
                  </a:cubicBezTo>
                  <a:cubicBezTo>
                    <a:pt x="28952" y="9319"/>
                    <a:pt x="28956" y="9306"/>
                    <a:pt x="28952" y="9295"/>
                  </a:cubicBezTo>
                  <a:lnTo>
                    <a:pt x="28919" y="9220"/>
                  </a:lnTo>
                  <a:cubicBezTo>
                    <a:pt x="28916" y="9211"/>
                    <a:pt x="28909" y="9208"/>
                    <a:pt x="28902" y="9208"/>
                  </a:cubicBezTo>
                  <a:close/>
                  <a:moveTo>
                    <a:pt x="1179" y="9225"/>
                  </a:moveTo>
                  <a:cubicBezTo>
                    <a:pt x="1171" y="9225"/>
                    <a:pt x="1164" y="9229"/>
                    <a:pt x="1161" y="9238"/>
                  </a:cubicBezTo>
                  <a:lnTo>
                    <a:pt x="1128" y="9314"/>
                  </a:lnTo>
                  <a:cubicBezTo>
                    <a:pt x="1124" y="9325"/>
                    <a:pt x="1128" y="9336"/>
                    <a:pt x="1139" y="9341"/>
                  </a:cubicBezTo>
                  <a:cubicBezTo>
                    <a:pt x="1141" y="9343"/>
                    <a:pt x="1146" y="9343"/>
                    <a:pt x="1148" y="9343"/>
                  </a:cubicBezTo>
                  <a:cubicBezTo>
                    <a:pt x="1157" y="9343"/>
                    <a:pt x="1163" y="9339"/>
                    <a:pt x="1168" y="9330"/>
                  </a:cubicBezTo>
                  <a:lnTo>
                    <a:pt x="1199" y="9255"/>
                  </a:lnTo>
                  <a:cubicBezTo>
                    <a:pt x="1203" y="9244"/>
                    <a:pt x="1199" y="9231"/>
                    <a:pt x="1188" y="9227"/>
                  </a:cubicBezTo>
                  <a:cubicBezTo>
                    <a:pt x="1185" y="9225"/>
                    <a:pt x="1182" y="9225"/>
                    <a:pt x="1179" y="9225"/>
                  </a:cubicBezTo>
                  <a:close/>
                  <a:moveTo>
                    <a:pt x="28964" y="9358"/>
                  </a:moveTo>
                  <a:cubicBezTo>
                    <a:pt x="28951" y="9358"/>
                    <a:pt x="28939" y="9370"/>
                    <a:pt x="28945" y="9387"/>
                  </a:cubicBezTo>
                  <a:lnTo>
                    <a:pt x="28976" y="9462"/>
                  </a:lnTo>
                  <a:cubicBezTo>
                    <a:pt x="28978" y="9470"/>
                    <a:pt x="28985" y="9475"/>
                    <a:pt x="28994" y="9475"/>
                  </a:cubicBezTo>
                  <a:lnTo>
                    <a:pt x="29003" y="9475"/>
                  </a:lnTo>
                  <a:cubicBezTo>
                    <a:pt x="29014" y="9470"/>
                    <a:pt x="29018" y="9457"/>
                    <a:pt x="29014" y="9448"/>
                  </a:cubicBezTo>
                  <a:lnTo>
                    <a:pt x="28983" y="9372"/>
                  </a:lnTo>
                  <a:cubicBezTo>
                    <a:pt x="28979" y="9362"/>
                    <a:pt x="28971" y="9358"/>
                    <a:pt x="28964" y="9358"/>
                  </a:cubicBezTo>
                  <a:close/>
                  <a:moveTo>
                    <a:pt x="1117" y="9379"/>
                  </a:moveTo>
                  <a:cubicBezTo>
                    <a:pt x="1109" y="9379"/>
                    <a:pt x="1101" y="9383"/>
                    <a:pt x="1098" y="9391"/>
                  </a:cubicBezTo>
                  <a:lnTo>
                    <a:pt x="1067" y="9468"/>
                  </a:lnTo>
                  <a:cubicBezTo>
                    <a:pt x="1062" y="9479"/>
                    <a:pt x="1067" y="9490"/>
                    <a:pt x="1078" y="9495"/>
                  </a:cubicBezTo>
                  <a:lnTo>
                    <a:pt x="1087" y="9495"/>
                  </a:lnTo>
                  <a:cubicBezTo>
                    <a:pt x="1093" y="9495"/>
                    <a:pt x="1102" y="9490"/>
                    <a:pt x="1106" y="9484"/>
                  </a:cubicBezTo>
                  <a:lnTo>
                    <a:pt x="1137" y="9407"/>
                  </a:lnTo>
                  <a:cubicBezTo>
                    <a:pt x="1141" y="9398"/>
                    <a:pt x="1135" y="9385"/>
                    <a:pt x="1126" y="9380"/>
                  </a:cubicBezTo>
                  <a:cubicBezTo>
                    <a:pt x="1123" y="9379"/>
                    <a:pt x="1120" y="9379"/>
                    <a:pt x="1117" y="9379"/>
                  </a:cubicBezTo>
                  <a:close/>
                  <a:moveTo>
                    <a:pt x="29025" y="9509"/>
                  </a:moveTo>
                  <a:cubicBezTo>
                    <a:pt x="29011" y="9509"/>
                    <a:pt x="28996" y="9522"/>
                    <a:pt x="29005" y="9539"/>
                  </a:cubicBezTo>
                  <a:lnTo>
                    <a:pt x="29036" y="9616"/>
                  </a:lnTo>
                  <a:cubicBezTo>
                    <a:pt x="29038" y="9622"/>
                    <a:pt x="29047" y="9629"/>
                    <a:pt x="29055" y="9629"/>
                  </a:cubicBezTo>
                  <a:lnTo>
                    <a:pt x="29055" y="9627"/>
                  </a:lnTo>
                  <a:lnTo>
                    <a:pt x="29062" y="9627"/>
                  </a:lnTo>
                  <a:cubicBezTo>
                    <a:pt x="29073" y="9624"/>
                    <a:pt x="29080" y="9611"/>
                    <a:pt x="29073" y="9600"/>
                  </a:cubicBezTo>
                  <a:lnTo>
                    <a:pt x="29044" y="9523"/>
                  </a:lnTo>
                  <a:cubicBezTo>
                    <a:pt x="29041" y="9513"/>
                    <a:pt x="29033" y="9509"/>
                    <a:pt x="29025" y="9509"/>
                  </a:cubicBezTo>
                  <a:close/>
                  <a:moveTo>
                    <a:pt x="1055" y="9533"/>
                  </a:moveTo>
                  <a:cubicBezTo>
                    <a:pt x="1048" y="9533"/>
                    <a:pt x="1040" y="9537"/>
                    <a:pt x="1036" y="9545"/>
                  </a:cubicBezTo>
                  <a:lnTo>
                    <a:pt x="1007" y="9620"/>
                  </a:lnTo>
                  <a:cubicBezTo>
                    <a:pt x="1003" y="9631"/>
                    <a:pt x="1007" y="9644"/>
                    <a:pt x="1018" y="9648"/>
                  </a:cubicBezTo>
                  <a:lnTo>
                    <a:pt x="1025" y="9648"/>
                  </a:lnTo>
                  <a:cubicBezTo>
                    <a:pt x="1034" y="9648"/>
                    <a:pt x="1043" y="9642"/>
                    <a:pt x="1045" y="9635"/>
                  </a:cubicBezTo>
                  <a:lnTo>
                    <a:pt x="1076" y="9558"/>
                  </a:lnTo>
                  <a:cubicBezTo>
                    <a:pt x="1080" y="9543"/>
                    <a:pt x="1067" y="9533"/>
                    <a:pt x="1055" y="9533"/>
                  </a:cubicBezTo>
                  <a:close/>
                  <a:moveTo>
                    <a:pt x="29085" y="9663"/>
                  </a:moveTo>
                  <a:cubicBezTo>
                    <a:pt x="29073" y="9663"/>
                    <a:pt x="29059" y="9675"/>
                    <a:pt x="29066" y="9690"/>
                  </a:cubicBezTo>
                  <a:lnTo>
                    <a:pt x="29093" y="9767"/>
                  </a:lnTo>
                  <a:cubicBezTo>
                    <a:pt x="29097" y="9776"/>
                    <a:pt x="29104" y="9780"/>
                    <a:pt x="29113" y="9780"/>
                  </a:cubicBezTo>
                  <a:lnTo>
                    <a:pt x="29121" y="9780"/>
                  </a:lnTo>
                  <a:cubicBezTo>
                    <a:pt x="29132" y="9776"/>
                    <a:pt x="29139" y="9765"/>
                    <a:pt x="29134" y="9754"/>
                  </a:cubicBezTo>
                  <a:lnTo>
                    <a:pt x="29104" y="9677"/>
                  </a:lnTo>
                  <a:cubicBezTo>
                    <a:pt x="29100" y="9667"/>
                    <a:pt x="29093" y="9663"/>
                    <a:pt x="29085" y="9663"/>
                  </a:cubicBezTo>
                  <a:close/>
                  <a:moveTo>
                    <a:pt x="996" y="9684"/>
                  </a:moveTo>
                  <a:cubicBezTo>
                    <a:pt x="988" y="9684"/>
                    <a:pt x="980" y="9689"/>
                    <a:pt x="977" y="9697"/>
                  </a:cubicBezTo>
                  <a:lnTo>
                    <a:pt x="948" y="9774"/>
                  </a:lnTo>
                  <a:cubicBezTo>
                    <a:pt x="944" y="9787"/>
                    <a:pt x="952" y="9802"/>
                    <a:pt x="968" y="9802"/>
                  </a:cubicBezTo>
                  <a:cubicBezTo>
                    <a:pt x="977" y="9802"/>
                    <a:pt x="983" y="9798"/>
                    <a:pt x="988" y="9789"/>
                  </a:cubicBezTo>
                  <a:lnTo>
                    <a:pt x="1016" y="9712"/>
                  </a:lnTo>
                  <a:cubicBezTo>
                    <a:pt x="1021" y="9701"/>
                    <a:pt x="1016" y="9690"/>
                    <a:pt x="1005" y="9686"/>
                  </a:cubicBezTo>
                  <a:cubicBezTo>
                    <a:pt x="1002" y="9685"/>
                    <a:pt x="999" y="9684"/>
                    <a:pt x="996" y="9684"/>
                  </a:cubicBezTo>
                  <a:close/>
                  <a:moveTo>
                    <a:pt x="29143" y="9815"/>
                  </a:moveTo>
                  <a:cubicBezTo>
                    <a:pt x="29129" y="9815"/>
                    <a:pt x="29115" y="9828"/>
                    <a:pt x="29123" y="9844"/>
                  </a:cubicBezTo>
                  <a:lnTo>
                    <a:pt x="29150" y="9921"/>
                  </a:lnTo>
                  <a:cubicBezTo>
                    <a:pt x="29152" y="9930"/>
                    <a:pt x="29161" y="9934"/>
                    <a:pt x="29170" y="9934"/>
                  </a:cubicBezTo>
                  <a:lnTo>
                    <a:pt x="29176" y="9934"/>
                  </a:lnTo>
                  <a:cubicBezTo>
                    <a:pt x="29187" y="9930"/>
                    <a:pt x="29194" y="9919"/>
                    <a:pt x="29189" y="9908"/>
                  </a:cubicBezTo>
                  <a:lnTo>
                    <a:pt x="29161" y="9831"/>
                  </a:lnTo>
                  <a:cubicBezTo>
                    <a:pt x="29158" y="9819"/>
                    <a:pt x="29151" y="9815"/>
                    <a:pt x="29143" y="9815"/>
                  </a:cubicBezTo>
                  <a:close/>
                  <a:moveTo>
                    <a:pt x="937" y="9839"/>
                  </a:moveTo>
                  <a:cubicBezTo>
                    <a:pt x="930" y="9839"/>
                    <a:pt x="923" y="9843"/>
                    <a:pt x="919" y="9851"/>
                  </a:cubicBezTo>
                  <a:cubicBezTo>
                    <a:pt x="911" y="9877"/>
                    <a:pt x="902" y="9903"/>
                    <a:pt x="891" y="9930"/>
                  </a:cubicBezTo>
                  <a:cubicBezTo>
                    <a:pt x="887" y="9941"/>
                    <a:pt x="893" y="9952"/>
                    <a:pt x="904" y="9956"/>
                  </a:cubicBezTo>
                  <a:lnTo>
                    <a:pt x="911" y="9956"/>
                  </a:lnTo>
                  <a:cubicBezTo>
                    <a:pt x="919" y="9956"/>
                    <a:pt x="928" y="9952"/>
                    <a:pt x="930" y="9943"/>
                  </a:cubicBezTo>
                  <a:cubicBezTo>
                    <a:pt x="939" y="9917"/>
                    <a:pt x="948" y="9890"/>
                    <a:pt x="957" y="9866"/>
                  </a:cubicBezTo>
                  <a:cubicBezTo>
                    <a:pt x="961" y="9850"/>
                    <a:pt x="949" y="9839"/>
                    <a:pt x="937" y="9839"/>
                  </a:cubicBezTo>
                  <a:close/>
                  <a:moveTo>
                    <a:pt x="29197" y="9968"/>
                  </a:moveTo>
                  <a:cubicBezTo>
                    <a:pt x="29183" y="9968"/>
                    <a:pt x="29169" y="9981"/>
                    <a:pt x="29178" y="9998"/>
                  </a:cubicBezTo>
                  <a:lnTo>
                    <a:pt x="29205" y="10075"/>
                  </a:lnTo>
                  <a:cubicBezTo>
                    <a:pt x="29207" y="10084"/>
                    <a:pt x="29216" y="10088"/>
                    <a:pt x="29225" y="10088"/>
                  </a:cubicBezTo>
                  <a:cubicBezTo>
                    <a:pt x="29227" y="10088"/>
                    <a:pt x="29229" y="10088"/>
                    <a:pt x="29231" y="10090"/>
                  </a:cubicBezTo>
                  <a:cubicBezTo>
                    <a:pt x="29242" y="10086"/>
                    <a:pt x="29249" y="10073"/>
                    <a:pt x="29244" y="10062"/>
                  </a:cubicBezTo>
                  <a:lnTo>
                    <a:pt x="29216" y="9985"/>
                  </a:lnTo>
                  <a:cubicBezTo>
                    <a:pt x="29213" y="9973"/>
                    <a:pt x="29205" y="9968"/>
                    <a:pt x="29197" y="9968"/>
                  </a:cubicBezTo>
                  <a:close/>
                  <a:moveTo>
                    <a:pt x="883" y="9995"/>
                  </a:moveTo>
                  <a:cubicBezTo>
                    <a:pt x="876" y="9995"/>
                    <a:pt x="869" y="9998"/>
                    <a:pt x="865" y="10007"/>
                  </a:cubicBezTo>
                  <a:lnTo>
                    <a:pt x="836" y="10084"/>
                  </a:lnTo>
                  <a:cubicBezTo>
                    <a:pt x="832" y="10095"/>
                    <a:pt x="838" y="10108"/>
                    <a:pt x="849" y="10112"/>
                  </a:cubicBezTo>
                  <a:lnTo>
                    <a:pt x="856" y="10112"/>
                  </a:lnTo>
                  <a:lnTo>
                    <a:pt x="856" y="10110"/>
                  </a:lnTo>
                  <a:cubicBezTo>
                    <a:pt x="865" y="10110"/>
                    <a:pt x="871" y="10106"/>
                    <a:pt x="876" y="10097"/>
                  </a:cubicBezTo>
                  <a:lnTo>
                    <a:pt x="902" y="10020"/>
                  </a:lnTo>
                  <a:cubicBezTo>
                    <a:pt x="906" y="10005"/>
                    <a:pt x="895" y="9995"/>
                    <a:pt x="883" y="9995"/>
                  </a:cubicBezTo>
                  <a:close/>
                  <a:moveTo>
                    <a:pt x="29252" y="10126"/>
                  </a:moveTo>
                  <a:cubicBezTo>
                    <a:pt x="29239" y="10126"/>
                    <a:pt x="29226" y="10137"/>
                    <a:pt x="29231" y="10152"/>
                  </a:cubicBezTo>
                  <a:lnTo>
                    <a:pt x="29258" y="10231"/>
                  </a:lnTo>
                  <a:cubicBezTo>
                    <a:pt x="29262" y="10237"/>
                    <a:pt x="29269" y="10244"/>
                    <a:pt x="29277" y="10244"/>
                  </a:cubicBezTo>
                  <a:lnTo>
                    <a:pt x="29277" y="10242"/>
                  </a:lnTo>
                  <a:cubicBezTo>
                    <a:pt x="29280" y="10244"/>
                    <a:pt x="29282" y="10244"/>
                    <a:pt x="29284" y="10244"/>
                  </a:cubicBezTo>
                  <a:cubicBezTo>
                    <a:pt x="29297" y="10240"/>
                    <a:pt x="29302" y="10229"/>
                    <a:pt x="29297" y="10218"/>
                  </a:cubicBezTo>
                  <a:lnTo>
                    <a:pt x="29271" y="10139"/>
                  </a:lnTo>
                  <a:cubicBezTo>
                    <a:pt x="29267" y="10130"/>
                    <a:pt x="29260" y="10126"/>
                    <a:pt x="29252" y="10126"/>
                  </a:cubicBezTo>
                  <a:close/>
                  <a:moveTo>
                    <a:pt x="829" y="10148"/>
                  </a:moveTo>
                  <a:cubicBezTo>
                    <a:pt x="821" y="10148"/>
                    <a:pt x="813" y="10154"/>
                    <a:pt x="810" y="10163"/>
                  </a:cubicBezTo>
                  <a:lnTo>
                    <a:pt x="783" y="10240"/>
                  </a:lnTo>
                  <a:cubicBezTo>
                    <a:pt x="779" y="10251"/>
                    <a:pt x="785" y="10264"/>
                    <a:pt x="796" y="10268"/>
                  </a:cubicBezTo>
                  <a:lnTo>
                    <a:pt x="803" y="10268"/>
                  </a:lnTo>
                  <a:lnTo>
                    <a:pt x="803" y="10266"/>
                  </a:lnTo>
                  <a:cubicBezTo>
                    <a:pt x="810" y="10266"/>
                    <a:pt x="818" y="10262"/>
                    <a:pt x="821" y="10255"/>
                  </a:cubicBezTo>
                  <a:lnTo>
                    <a:pt x="849" y="10176"/>
                  </a:lnTo>
                  <a:cubicBezTo>
                    <a:pt x="854" y="10165"/>
                    <a:pt x="847" y="10152"/>
                    <a:pt x="836" y="10150"/>
                  </a:cubicBezTo>
                  <a:cubicBezTo>
                    <a:pt x="834" y="10149"/>
                    <a:pt x="831" y="10148"/>
                    <a:pt x="829" y="10148"/>
                  </a:cubicBezTo>
                  <a:close/>
                  <a:moveTo>
                    <a:pt x="29304" y="10280"/>
                  </a:moveTo>
                  <a:cubicBezTo>
                    <a:pt x="29292" y="10280"/>
                    <a:pt x="29279" y="10292"/>
                    <a:pt x="29284" y="10308"/>
                  </a:cubicBezTo>
                  <a:lnTo>
                    <a:pt x="29310" y="10385"/>
                  </a:lnTo>
                  <a:cubicBezTo>
                    <a:pt x="29313" y="10394"/>
                    <a:pt x="29321" y="10400"/>
                    <a:pt x="29330" y="10400"/>
                  </a:cubicBezTo>
                  <a:lnTo>
                    <a:pt x="29330" y="10398"/>
                  </a:lnTo>
                  <a:lnTo>
                    <a:pt x="29337" y="10398"/>
                  </a:lnTo>
                  <a:cubicBezTo>
                    <a:pt x="29345" y="10394"/>
                    <a:pt x="29352" y="10383"/>
                    <a:pt x="29350" y="10372"/>
                  </a:cubicBezTo>
                  <a:cubicBezTo>
                    <a:pt x="29341" y="10347"/>
                    <a:pt x="29332" y="10321"/>
                    <a:pt x="29323" y="10295"/>
                  </a:cubicBezTo>
                  <a:cubicBezTo>
                    <a:pt x="29320" y="10285"/>
                    <a:pt x="29312" y="10280"/>
                    <a:pt x="29304" y="10280"/>
                  </a:cubicBezTo>
                  <a:close/>
                  <a:moveTo>
                    <a:pt x="775" y="10306"/>
                  </a:moveTo>
                  <a:cubicBezTo>
                    <a:pt x="767" y="10306"/>
                    <a:pt x="760" y="10310"/>
                    <a:pt x="757" y="10319"/>
                  </a:cubicBezTo>
                  <a:lnTo>
                    <a:pt x="730" y="10398"/>
                  </a:lnTo>
                  <a:cubicBezTo>
                    <a:pt x="728" y="10409"/>
                    <a:pt x="735" y="10420"/>
                    <a:pt x="744" y="10424"/>
                  </a:cubicBezTo>
                  <a:lnTo>
                    <a:pt x="750" y="10424"/>
                  </a:lnTo>
                  <a:cubicBezTo>
                    <a:pt x="759" y="10424"/>
                    <a:pt x="768" y="10418"/>
                    <a:pt x="770" y="10411"/>
                  </a:cubicBezTo>
                  <a:lnTo>
                    <a:pt x="796" y="10332"/>
                  </a:lnTo>
                  <a:cubicBezTo>
                    <a:pt x="801" y="10317"/>
                    <a:pt x="787" y="10306"/>
                    <a:pt x="775" y="10306"/>
                  </a:cubicBezTo>
                  <a:close/>
                  <a:moveTo>
                    <a:pt x="29353" y="10435"/>
                  </a:moveTo>
                  <a:cubicBezTo>
                    <a:pt x="29351" y="10435"/>
                    <a:pt x="29350" y="10435"/>
                    <a:pt x="29348" y="10435"/>
                  </a:cubicBezTo>
                  <a:cubicBezTo>
                    <a:pt x="29339" y="10440"/>
                    <a:pt x="29332" y="10451"/>
                    <a:pt x="29334" y="10462"/>
                  </a:cubicBezTo>
                  <a:cubicBezTo>
                    <a:pt x="29343" y="10488"/>
                    <a:pt x="29352" y="10512"/>
                    <a:pt x="29361" y="10541"/>
                  </a:cubicBezTo>
                  <a:cubicBezTo>
                    <a:pt x="29363" y="10547"/>
                    <a:pt x="29370" y="10554"/>
                    <a:pt x="29381" y="10554"/>
                  </a:cubicBezTo>
                  <a:lnTo>
                    <a:pt x="29385" y="10554"/>
                  </a:lnTo>
                  <a:cubicBezTo>
                    <a:pt x="29396" y="10550"/>
                    <a:pt x="29403" y="10539"/>
                    <a:pt x="29398" y="10528"/>
                  </a:cubicBezTo>
                  <a:cubicBezTo>
                    <a:pt x="29392" y="10501"/>
                    <a:pt x="29383" y="10477"/>
                    <a:pt x="29374" y="10448"/>
                  </a:cubicBezTo>
                  <a:cubicBezTo>
                    <a:pt x="29372" y="10439"/>
                    <a:pt x="29363" y="10435"/>
                    <a:pt x="29353" y="10435"/>
                  </a:cubicBezTo>
                  <a:close/>
                  <a:moveTo>
                    <a:pt x="725" y="10460"/>
                  </a:moveTo>
                  <a:cubicBezTo>
                    <a:pt x="718" y="10460"/>
                    <a:pt x="710" y="10465"/>
                    <a:pt x="706" y="10475"/>
                  </a:cubicBezTo>
                  <a:lnTo>
                    <a:pt x="682" y="10554"/>
                  </a:lnTo>
                  <a:cubicBezTo>
                    <a:pt x="678" y="10565"/>
                    <a:pt x="684" y="10576"/>
                    <a:pt x="695" y="10578"/>
                  </a:cubicBezTo>
                  <a:lnTo>
                    <a:pt x="702" y="10578"/>
                  </a:lnTo>
                  <a:cubicBezTo>
                    <a:pt x="711" y="10578"/>
                    <a:pt x="717" y="10574"/>
                    <a:pt x="719" y="10565"/>
                  </a:cubicBezTo>
                  <a:cubicBezTo>
                    <a:pt x="728" y="10539"/>
                    <a:pt x="737" y="10512"/>
                    <a:pt x="746" y="10488"/>
                  </a:cubicBezTo>
                  <a:cubicBezTo>
                    <a:pt x="751" y="10472"/>
                    <a:pt x="738" y="10460"/>
                    <a:pt x="725" y="10460"/>
                  </a:cubicBezTo>
                  <a:close/>
                  <a:moveTo>
                    <a:pt x="29404" y="10592"/>
                  </a:moveTo>
                  <a:cubicBezTo>
                    <a:pt x="29392" y="10592"/>
                    <a:pt x="29380" y="10602"/>
                    <a:pt x="29385" y="10618"/>
                  </a:cubicBezTo>
                  <a:lnTo>
                    <a:pt x="29409" y="10697"/>
                  </a:lnTo>
                  <a:cubicBezTo>
                    <a:pt x="29411" y="10706"/>
                    <a:pt x="29418" y="10710"/>
                    <a:pt x="29427" y="10710"/>
                  </a:cubicBezTo>
                  <a:lnTo>
                    <a:pt x="29433" y="10710"/>
                  </a:lnTo>
                  <a:cubicBezTo>
                    <a:pt x="29444" y="10706"/>
                    <a:pt x="29451" y="10695"/>
                    <a:pt x="29447" y="10684"/>
                  </a:cubicBezTo>
                  <a:cubicBezTo>
                    <a:pt x="29440" y="10657"/>
                    <a:pt x="29431" y="10631"/>
                    <a:pt x="29422" y="10607"/>
                  </a:cubicBezTo>
                  <a:cubicBezTo>
                    <a:pt x="29420" y="10596"/>
                    <a:pt x="29412" y="10592"/>
                    <a:pt x="29404" y="10592"/>
                  </a:cubicBezTo>
                  <a:close/>
                  <a:moveTo>
                    <a:pt x="676" y="10618"/>
                  </a:moveTo>
                  <a:cubicBezTo>
                    <a:pt x="668" y="10618"/>
                    <a:pt x="661" y="10623"/>
                    <a:pt x="658" y="10633"/>
                  </a:cubicBezTo>
                  <a:lnTo>
                    <a:pt x="634" y="10710"/>
                  </a:lnTo>
                  <a:cubicBezTo>
                    <a:pt x="629" y="10721"/>
                    <a:pt x="636" y="10734"/>
                    <a:pt x="647" y="10736"/>
                  </a:cubicBezTo>
                  <a:lnTo>
                    <a:pt x="654" y="10736"/>
                  </a:lnTo>
                  <a:cubicBezTo>
                    <a:pt x="662" y="10736"/>
                    <a:pt x="669" y="10732"/>
                    <a:pt x="673" y="10723"/>
                  </a:cubicBezTo>
                  <a:lnTo>
                    <a:pt x="695" y="10644"/>
                  </a:lnTo>
                  <a:cubicBezTo>
                    <a:pt x="701" y="10628"/>
                    <a:pt x="688" y="10618"/>
                    <a:pt x="676" y="10618"/>
                  </a:cubicBezTo>
                  <a:close/>
                  <a:moveTo>
                    <a:pt x="29451" y="10750"/>
                  </a:moveTo>
                  <a:cubicBezTo>
                    <a:pt x="29439" y="10750"/>
                    <a:pt x="29429" y="10759"/>
                    <a:pt x="29431" y="10774"/>
                  </a:cubicBezTo>
                  <a:cubicBezTo>
                    <a:pt x="29438" y="10800"/>
                    <a:pt x="29447" y="10826"/>
                    <a:pt x="29453" y="10853"/>
                  </a:cubicBezTo>
                  <a:cubicBezTo>
                    <a:pt x="29455" y="10862"/>
                    <a:pt x="29464" y="10868"/>
                    <a:pt x="29473" y="10868"/>
                  </a:cubicBezTo>
                  <a:lnTo>
                    <a:pt x="29480" y="10866"/>
                  </a:lnTo>
                  <a:cubicBezTo>
                    <a:pt x="29491" y="10864"/>
                    <a:pt x="29495" y="10853"/>
                    <a:pt x="29493" y="10842"/>
                  </a:cubicBezTo>
                  <a:lnTo>
                    <a:pt x="29471" y="10763"/>
                  </a:lnTo>
                  <a:cubicBezTo>
                    <a:pt x="29466" y="10754"/>
                    <a:pt x="29459" y="10750"/>
                    <a:pt x="29451" y="10750"/>
                  </a:cubicBezTo>
                  <a:close/>
                  <a:moveTo>
                    <a:pt x="628" y="10777"/>
                  </a:moveTo>
                  <a:cubicBezTo>
                    <a:pt x="620" y="10777"/>
                    <a:pt x="613" y="10780"/>
                    <a:pt x="610" y="10789"/>
                  </a:cubicBezTo>
                  <a:lnTo>
                    <a:pt x="585" y="10868"/>
                  </a:lnTo>
                  <a:cubicBezTo>
                    <a:pt x="583" y="10879"/>
                    <a:pt x="590" y="10890"/>
                    <a:pt x="601" y="10895"/>
                  </a:cubicBezTo>
                  <a:lnTo>
                    <a:pt x="607" y="10895"/>
                  </a:lnTo>
                  <a:cubicBezTo>
                    <a:pt x="616" y="10892"/>
                    <a:pt x="623" y="10888"/>
                    <a:pt x="625" y="10879"/>
                  </a:cubicBezTo>
                  <a:lnTo>
                    <a:pt x="649" y="10800"/>
                  </a:lnTo>
                  <a:cubicBezTo>
                    <a:pt x="650" y="10786"/>
                    <a:pt x="639" y="10777"/>
                    <a:pt x="628" y="10777"/>
                  </a:cubicBezTo>
                  <a:close/>
                  <a:moveTo>
                    <a:pt x="29495" y="10905"/>
                  </a:moveTo>
                  <a:cubicBezTo>
                    <a:pt x="29493" y="10905"/>
                    <a:pt x="29492" y="10905"/>
                    <a:pt x="29491" y="10906"/>
                  </a:cubicBezTo>
                  <a:cubicBezTo>
                    <a:pt x="29480" y="10910"/>
                    <a:pt x="29473" y="10921"/>
                    <a:pt x="29475" y="10932"/>
                  </a:cubicBezTo>
                  <a:lnTo>
                    <a:pt x="29497" y="11011"/>
                  </a:lnTo>
                  <a:cubicBezTo>
                    <a:pt x="29499" y="11020"/>
                    <a:pt x="29508" y="11024"/>
                    <a:pt x="29517" y="11024"/>
                  </a:cubicBezTo>
                  <a:lnTo>
                    <a:pt x="29523" y="11024"/>
                  </a:lnTo>
                  <a:cubicBezTo>
                    <a:pt x="29534" y="11022"/>
                    <a:pt x="29541" y="11011"/>
                    <a:pt x="29537" y="11000"/>
                  </a:cubicBezTo>
                  <a:lnTo>
                    <a:pt x="29515" y="10921"/>
                  </a:lnTo>
                  <a:cubicBezTo>
                    <a:pt x="29513" y="10911"/>
                    <a:pt x="29504" y="10905"/>
                    <a:pt x="29495" y="10905"/>
                  </a:cubicBezTo>
                  <a:close/>
                  <a:moveTo>
                    <a:pt x="584" y="10932"/>
                  </a:moveTo>
                  <a:cubicBezTo>
                    <a:pt x="576" y="10932"/>
                    <a:pt x="568" y="10937"/>
                    <a:pt x="566" y="10947"/>
                  </a:cubicBezTo>
                  <a:lnTo>
                    <a:pt x="541" y="11026"/>
                  </a:lnTo>
                  <a:cubicBezTo>
                    <a:pt x="539" y="11037"/>
                    <a:pt x="546" y="11048"/>
                    <a:pt x="557" y="11051"/>
                  </a:cubicBezTo>
                  <a:lnTo>
                    <a:pt x="561" y="11051"/>
                  </a:lnTo>
                  <a:cubicBezTo>
                    <a:pt x="570" y="11051"/>
                    <a:pt x="579" y="11046"/>
                    <a:pt x="581" y="11037"/>
                  </a:cubicBezTo>
                  <a:lnTo>
                    <a:pt x="603" y="10958"/>
                  </a:lnTo>
                  <a:cubicBezTo>
                    <a:pt x="608" y="10943"/>
                    <a:pt x="596" y="10932"/>
                    <a:pt x="584" y="10932"/>
                  </a:cubicBezTo>
                  <a:close/>
                  <a:moveTo>
                    <a:pt x="29542" y="11064"/>
                  </a:moveTo>
                  <a:cubicBezTo>
                    <a:pt x="29530" y="11064"/>
                    <a:pt x="29519" y="11073"/>
                    <a:pt x="29521" y="11088"/>
                  </a:cubicBezTo>
                  <a:lnTo>
                    <a:pt x="29543" y="11167"/>
                  </a:lnTo>
                  <a:cubicBezTo>
                    <a:pt x="29545" y="11176"/>
                    <a:pt x="29552" y="11183"/>
                    <a:pt x="29563" y="11183"/>
                  </a:cubicBezTo>
                  <a:lnTo>
                    <a:pt x="29567" y="11183"/>
                  </a:lnTo>
                  <a:cubicBezTo>
                    <a:pt x="29578" y="11180"/>
                    <a:pt x="29585" y="11167"/>
                    <a:pt x="29583" y="11156"/>
                  </a:cubicBezTo>
                  <a:lnTo>
                    <a:pt x="29561" y="11077"/>
                  </a:lnTo>
                  <a:cubicBezTo>
                    <a:pt x="29557" y="11068"/>
                    <a:pt x="29550" y="11064"/>
                    <a:pt x="29542" y="11064"/>
                  </a:cubicBezTo>
                  <a:close/>
                  <a:moveTo>
                    <a:pt x="542" y="11090"/>
                  </a:moveTo>
                  <a:cubicBezTo>
                    <a:pt x="532" y="11090"/>
                    <a:pt x="524" y="11096"/>
                    <a:pt x="522" y="11106"/>
                  </a:cubicBezTo>
                  <a:lnTo>
                    <a:pt x="500" y="11185"/>
                  </a:lnTo>
                  <a:cubicBezTo>
                    <a:pt x="498" y="11196"/>
                    <a:pt x="504" y="11207"/>
                    <a:pt x="515" y="11209"/>
                  </a:cubicBezTo>
                  <a:lnTo>
                    <a:pt x="519" y="11209"/>
                  </a:lnTo>
                  <a:cubicBezTo>
                    <a:pt x="528" y="11209"/>
                    <a:pt x="537" y="11202"/>
                    <a:pt x="539" y="11194"/>
                  </a:cubicBezTo>
                  <a:lnTo>
                    <a:pt x="561" y="11117"/>
                  </a:lnTo>
                  <a:cubicBezTo>
                    <a:pt x="563" y="11106"/>
                    <a:pt x="557" y="11095"/>
                    <a:pt x="546" y="11090"/>
                  </a:cubicBezTo>
                  <a:cubicBezTo>
                    <a:pt x="544" y="11090"/>
                    <a:pt x="543" y="11090"/>
                    <a:pt x="542" y="11090"/>
                  </a:cubicBezTo>
                  <a:close/>
                  <a:moveTo>
                    <a:pt x="29583" y="11219"/>
                  </a:moveTo>
                  <a:cubicBezTo>
                    <a:pt x="29581" y="11219"/>
                    <a:pt x="29579" y="11219"/>
                    <a:pt x="29576" y="11220"/>
                  </a:cubicBezTo>
                  <a:cubicBezTo>
                    <a:pt x="29565" y="11222"/>
                    <a:pt x="29559" y="11233"/>
                    <a:pt x="29563" y="11244"/>
                  </a:cubicBezTo>
                  <a:lnTo>
                    <a:pt x="29583" y="11323"/>
                  </a:lnTo>
                  <a:cubicBezTo>
                    <a:pt x="29585" y="11332"/>
                    <a:pt x="29594" y="11339"/>
                    <a:pt x="29603" y="11339"/>
                  </a:cubicBezTo>
                  <a:lnTo>
                    <a:pt x="29607" y="11339"/>
                  </a:lnTo>
                  <a:cubicBezTo>
                    <a:pt x="29618" y="11334"/>
                    <a:pt x="29625" y="11323"/>
                    <a:pt x="29622" y="11312"/>
                  </a:cubicBezTo>
                  <a:lnTo>
                    <a:pt x="29603" y="11233"/>
                  </a:lnTo>
                  <a:cubicBezTo>
                    <a:pt x="29599" y="11224"/>
                    <a:pt x="29592" y="11219"/>
                    <a:pt x="29583" y="11219"/>
                  </a:cubicBezTo>
                  <a:close/>
                  <a:moveTo>
                    <a:pt x="496" y="11247"/>
                  </a:moveTo>
                  <a:cubicBezTo>
                    <a:pt x="488" y="11247"/>
                    <a:pt x="480" y="11251"/>
                    <a:pt x="478" y="11262"/>
                  </a:cubicBezTo>
                  <a:cubicBezTo>
                    <a:pt x="471" y="11288"/>
                    <a:pt x="465" y="11314"/>
                    <a:pt x="458" y="11341"/>
                  </a:cubicBezTo>
                  <a:cubicBezTo>
                    <a:pt x="456" y="11352"/>
                    <a:pt x="462" y="11363"/>
                    <a:pt x="473" y="11365"/>
                  </a:cubicBezTo>
                  <a:lnTo>
                    <a:pt x="478" y="11365"/>
                  </a:lnTo>
                  <a:lnTo>
                    <a:pt x="478" y="11367"/>
                  </a:lnTo>
                  <a:cubicBezTo>
                    <a:pt x="489" y="11367"/>
                    <a:pt x="495" y="11361"/>
                    <a:pt x="498" y="11352"/>
                  </a:cubicBezTo>
                  <a:lnTo>
                    <a:pt x="517" y="11273"/>
                  </a:lnTo>
                  <a:cubicBezTo>
                    <a:pt x="521" y="11257"/>
                    <a:pt x="509" y="11247"/>
                    <a:pt x="496" y="11247"/>
                  </a:cubicBezTo>
                  <a:close/>
                  <a:moveTo>
                    <a:pt x="29623" y="11377"/>
                  </a:moveTo>
                  <a:cubicBezTo>
                    <a:pt x="29611" y="11377"/>
                    <a:pt x="29597" y="11388"/>
                    <a:pt x="29603" y="11405"/>
                  </a:cubicBezTo>
                  <a:cubicBezTo>
                    <a:pt x="29609" y="11431"/>
                    <a:pt x="29616" y="11455"/>
                    <a:pt x="29622" y="11484"/>
                  </a:cubicBezTo>
                  <a:cubicBezTo>
                    <a:pt x="29625" y="11492"/>
                    <a:pt x="29633" y="11499"/>
                    <a:pt x="29642" y="11499"/>
                  </a:cubicBezTo>
                  <a:lnTo>
                    <a:pt x="29642" y="11501"/>
                  </a:lnTo>
                  <a:cubicBezTo>
                    <a:pt x="29644" y="11499"/>
                    <a:pt x="29647" y="11499"/>
                    <a:pt x="29647" y="11499"/>
                  </a:cubicBezTo>
                  <a:cubicBezTo>
                    <a:pt x="29658" y="11495"/>
                    <a:pt x="29664" y="11484"/>
                    <a:pt x="29662" y="11473"/>
                  </a:cubicBezTo>
                  <a:cubicBezTo>
                    <a:pt x="29655" y="11446"/>
                    <a:pt x="29649" y="11422"/>
                    <a:pt x="29642" y="11394"/>
                  </a:cubicBezTo>
                  <a:cubicBezTo>
                    <a:pt x="29640" y="11382"/>
                    <a:pt x="29632" y="11377"/>
                    <a:pt x="29623" y="11377"/>
                  </a:cubicBezTo>
                  <a:close/>
                  <a:moveTo>
                    <a:pt x="458" y="11406"/>
                  </a:moveTo>
                  <a:cubicBezTo>
                    <a:pt x="449" y="11406"/>
                    <a:pt x="440" y="11413"/>
                    <a:pt x="438" y="11422"/>
                  </a:cubicBezTo>
                  <a:lnTo>
                    <a:pt x="418" y="11501"/>
                  </a:lnTo>
                  <a:cubicBezTo>
                    <a:pt x="416" y="11512"/>
                    <a:pt x="423" y="11523"/>
                    <a:pt x="434" y="11525"/>
                  </a:cubicBezTo>
                  <a:lnTo>
                    <a:pt x="438" y="11525"/>
                  </a:lnTo>
                  <a:lnTo>
                    <a:pt x="440" y="11528"/>
                  </a:lnTo>
                  <a:cubicBezTo>
                    <a:pt x="449" y="11528"/>
                    <a:pt x="456" y="11521"/>
                    <a:pt x="458" y="11512"/>
                  </a:cubicBezTo>
                  <a:lnTo>
                    <a:pt x="478" y="11431"/>
                  </a:lnTo>
                  <a:cubicBezTo>
                    <a:pt x="482" y="11420"/>
                    <a:pt x="473" y="11409"/>
                    <a:pt x="462" y="11407"/>
                  </a:cubicBezTo>
                  <a:cubicBezTo>
                    <a:pt x="461" y="11406"/>
                    <a:pt x="460" y="11406"/>
                    <a:pt x="458" y="11406"/>
                  </a:cubicBezTo>
                  <a:close/>
                  <a:moveTo>
                    <a:pt x="29662" y="11538"/>
                  </a:moveTo>
                  <a:cubicBezTo>
                    <a:pt x="29660" y="11538"/>
                    <a:pt x="29659" y="11538"/>
                    <a:pt x="29658" y="11539"/>
                  </a:cubicBezTo>
                  <a:cubicBezTo>
                    <a:pt x="29647" y="11541"/>
                    <a:pt x="29640" y="11552"/>
                    <a:pt x="29642" y="11565"/>
                  </a:cubicBezTo>
                  <a:lnTo>
                    <a:pt x="29660" y="11644"/>
                  </a:lnTo>
                  <a:cubicBezTo>
                    <a:pt x="29662" y="11653"/>
                    <a:pt x="29671" y="11659"/>
                    <a:pt x="29680" y="11659"/>
                  </a:cubicBezTo>
                  <a:lnTo>
                    <a:pt x="29686" y="11659"/>
                  </a:lnTo>
                  <a:cubicBezTo>
                    <a:pt x="29695" y="11657"/>
                    <a:pt x="29704" y="11646"/>
                    <a:pt x="29702" y="11635"/>
                  </a:cubicBezTo>
                  <a:lnTo>
                    <a:pt x="29682" y="11554"/>
                  </a:lnTo>
                  <a:cubicBezTo>
                    <a:pt x="29680" y="11544"/>
                    <a:pt x="29671" y="11538"/>
                    <a:pt x="29662" y="11538"/>
                  </a:cubicBezTo>
                  <a:close/>
                  <a:moveTo>
                    <a:pt x="421" y="11567"/>
                  </a:moveTo>
                  <a:cubicBezTo>
                    <a:pt x="412" y="11567"/>
                    <a:pt x="404" y="11571"/>
                    <a:pt x="401" y="11583"/>
                  </a:cubicBezTo>
                  <a:lnTo>
                    <a:pt x="381" y="11662"/>
                  </a:lnTo>
                  <a:cubicBezTo>
                    <a:pt x="379" y="11673"/>
                    <a:pt x="385" y="11684"/>
                    <a:pt x="396" y="11688"/>
                  </a:cubicBezTo>
                  <a:lnTo>
                    <a:pt x="401" y="11688"/>
                  </a:lnTo>
                  <a:cubicBezTo>
                    <a:pt x="412" y="11688"/>
                    <a:pt x="418" y="11681"/>
                    <a:pt x="423" y="11670"/>
                  </a:cubicBezTo>
                  <a:lnTo>
                    <a:pt x="440" y="11591"/>
                  </a:lnTo>
                  <a:cubicBezTo>
                    <a:pt x="444" y="11576"/>
                    <a:pt x="432" y="11567"/>
                    <a:pt x="421" y="11567"/>
                  </a:cubicBezTo>
                  <a:close/>
                  <a:moveTo>
                    <a:pt x="29701" y="11696"/>
                  </a:moveTo>
                  <a:cubicBezTo>
                    <a:pt x="29689" y="11696"/>
                    <a:pt x="29677" y="11706"/>
                    <a:pt x="29680" y="11721"/>
                  </a:cubicBezTo>
                  <a:lnTo>
                    <a:pt x="29697" y="11800"/>
                  </a:lnTo>
                  <a:cubicBezTo>
                    <a:pt x="29699" y="11811"/>
                    <a:pt x="29708" y="11818"/>
                    <a:pt x="29717" y="11818"/>
                  </a:cubicBezTo>
                  <a:lnTo>
                    <a:pt x="29717" y="11820"/>
                  </a:lnTo>
                  <a:cubicBezTo>
                    <a:pt x="29719" y="11820"/>
                    <a:pt x="29721" y="11818"/>
                    <a:pt x="29723" y="11815"/>
                  </a:cubicBezTo>
                  <a:cubicBezTo>
                    <a:pt x="29734" y="11813"/>
                    <a:pt x="29741" y="11802"/>
                    <a:pt x="29739" y="11791"/>
                  </a:cubicBezTo>
                  <a:lnTo>
                    <a:pt x="29719" y="11712"/>
                  </a:lnTo>
                  <a:cubicBezTo>
                    <a:pt x="29717" y="11701"/>
                    <a:pt x="29709" y="11696"/>
                    <a:pt x="29701" y="11696"/>
                  </a:cubicBezTo>
                  <a:close/>
                  <a:moveTo>
                    <a:pt x="384" y="11724"/>
                  </a:moveTo>
                  <a:cubicBezTo>
                    <a:pt x="376" y="11724"/>
                    <a:pt x="368" y="11729"/>
                    <a:pt x="366" y="11739"/>
                  </a:cubicBezTo>
                  <a:cubicBezTo>
                    <a:pt x="359" y="11765"/>
                    <a:pt x="352" y="11794"/>
                    <a:pt x="348" y="11820"/>
                  </a:cubicBezTo>
                  <a:cubicBezTo>
                    <a:pt x="346" y="11831"/>
                    <a:pt x="352" y="11842"/>
                    <a:pt x="363" y="11844"/>
                  </a:cubicBezTo>
                  <a:lnTo>
                    <a:pt x="368" y="11844"/>
                  </a:lnTo>
                  <a:lnTo>
                    <a:pt x="366" y="11846"/>
                  </a:lnTo>
                  <a:cubicBezTo>
                    <a:pt x="377" y="11846"/>
                    <a:pt x="385" y="11840"/>
                    <a:pt x="388" y="11829"/>
                  </a:cubicBezTo>
                  <a:cubicBezTo>
                    <a:pt x="392" y="11802"/>
                    <a:pt x="399" y="11776"/>
                    <a:pt x="405" y="11750"/>
                  </a:cubicBezTo>
                  <a:cubicBezTo>
                    <a:pt x="408" y="11734"/>
                    <a:pt x="396" y="11724"/>
                    <a:pt x="384" y="11724"/>
                  </a:cubicBezTo>
                  <a:close/>
                  <a:moveTo>
                    <a:pt x="29736" y="11855"/>
                  </a:moveTo>
                  <a:cubicBezTo>
                    <a:pt x="29723" y="11855"/>
                    <a:pt x="29710" y="11865"/>
                    <a:pt x="29715" y="11881"/>
                  </a:cubicBezTo>
                  <a:lnTo>
                    <a:pt x="29732" y="11963"/>
                  </a:lnTo>
                  <a:cubicBezTo>
                    <a:pt x="29734" y="11972"/>
                    <a:pt x="29743" y="11978"/>
                    <a:pt x="29752" y="11978"/>
                  </a:cubicBezTo>
                  <a:lnTo>
                    <a:pt x="29750" y="11980"/>
                  </a:lnTo>
                  <a:cubicBezTo>
                    <a:pt x="29752" y="11980"/>
                    <a:pt x="29754" y="11978"/>
                    <a:pt x="29756" y="11978"/>
                  </a:cubicBezTo>
                  <a:cubicBezTo>
                    <a:pt x="29767" y="11976"/>
                    <a:pt x="29774" y="11965"/>
                    <a:pt x="29772" y="11954"/>
                  </a:cubicBezTo>
                  <a:lnTo>
                    <a:pt x="29756" y="11873"/>
                  </a:lnTo>
                  <a:cubicBezTo>
                    <a:pt x="29755" y="11860"/>
                    <a:pt x="29745" y="11855"/>
                    <a:pt x="29736" y="11855"/>
                  </a:cubicBezTo>
                  <a:close/>
                  <a:moveTo>
                    <a:pt x="347" y="11886"/>
                  </a:moveTo>
                  <a:cubicBezTo>
                    <a:pt x="339" y="11886"/>
                    <a:pt x="331" y="11891"/>
                    <a:pt x="328" y="11901"/>
                  </a:cubicBezTo>
                  <a:lnTo>
                    <a:pt x="311" y="11980"/>
                  </a:lnTo>
                  <a:cubicBezTo>
                    <a:pt x="309" y="11991"/>
                    <a:pt x="315" y="12002"/>
                    <a:pt x="328" y="12004"/>
                  </a:cubicBezTo>
                  <a:lnTo>
                    <a:pt x="333" y="12004"/>
                  </a:lnTo>
                  <a:lnTo>
                    <a:pt x="333" y="12007"/>
                  </a:lnTo>
                  <a:cubicBezTo>
                    <a:pt x="341" y="12007"/>
                    <a:pt x="350" y="11998"/>
                    <a:pt x="352" y="11989"/>
                  </a:cubicBezTo>
                  <a:lnTo>
                    <a:pt x="368" y="11910"/>
                  </a:lnTo>
                  <a:cubicBezTo>
                    <a:pt x="369" y="11895"/>
                    <a:pt x="358" y="11886"/>
                    <a:pt x="347" y="11886"/>
                  </a:cubicBezTo>
                  <a:close/>
                  <a:moveTo>
                    <a:pt x="29766" y="12017"/>
                  </a:moveTo>
                  <a:cubicBezTo>
                    <a:pt x="29765" y="12017"/>
                    <a:pt x="29764" y="12017"/>
                    <a:pt x="29763" y="12018"/>
                  </a:cubicBezTo>
                  <a:cubicBezTo>
                    <a:pt x="29752" y="12020"/>
                    <a:pt x="29745" y="12031"/>
                    <a:pt x="29748" y="12042"/>
                  </a:cubicBezTo>
                  <a:cubicBezTo>
                    <a:pt x="29752" y="12070"/>
                    <a:pt x="29759" y="12095"/>
                    <a:pt x="29763" y="12123"/>
                  </a:cubicBezTo>
                  <a:cubicBezTo>
                    <a:pt x="29765" y="12132"/>
                    <a:pt x="29774" y="12139"/>
                    <a:pt x="29783" y="12139"/>
                  </a:cubicBezTo>
                  <a:lnTo>
                    <a:pt x="29787" y="12139"/>
                  </a:lnTo>
                  <a:cubicBezTo>
                    <a:pt x="29798" y="12136"/>
                    <a:pt x="29805" y="12125"/>
                    <a:pt x="29803" y="12114"/>
                  </a:cubicBezTo>
                  <a:cubicBezTo>
                    <a:pt x="29798" y="12090"/>
                    <a:pt x="29794" y="12062"/>
                    <a:pt x="29787" y="12035"/>
                  </a:cubicBezTo>
                  <a:cubicBezTo>
                    <a:pt x="29785" y="12025"/>
                    <a:pt x="29776" y="12017"/>
                    <a:pt x="29766" y="12017"/>
                  </a:cubicBezTo>
                  <a:close/>
                  <a:moveTo>
                    <a:pt x="315" y="12046"/>
                  </a:moveTo>
                  <a:cubicBezTo>
                    <a:pt x="306" y="12046"/>
                    <a:pt x="297" y="12052"/>
                    <a:pt x="295" y="12062"/>
                  </a:cubicBezTo>
                  <a:lnTo>
                    <a:pt x="280" y="12143"/>
                  </a:lnTo>
                  <a:cubicBezTo>
                    <a:pt x="278" y="12154"/>
                    <a:pt x="284" y="12165"/>
                    <a:pt x="295" y="12167"/>
                  </a:cubicBezTo>
                  <a:lnTo>
                    <a:pt x="300" y="12167"/>
                  </a:lnTo>
                  <a:cubicBezTo>
                    <a:pt x="309" y="12167"/>
                    <a:pt x="317" y="12161"/>
                    <a:pt x="319" y="12152"/>
                  </a:cubicBezTo>
                  <a:lnTo>
                    <a:pt x="335" y="12070"/>
                  </a:lnTo>
                  <a:cubicBezTo>
                    <a:pt x="337" y="12059"/>
                    <a:pt x="330" y="12048"/>
                    <a:pt x="319" y="12046"/>
                  </a:cubicBezTo>
                  <a:cubicBezTo>
                    <a:pt x="318" y="12046"/>
                    <a:pt x="317" y="12046"/>
                    <a:pt x="315" y="12046"/>
                  </a:cubicBezTo>
                  <a:close/>
                  <a:moveTo>
                    <a:pt x="29800" y="12178"/>
                  </a:moveTo>
                  <a:cubicBezTo>
                    <a:pt x="29789" y="12178"/>
                    <a:pt x="29778" y="12186"/>
                    <a:pt x="29781" y="12200"/>
                  </a:cubicBezTo>
                  <a:lnTo>
                    <a:pt x="29796" y="12281"/>
                  </a:lnTo>
                  <a:cubicBezTo>
                    <a:pt x="29798" y="12292"/>
                    <a:pt x="29805" y="12299"/>
                    <a:pt x="29816" y="12299"/>
                  </a:cubicBezTo>
                  <a:lnTo>
                    <a:pt x="29820" y="12299"/>
                  </a:lnTo>
                  <a:cubicBezTo>
                    <a:pt x="29831" y="12297"/>
                    <a:pt x="29838" y="12286"/>
                    <a:pt x="29836" y="12275"/>
                  </a:cubicBezTo>
                  <a:lnTo>
                    <a:pt x="29820" y="12194"/>
                  </a:lnTo>
                  <a:cubicBezTo>
                    <a:pt x="29817" y="12183"/>
                    <a:pt x="29809" y="12178"/>
                    <a:pt x="29800" y="12178"/>
                  </a:cubicBezTo>
                  <a:close/>
                  <a:moveTo>
                    <a:pt x="284" y="12206"/>
                  </a:moveTo>
                  <a:cubicBezTo>
                    <a:pt x="276" y="12206"/>
                    <a:pt x="267" y="12211"/>
                    <a:pt x="265" y="12222"/>
                  </a:cubicBezTo>
                  <a:lnTo>
                    <a:pt x="251" y="12301"/>
                  </a:lnTo>
                  <a:cubicBezTo>
                    <a:pt x="249" y="12312"/>
                    <a:pt x="256" y="12323"/>
                    <a:pt x="267" y="12325"/>
                  </a:cubicBezTo>
                  <a:lnTo>
                    <a:pt x="271" y="12325"/>
                  </a:lnTo>
                  <a:lnTo>
                    <a:pt x="269" y="12328"/>
                  </a:lnTo>
                  <a:cubicBezTo>
                    <a:pt x="280" y="12328"/>
                    <a:pt x="289" y="12321"/>
                    <a:pt x="291" y="12310"/>
                  </a:cubicBezTo>
                  <a:cubicBezTo>
                    <a:pt x="295" y="12284"/>
                    <a:pt x="300" y="12257"/>
                    <a:pt x="306" y="12229"/>
                  </a:cubicBezTo>
                  <a:cubicBezTo>
                    <a:pt x="308" y="12215"/>
                    <a:pt x="296" y="12206"/>
                    <a:pt x="284" y="12206"/>
                  </a:cubicBezTo>
                  <a:close/>
                  <a:moveTo>
                    <a:pt x="29827" y="12339"/>
                  </a:moveTo>
                  <a:cubicBezTo>
                    <a:pt x="29816" y="12341"/>
                    <a:pt x="29807" y="12352"/>
                    <a:pt x="29809" y="12363"/>
                  </a:cubicBezTo>
                  <a:lnTo>
                    <a:pt x="29825" y="12444"/>
                  </a:lnTo>
                  <a:cubicBezTo>
                    <a:pt x="29827" y="12453"/>
                    <a:pt x="29833" y="12462"/>
                    <a:pt x="29844" y="12462"/>
                  </a:cubicBezTo>
                  <a:lnTo>
                    <a:pt x="29849" y="12459"/>
                  </a:lnTo>
                  <a:cubicBezTo>
                    <a:pt x="29860" y="12459"/>
                    <a:pt x="29866" y="12448"/>
                    <a:pt x="29864" y="12437"/>
                  </a:cubicBezTo>
                  <a:lnTo>
                    <a:pt x="29851" y="12356"/>
                  </a:lnTo>
                  <a:cubicBezTo>
                    <a:pt x="29849" y="12345"/>
                    <a:pt x="29838" y="12339"/>
                    <a:pt x="29827" y="12339"/>
                  </a:cubicBezTo>
                  <a:close/>
                  <a:moveTo>
                    <a:pt x="255" y="12370"/>
                  </a:moveTo>
                  <a:cubicBezTo>
                    <a:pt x="247" y="12370"/>
                    <a:pt x="239" y="12374"/>
                    <a:pt x="236" y="12385"/>
                  </a:cubicBezTo>
                  <a:lnTo>
                    <a:pt x="221" y="12464"/>
                  </a:lnTo>
                  <a:cubicBezTo>
                    <a:pt x="221" y="12475"/>
                    <a:pt x="227" y="12486"/>
                    <a:pt x="238" y="12488"/>
                  </a:cubicBezTo>
                  <a:lnTo>
                    <a:pt x="240" y="12488"/>
                  </a:lnTo>
                  <a:cubicBezTo>
                    <a:pt x="242" y="12488"/>
                    <a:pt x="243" y="12488"/>
                    <a:pt x="244" y="12488"/>
                  </a:cubicBezTo>
                  <a:cubicBezTo>
                    <a:pt x="253" y="12488"/>
                    <a:pt x="260" y="12480"/>
                    <a:pt x="262" y="12473"/>
                  </a:cubicBezTo>
                  <a:lnTo>
                    <a:pt x="276" y="12391"/>
                  </a:lnTo>
                  <a:cubicBezTo>
                    <a:pt x="277" y="12378"/>
                    <a:pt x="266" y="12370"/>
                    <a:pt x="255" y="12370"/>
                  </a:cubicBezTo>
                  <a:close/>
                  <a:moveTo>
                    <a:pt x="29858" y="12499"/>
                  </a:moveTo>
                  <a:cubicBezTo>
                    <a:pt x="29846" y="12499"/>
                    <a:pt x="29833" y="12509"/>
                    <a:pt x="29838" y="12525"/>
                  </a:cubicBezTo>
                  <a:lnTo>
                    <a:pt x="29851" y="12607"/>
                  </a:lnTo>
                  <a:cubicBezTo>
                    <a:pt x="29853" y="12615"/>
                    <a:pt x="29862" y="12622"/>
                    <a:pt x="29871" y="12624"/>
                  </a:cubicBezTo>
                  <a:lnTo>
                    <a:pt x="29875" y="12624"/>
                  </a:lnTo>
                  <a:cubicBezTo>
                    <a:pt x="29886" y="12622"/>
                    <a:pt x="29893" y="12611"/>
                    <a:pt x="29893" y="12600"/>
                  </a:cubicBezTo>
                  <a:lnTo>
                    <a:pt x="29877" y="12519"/>
                  </a:lnTo>
                  <a:cubicBezTo>
                    <a:pt x="29877" y="12505"/>
                    <a:pt x="29868" y="12499"/>
                    <a:pt x="29858" y="12499"/>
                  </a:cubicBezTo>
                  <a:close/>
                  <a:moveTo>
                    <a:pt x="227" y="12526"/>
                  </a:moveTo>
                  <a:cubicBezTo>
                    <a:pt x="218" y="12526"/>
                    <a:pt x="208" y="12532"/>
                    <a:pt x="207" y="12545"/>
                  </a:cubicBezTo>
                  <a:lnTo>
                    <a:pt x="194" y="12626"/>
                  </a:lnTo>
                  <a:cubicBezTo>
                    <a:pt x="192" y="12637"/>
                    <a:pt x="201" y="12648"/>
                    <a:pt x="212" y="12651"/>
                  </a:cubicBezTo>
                  <a:lnTo>
                    <a:pt x="214" y="12651"/>
                  </a:lnTo>
                  <a:cubicBezTo>
                    <a:pt x="225" y="12651"/>
                    <a:pt x="234" y="12644"/>
                    <a:pt x="236" y="12633"/>
                  </a:cubicBezTo>
                  <a:lnTo>
                    <a:pt x="249" y="12552"/>
                  </a:lnTo>
                  <a:cubicBezTo>
                    <a:pt x="253" y="12536"/>
                    <a:pt x="240" y="12526"/>
                    <a:pt x="227" y="12526"/>
                  </a:cubicBezTo>
                  <a:close/>
                  <a:moveTo>
                    <a:pt x="29885" y="12665"/>
                  </a:moveTo>
                  <a:cubicBezTo>
                    <a:pt x="29874" y="12665"/>
                    <a:pt x="29862" y="12673"/>
                    <a:pt x="29864" y="12688"/>
                  </a:cubicBezTo>
                  <a:lnTo>
                    <a:pt x="29877" y="12769"/>
                  </a:lnTo>
                  <a:cubicBezTo>
                    <a:pt x="29880" y="12778"/>
                    <a:pt x="29886" y="12787"/>
                    <a:pt x="29897" y="12787"/>
                  </a:cubicBezTo>
                  <a:lnTo>
                    <a:pt x="29902" y="12787"/>
                  </a:lnTo>
                  <a:cubicBezTo>
                    <a:pt x="29913" y="12785"/>
                    <a:pt x="29919" y="12776"/>
                    <a:pt x="29917" y="12763"/>
                  </a:cubicBezTo>
                  <a:lnTo>
                    <a:pt x="29904" y="12681"/>
                  </a:lnTo>
                  <a:cubicBezTo>
                    <a:pt x="29903" y="12670"/>
                    <a:pt x="29894" y="12665"/>
                    <a:pt x="29885" y="12665"/>
                  </a:cubicBezTo>
                  <a:close/>
                  <a:moveTo>
                    <a:pt x="202" y="12692"/>
                  </a:moveTo>
                  <a:cubicBezTo>
                    <a:pt x="192" y="12692"/>
                    <a:pt x="183" y="12697"/>
                    <a:pt x="181" y="12710"/>
                  </a:cubicBezTo>
                  <a:lnTo>
                    <a:pt x="170" y="12791"/>
                  </a:lnTo>
                  <a:cubicBezTo>
                    <a:pt x="168" y="12802"/>
                    <a:pt x="177" y="12811"/>
                    <a:pt x="188" y="12813"/>
                  </a:cubicBezTo>
                  <a:lnTo>
                    <a:pt x="190" y="12813"/>
                  </a:lnTo>
                  <a:cubicBezTo>
                    <a:pt x="201" y="12813"/>
                    <a:pt x="207" y="12807"/>
                    <a:pt x="210" y="12796"/>
                  </a:cubicBezTo>
                  <a:cubicBezTo>
                    <a:pt x="214" y="12772"/>
                    <a:pt x="218" y="12743"/>
                    <a:pt x="223" y="12717"/>
                  </a:cubicBezTo>
                  <a:cubicBezTo>
                    <a:pt x="225" y="12701"/>
                    <a:pt x="213" y="12692"/>
                    <a:pt x="202" y="12692"/>
                  </a:cubicBezTo>
                  <a:close/>
                  <a:moveTo>
                    <a:pt x="29911" y="12809"/>
                  </a:moveTo>
                  <a:cubicBezTo>
                    <a:pt x="29910" y="12809"/>
                    <a:pt x="29909" y="12809"/>
                    <a:pt x="29908" y="12809"/>
                  </a:cubicBezTo>
                  <a:cubicBezTo>
                    <a:pt x="29895" y="12811"/>
                    <a:pt x="29888" y="12820"/>
                    <a:pt x="29891" y="12831"/>
                  </a:cubicBezTo>
                  <a:cubicBezTo>
                    <a:pt x="29895" y="12859"/>
                    <a:pt x="29897" y="12886"/>
                    <a:pt x="29902" y="12914"/>
                  </a:cubicBezTo>
                  <a:cubicBezTo>
                    <a:pt x="29904" y="12925"/>
                    <a:pt x="29913" y="12932"/>
                    <a:pt x="29921" y="12932"/>
                  </a:cubicBezTo>
                  <a:lnTo>
                    <a:pt x="29926" y="12932"/>
                  </a:lnTo>
                  <a:cubicBezTo>
                    <a:pt x="29937" y="12930"/>
                    <a:pt x="29943" y="12919"/>
                    <a:pt x="29941" y="12908"/>
                  </a:cubicBezTo>
                  <a:cubicBezTo>
                    <a:pt x="29939" y="12881"/>
                    <a:pt x="29934" y="12853"/>
                    <a:pt x="29930" y="12826"/>
                  </a:cubicBezTo>
                  <a:cubicBezTo>
                    <a:pt x="29928" y="12817"/>
                    <a:pt x="29921" y="12809"/>
                    <a:pt x="29911" y="12809"/>
                  </a:cubicBezTo>
                  <a:close/>
                  <a:moveTo>
                    <a:pt x="175" y="12838"/>
                  </a:moveTo>
                  <a:cubicBezTo>
                    <a:pt x="167" y="12838"/>
                    <a:pt x="159" y="12842"/>
                    <a:pt x="157" y="12853"/>
                  </a:cubicBezTo>
                  <a:lnTo>
                    <a:pt x="146" y="12936"/>
                  </a:lnTo>
                  <a:cubicBezTo>
                    <a:pt x="144" y="12947"/>
                    <a:pt x="150" y="12958"/>
                    <a:pt x="163" y="12961"/>
                  </a:cubicBezTo>
                  <a:lnTo>
                    <a:pt x="168" y="12961"/>
                  </a:lnTo>
                  <a:lnTo>
                    <a:pt x="166" y="12974"/>
                  </a:lnTo>
                  <a:cubicBezTo>
                    <a:pt x="167" y="12974"/>
                    <a:pt x="169" y="12974"/>
                    <a:pt x="170" y="12974"/>
                  </a:cubicBezTo>
                  <a:cubicBezTo>
                    <a:pt x="185" y="12974"/>
                    <a:pt x="195" y="12955"/>
                    <a:pt x="185" y="12943"/>
                  </a:cubicBezTo>
                  <a:lnTo>
                    <a:pt x="196" y="12859"/>
                  </a:lnTo>
                  <a:cubicBezTo>
                    <a:pt x="198" y="12846"/>
                    <a:pt x="186" y="12838"/>
                    <a:pt x="175" y="12838"/>
                  </a:cubicBezTo>
                  <a:close/>
                  <a:moveTo>
                    <a:pt x="29934" y="12973"/>
                  </a:moveTo>
                  <a:cubicBezTo>
                    <a:pt x="29923" y="12973"/>
                    <a:pt x="29913" y="12981"/>
                    <a:pt x="29913" y="12996"/>
                  </a:cubicBezTo>
                  <a:lnTo>
                    <a:pt x="29923" y="13077"/>
                  </a:lnTo>
                  <a:cubicBezTo>
                    <a:pt x="29923" y="13088"/>
                    <a:pt x="29932" y="13095"/>
                    <a:pt x="29943" y="13095"/>
                  </a:cubicBezTo>
                  <a:lnTo>
                    <a:pt x="29945" y="13095"/>
                  </a:lnTo>
                  <a:cubicBezTo>
                    <a:pt x="29956" y="13092"/>
                    <a:pt x="29965" y="13084"/>
                    <a:pt x="29963" y="13073"/>
                  </a:cubicBezTo>
                  <a:lnTo>
                    <a:pt x="29954" y="12989"/>
                  </a:lnTo>
                  <a:cubicBezTo>
                    <a:pt x="29951" y="12978"/>
                    <a:pt x="29943" y="12973"/>
                    <a:pt x="29934" y="12973"/>
                  </a:cubicBezTo>
                  <a:close/>
                  <a:moveTo>
                    <a:pt x="156" y="13000"/>
                  </a:moveTo>
                  <a:cubicBezTo>
                    <a:pt x="146" y="13000"/>
                    <a:pt x="137" y="13008"/>
                    <a:pt x="135" y="13018"/>
                  </a:cubicBezTo>
                  <a:lnTo>
                    <a:pt x="126" y="13099"/>
                  </a:lnTo>
                  <a:cubicBezTo>
                    <a:pt x="124" y="13110"/>
                    <a:pt x="130" y="13121"/>
                    <a:pt x="144" y="13123"/>
                  </a:cubicBezTo>
                  <a:lnTo>
                    <a:pt x="146" y="13123"/>
                  </a:lnTo>
                  <a:lnTo>
                    <a:pt x="144" y="13136"/>
                  </a:lnTo>
                  <a:cubicBezTo>
                    <a:pt x="146" y="13138"/>
                    <a:pt x="149" y="13138"/>
                    <a:pt x="152" y="13138"/>
                  </a:cubicBezTo>
                  <a:cubicBezTo>
                    <a:pt x="168" y="13138"/>
                    <a:pt x="179" y="13117"/>
                    <a:pt x="166" y="13103"/>
                  </a:cubicBezTo>
                  <a:lnTo>
                    <a:pt x="177" y="13022"/>
                  </a:lnTo>
                  <a:cubicBezTo>
                    <a:pt x="179" y="13011"/>
                    <a:pt x="170" y="13000"/>
                    <a:pt x="159" y="13000"/>
                  </a:cubicBezTo>
                  <a:cubicBezTo>
                    <a:pt x="158" y="13000"/>
                    <a:pt x="157" y="13000"/>
                    <a:pt x="156" y="13000"/>
                  </a:cubicBezTo>
                  <a:close/>
                  <a:moveTo>
                    <a:pt x="29952" y="13136"/>
                  </a:moveTo>
                  <a:cubicBezTo>
                    <a:pt x="29941" y="13139"/>
                    <a:pt x="29932" y="13147"/>
                    <a:pt x="29934" y="13161"/>
                  </a:cubicBezTo>
                  <a:lnTo>
                    <a:pt x="29943" y="13242"/>
                  </a:lnTo>
                  <a:cubicBezTo>
                    <a:pt x="29945" y="13253"/>
                    <a:pt x="29954" y="13259"/>
                    <a:pt x="29963" y="13259"/>
                  </a:cubicBezTo>
                  <a:lnTo>
                    <a:pt x="29967" y="13259"/>
                  </a:lnTo>
                  <a:cubicBezTo>
                    <a:pt x="29978" y="13259"/>
                    <a:pt x="29985" y="13248"/>
                    <a:pt x="29985" y="13237"/>
                  </a:cubicBezTo>
                  <a:lnTo>
                    <a:pt x="29974" y="13154"/>
                  </a:lnTo>
                  <a:cubicBezTo>
                    <a:pt x="29972" y="13143"/>
                    <a:pt x="29963" y="13136"/>
                    <a:pt x="29952" y="13136"/>
                  </a:cubicBezTo>
                  <a:close/>
                  <a:moveTo>
                    <a:pt x="136" y="13166"/>
                  </a:moveTo>
                  <a:cubicBezTo>
                    <a:pt x="127" y="13166"/>
                    <a:pt x="118" y="13172"/>
                    <a:pt x="115" y="13182"/>
                  </a:cubicBezTo>
                  <a:lnTo>
                    <a:pt x="106" y="13266"/>
                  </a:lnTo>
                  <a:cubicBezTo>
                    <a:pt x="104" y="13277"/>
                    <a:pt x="113" y="13286"/>
                    <a:pt x="124" y="13288"/>
                  </a:cubicBezTo>
                  <a:lnTo>
                    <a:pt x="126" y="13288"/>
                  </a:lnTo>
                  <a:lnTo>
                    <a:pt x="124" y="13299"/>
                  </a:lnTo>
                  <a:cubicBezTo>
                    <a:pt x="126" y="13299"/>
                    <a:pt x="127" y="13300"/>
                    <a:pt x="129" y="13300"/>
                  </a:cubicBezTo>
                  <a:cubicBezTo>
                    <a:pt x="142" y="13300"/>
                    <a:pt x="154" y="13284"/>
                    <a:pt x="146" y="13270"/>
                  </a:cubicBezTo>
                  <a:cubicBezTo>
                    <a:pt x="150" y="13242"/>
                    <a:pt x="152" y="13215"/>
                    <a:pt x="157" y="13187"/>
                  </a:cubicBezTo>
                  <a:cubicBezTo>
                    <a:pt x="157" y="13174"/>
                    <a:pt x="146" y="13166"/>
                    <a:pt x="136" y="13166"/>
                  </a:cubicBezTo>
                  <a:close/>
                  <a:moveTo>
                    <a:pt x="29973" y="13301"/>
                  </a:moveTo>
                  <a:cubicBezTo>
                    <a:pt x="29962" y="13301"/>
                    <a:pt x="29951" y="13309"/>
                    <a:pt x="29952" y="13323"/>
                  </a:cubicBezTo>
                  <a:lnTo>
                    <a:pt x="29963" y="13407"/>
                  </a:lnTo>
                  <a:cubicBezTo>
                    <a:pt x="29963" y="13418"/>
                    <a:pt x="29972" y="13424"/>
                    <a:pt x="29983" y="13424"/>
                  </a:cubicBezTo>
                  <a:lnTo>
                    <a:pt x="29985" y="13424"/>
                  </a:lnTo>
                  <a:cubicBezTo>
                    <a:pt x="29996" y="13422"/>
                    <a:pt x="30005" y="13413"/>
                    <a:pt x="30003" y="13402"/>
                  </a:cubicBezTo>
                  <a:lnTo>
                    <a:pt x="29994" y="13319"/>
                  </a:lnTo>
                  <a:cubicBezTo>
                    <a:pt x="29992" y="13307"/>
                    <a:pt x="29982" y="13301"/>
                    <a:pt x="29973" y="13301"/>
                  </a:cubicBezTo>
                  <a:close/>
                  <a:moveTo>
                    <a:pt x="116" y="13330"/>
                  </a:moveTo>
                  <a:cubicBezTo>
                    <a:pt x="107" y="13330"/>
                    <a:pt x="97" y="13335"/>
                    <a:pt x="95" y="13347"/>
                  </a:cubicBezTo>
                  <a:lnTo>
                    <a:pt x="87" y="13431"/>
                  </a:lnTo>
                  <a:cubicBezTo>
                    <a:pt x="87" y="13442"/>
                    <a:pt x="93" y="13451"/>
                    <a:pt x="106" y="13453"/>
                  </a:cubicBezTo>
                  <a:lnTo>
                    <a:pt x="109" y="13453"/>
                  </a:lnTo>
                  <a:lnTo>
                    <a:pt x="106" y="13462"/>
                  </a:lnTo>
                  <a:cubicBezTo>
                    <a:pt x="107" y="13462"/>
                    <a:pt x="108" y="13462"/>
                    <a:pt x="109" y="13462"/>
                  </a:cubicBezTo>
                  <a:cubicBezTo>
                    <a:pt x="123" y="13462"/>
                    <a:pt x="132" y="13448"/>
                    <a:pt x="128" y="13435"/>
                  </a:cubicBezTo>
                  <a:lnTo>
                    <a:pt x="137" y="13352"/>
                  </a:lnTo>
                  <a:cubicBezTo>
                    <a:pt x="138" y="13337"/>
                    <a:pt x="127" y="13330"/>
                    <a:pt x="116" y="13330"/>
                  </a:cubicBezTo>
                  <a:close/>
                  <a:moveTo>
                    <a:pt x="29987" y="13466"/>
                  </a:moveTo>
                  <a:cubicBezTo>
                    <a:pt x="29976" y="13468"/>
                    <a:pt x="29967" y="13477"/>
                    <a:pt x="29970" y="13488"/>
                  </a:cubicBezTo>
                  <a:lnTo>
                    <a:pt x="29976" y="13572"/>
                  </a:lnTo>
                  <a:cubicBezTo>
                    <a:pt x="29978" y="13582"/>
                    <a:pt x="29987" y="13589"/>
                    <a:pt x="29998" y="13589"/>
                  </a:cubicBezTo>
                  <a:lnTo>
                    <a:pt x="30000" y="13589"/>
                  </a:lnTo>
                  <a:cubicBezTo>
                    <a:pt x="30011" y="13589"/>
                    <a:pt x="30020" y="13578"/>
                    <a:pt x="30018" y="13567"/>
                  </a:cubicBezTo>
                  <a:lnTo>
                    <a:pt x="30009" y="13486"/>
                  </a:lnTo>
                  <a:cubicBezTo>
                    <a:pt x="30009" y="13473"/>
                    <a:pt x="29998" y="13466"/>
                    <a:pt x="29987" y="13466"/>
                  </a:cubicBezTo>
                  <a:close/>
                  <a:moveTo>
                    <a:pt x="96" y="13494"/>
                  </a:moveTo>
                  <a:cubicBezTo>
                    <a:pt x="87" y="13494"/>
                    <a:pt x="78" y="13502"/>
                    <a:pt x="78" y="13512"/>
                  </a:cubicBezTo>
                  <a:cubicBezTo>
                    <a:pt x="76" y="13541"/>
                    <a:pt x="71" y="13567"/>
                    <a:pt x="69" y="13596"/>
                  </a:cubicBezTo>
                  <a:cubicBezTo>
                    <a:pt x="69" y="13607"/>
                    <a:pt x="78" y="13615"/>
                    <a:pt x="89" y="13618"/>
                  </a:cubicBezTo>
                  <a:lnTo>
                    <a:pt x="91" y="13618"/>
                  </a:lnTo>
                  <a:lnTo>
                    <a:pt x="89" y="13624"/>
                  </a:lnTo>
                  <a:cubicBezTo>
                    <a:pt x="90" y="13624"/>
                    <a:pt x="91" y="13624"/>
                    <a:pt x="92" y="13624"/>
                  </a:cubicBezTo>
                  <a:cubicBezTo>
                    <a:pt x="105" y="13624"/>
                    <a:pt x="113" y="13612"/>
                    <a:pt x="111" y="13600"/>
                  </a:cubicBezTo>
                  <a:cubicBezTo>
                    <a:pt x="113" y="13572"/>
                    <a:pt x="115" y="13545"/>
                    <a:pt x="117" y="13517"/>
                  </a:cubicBezTo>
                  <a:cubicBezTo>
                    <a:pt x="119" y="13506"/>
                    <a:pt x="111" y="13495"/>
                    <a:pt x="100" y="13495"/>
                  </a:cubicBezTo>
                  <a:cubicBezTo>
                    <a:pt x="99" y="13494"/>
                    <a:pt x="97" y="13494"/>
                    <a:pt x="96" y="13494"/>
                  </a:cubicBezTo>
                  <a:close/>
                  <a:moveTo>
                    <a:pt x="30003" y="13631"/>
                  </a:moveTo>
                  <a:cubicBezTo>
                    <a:pt x="29992" y="13633"/>
                    <a:pt x="29983" y="13642"/>
                    <a:pt x="29985" y="13653"/>
                  </a:cubicBezTo>
                  <a:lnTo>
                    <a:pt x="29992" y="13736"/>
                  </a:lnTo>
                  <a:cubicBezTo>
                    <a:pt x="29994" y="13747"/>
                    <a:pt x="30003" y="13754"/>
                    <a:pt x="30011" y="13754"/>
                  </a:cubicBezTo>
                  <a:lnTo>
                    <a:pt x="30014" y="13754"/>
                  </a:lnTo>
                  <a:cubicBezTo>
                    <a:pt x="30025" y="13754"/>
                    <a:pt x="30033" y="13743"/>
                    <a:pt x="30033" y="13732"/>
                  </a:cubicBezTo>
                  <a:lnTo>
                    <a:pt x="30025" y="13651"/>
                  </a:lnTo>
                  <a:cubicBezTo>
                    <a:pt x="30025" y="13637"/>
                    <a:pt x="30014" y="13631"/>
                    <a:pt x="30003" y="13631"/>
                  </a:cubicBezTo>
                  <a:close/>
                  <a:moveTo>
                    <a:pt x="81" y="13659"/>
                  </a:moveTo>
                  <a:cubicBezTo>
                    <a:pt x="71" y="13659"/>
                    <a:pt x="62" y="13667"/>
                    <a:pt x="62" y="13677"/>
                  </a:cubicBezTo>
                  <a:lnTo>
                    <a:pt x="56" y="13761"/>
                  </a:lnTo>
                  <a:cubicBezTo>
                    <a:pt x="54" y="13772"/>
                    <a:pt x="62" y="13780"/>
                    <a:pt x="73" y="13782"/>
                  </a:cubicBezTo>
                  <a:lnTo>
                    <a:pt x="76" y="13782"/>
                  </a:lnTo>
                  <a:lnTo>
                    <a:pt x="76" y="13789"/>
                  </a:lnTo>
                  <a:cubicBezTo>
                    <a:pt x="89" y="13789"/>
                    <a:pt x="98" y="13776"/>
                    <a:pt x="95" y="13763"/>
                  </a:cubicBezTo>
                  <a:lnTo>
                    <a:pt x="102" y="13681"/>
                  </a:lnTo>
                  <a:cubicBezTo>
                    <a:pt x="104" y="13670"/>
                    <a:pt x="95" y="13659"/>
                    <a:pt x="84" y="13659"/>
                  </a:cubicBezTo>
                  <a:cubicBezTo>
                    <a:pt x="83" y="13659"/>
                    <a:pt x="82" y="13659"/>
                    <a:pt x="81" y="13659"/>
                  </a:cubicBezTo>
                  <a:close/>
                  <a:moveTo>
                    <a:pt x="30019" y="13796"/>
                  </a:moveTo>
                  <a:cubicBezTo>
                    <a:pt x="30008" y="13796"/>
                    <a:pt x="29997" y="13804"/>
                    <a:pt x="29998" y="13818"/>
                  </a:cubicBezTo>
                  <a:cubicBezTo>
                    <a:pt x="30000" y="13846"/>
                    <a:pt x="30003" y="13873"/>
                    <a:pt x="30005" y="13901"/>
                  </a:cubicBezTo>
                  <a:cubicBezTo>
                    <a:pt x="30007" y="13910"/>
                    <a:pt x="30016" y="13919"/>
                    <a:pt x="30025" y="13919"/>
                  </a:cubicBezTo>
                  <a:lnTo>
                    <a:pt x="30027" y="13919"/>
                  </a:lnTo>
                  <a:cubicBezTo>
                    <a:pt x="30038" y="13919"/>
                    <a:pt x="30047" y="13908"/>
                    <a:pt x="30047" y="13897"/>
                  </a:cubicBezTo>
                  <a:lnTo>
                    <a:pt x="30040" y="13815"/>
                  </a:lnTo>
                  <a:cubicBezTo>
                    <a:pt x="30039" y="13802"/>
                    <a:pt x="30029" y="13796"/>
                    <a:pt x="30019" y="13796"/>
                  </a:cubicBezTo>
                  <a:close/>
                  <a:moveTo>
                    <a:pt x="68" y="13825"/>
                  </a:moveTo>
                  <a:cubicBezTo>
                    <a:pt x="59" y="13825"/>
                    <a:pt x="50" y="13831"/>
                    <a:pt x="49" y="13842"/>
                  </a:cubicBezTo>
                  <a:lnTo>
                    <a:pt x="43" y="13925"/>
                  </a:lnTo>
                  <a:cubicBezTo>
                    <a:pt x="40" y="13936"/>
                    <a:pt x="49" y="13945"/>
                    <a:pt x="60" y="13947"/>
                  </a:cubicBezTo>
                  <a:lnTo>
                    <a:pt x="62" y="13947"/>
                  </a:lnTo>
                  <a:lnTo>
                    <a:pt x="62" y="13952"/>
                  </a:lnTo>
                  <a:cubicBezTo>
                    <a:pt x="73" y="13952"/>
                    <a:pt x="84" y="13941"/>
                    <a:pt x="82" y="13928"/>
                  </a:cubicBezTo>
                  <a:lnTo>
                    <a:pt x="89" y="13846"/>
                  </a:lnTo>
                  <a:cubicBezTo>
                    <a:pt x="89" y="13832"/>
                    <a:pt x="78" y="13825"/>
                    <a:pt x="68" y="13825"/>
                  </a:cubicBezTo>
                  <a:close/>
                  <a:moveTo>
                    <a:pt x="30029" y="13961"/>
                  </a:moveTo>
                  <a:cubicBezTo>
                    <a:pt x="30018" y="13961"/>
                    <a:pt x="30009" y="13971"/>
                    <a:pt x="30011" y="13982"/>
                  </a:cubicBezTo>
                  <a:lnTo>
                    <a:pt x="30016" y="14066"/>
                  </a:lnTo>
                  <a:cubicBezTo>
                    <a:pt x="30018" y="14075"/>
                    <a:pt x="30027" y="14084"/>
                    <a:pt x="30038" y="14084"/>
                  </a:cubicBezTo>
                  <a:cubicBezTo>
                    <a:pt x="30049" y="14084"/>
                    <a:pt x="30058" y="14073"/>
                    <a:pt x="30058" y="14062"/>
                  </a:cubicBezTo>
                  <a:lnTo>
                    <a:pt x="30051" y="13980"/>
                  </a:lnTo>
                  <a:cubicBezTo>
                    <a:pt x="30051" y="13967"/>
                    <a:pt x="30042" y="13961"/>
                    <a:pt x="30029" y="13961"/>
                  </a:cubicBezTo>
                  <a:close/>
                  <a:moveTo>
                    <a:pt x="57" y="13990"/>
                  </a:moveTo>
                  <a:cubicBezTo>
                    <a:pt x="48" y="13990"/>
                    <a:pt x="39" y="13995"/>
                    <a:pt x="38" y="14007"/>
                  </a:cubicBezTo>
                  <a:cubicBezTo>
                    <a:pt x="36" y="14035"/>
                    <a:pt x="34" y="14062"/>
                    <a:pt x="32" y="14090"/>
                  </a:cubicBezTo>
                  <a:cubicBezTo>
                    <a:pt x="32" y="14101"/>
                    <a:pt x="40" y="14110"/>
                    <a:pt x="51" y="14112"/>
                  </a:cubicBezTo>
                  <a:lnTo>
                    <a:pt x="51" y="14114"/>
                  </a:lnTo>
                  <a:cubicBezTo>
                    <a:pt x="52" y="14115"/>
                    <a:pt x="53" y="14115"/>
                    <a:pt x="54" y="14115"/>
                  </a:cubicBezTo>
                  <a:cubicBezTo>
                    <a:pt x="64" y="14115"/>
                    <a:pt x="73" y="14104"/>
                    <a:pt x="73" y="14092"/>
                  </a:cubicBezTo>
                  <a:cubicBezTo>
                    <a:pt x="76" y="14066"/>
                    <a:pt x="76" y="14037"/>
                    <a:pt x="78" y="14011"/>
                  </a:cubicBezTo>
                  <a:cubicBezTo>
                    <a:pt x="78" y="13997"/>
                    <a:pt x="67" y="13990"/>
                    <a:pt x="57" y="13990"/>
                  </a:cubicBezTo>
                  <a:close/>
                  <a:moveTo>
                    <a:pt x="30040" y="14125"/>
                  </a:moveTo>
                  <a:cubicBezTo>
                    <a:pt x="30029" y="14125"/>
                    <a:pt x="30020" y="14136"/>
                    <a:pt x="30022" y="14147"/>
                  </a:cubicBezTo>
                  <a:cubicBezTo>
                    <a:pt x="30022" y="14174"/>
                    <a:pt x="30025" y="14202"/>
                    <a:pt x="30027" y="14229"/>
                  </a:cubicBezTo>
                  <a:cubicBezTo>
                    <a:pt x="30027" y="14240"/>
                    <a:pt x="30036" y="14248"/>
                    <a:pt x="30047" y="14248"/>
                  </a:cubicBezTo>
                  <a:cubicBezTo>
                    <a:pt x="30060" y="14248"/>
                    <a:pt x="30066" y="14237"/>
                    <a:pt x="30066" y="14226"/>
                  </a:cubicBezTo>
                  <a:cubicBezTo>
                    <a:pt x="30066" y="14200"/>
                    <a:pt x="30064" y="14171"/>
                    <a:pt x="30062" y="14145"/>
                  </a:cubicBezTo>
                  <a:cubicBezTo>
                    <a:pt x="30062" y="14134"/>
                    <a:pt x="30051" y="14125"/>
                    <a:pt x="30040" y="14125"/>
                  </a:cubicBezTo>
                  <a:close/>
                  <a:moveTo>
                    <a:pt x="48" y="14155"/>
                  </a:moveTo>
                  <a:cubicBezTo>
                    <a:pt x="38" y="14155"/>
                    <a:pt x="29" y="14161"/>
                    <a:pt x="27" y="14174"/>
                  </a:cubicBezTo>
                  <a:lnTo>
                    <a:pt x="23" y="14255"/>
                  </a:lnTo>
                  <a:cubicBezTo>
                    <a:pt x="23" y="14266"/>
                    <a:pt x="32" y="14277"/>
                    <a:pt x="43" y="14277"/>
                  </a:cubicBezTo>
                  <a:lnTo>
                    <a:pt x="40" y="14279"/>
                  </a:lnTo>
                  <a:cubicBezTo>
                    <a:pt x="54" y="14279"/>
                    <a:pt x="65" y="14270"/>
                    <a:pt x="65" y="14257"/>
                  </a:cubicBezTo>
                  <a:lnTo>
                    <a:pt x="69" y="14176"/>
                  </a:lnTo>
                  <a:cubicBezTo>
                    <a:pt x="68" y="14162"/>
                    <a:pt x="58" y="14155"/>
                    <a:pt x="48" y="14155"/>
                  </a:cubicBezTo>
                  <a:close/>
                  <a:moveTo>
                    <a:pt x="30051" y="14291"/>
                  </a:moveTo>
                  <a:cubicBezTo>
                    <a:pt x="30040" y="14291"/>
                    <a:pt x="30030" y="14298"/>
                    <a:pt x="30031" y="14312"/>
                  </a:cubicBezTo>
                  <a:lnTo>
                    <a:pt x="30033" y="14393"/>
                  </a:lnTo>
                  <a:cubicBezTo>
                    <a:pt x="30033" y="14404"/>
                    <a:pt x="30042" y="14413"/>
                    <a:pt x="30053" y="14413"/>
                  </a:cubicBezTo>
                  <a:lnTo>
                    <a:pt x="30055" y="14413"/>
                  </a:lnTo>
                  <a:cubicBezTo>
                    <a:pt x="30066" y="14413"/>
                    <a:pt x="30075" y="14404"/>
                    <a:pt x="30075" y="14393"/>
                  </a:cubicBezTo>
                  <a:lnTo>
                    <a:pt x="30071" y="14310"/>
                  </a:lnTo>
                  <a:cubicBezTo>
                    <a:pt x="30070" y="14297"/>
                    <a:pt x="30060" y="14291"/>
                    <a:pt x="30051" y="14291"/>
                  </a:cubicBezTo>
                  <a:close/>
                  <a:moveTo>
                    <a:pt x="39" y="14321"/>
                  </a:moveTo>
                  <a:cubicBezTo>
                    <a:pt x="30" y="14321"/>
                    <a:pt x="21" y="14327"/>
                    <a:pt x="18" y="14339"/>
                  </a:cubicBezTo>
                  <a:lnTo>
                    <a:pt x="16" y="14420"/>
                  </a:lnTo>
                  <a:cubicBezTo>
                    <a:pt x="14" y="14431"/>
                    <a:pt x="23" y="14442"/>
                    <a:pt x="34" y="14442"/>
                  </a:cubicBezTo>
                  <a:cubicBezTo>
                    <a:pt x="45" y="14442"/>
                    <a:pt x="56" y="14433"/>
                    <a:pt x="56" y="14422"/>
                  </a:cubicBezTo>
                  <a:lnTo>
                    <a:pt x="60" y="14341"/>
                  </a:lnTo>
                  <a:cubicBezTo>
                    <a:pt x="59" y="14327"/>
                    <a:pt x="49" y="14321"/>
                    <a:pt x="39" y="14321"/>
                  </a:cubicBezTo>
                  <a:close/>
                  <a:moveTo>
                    <a:pt x="30058" y="14455"/>
                  </a:moveTo>
                  <a:cubicBezTo>
                    <a:pt x="30044" y="14455"/>
                    <a:pt x="30036" y="14466"/>
                    <a:pt x="30038" y="14477"/>
                  </a:cubicBezTo>
                  <a:lnTo>
                    <a:pt x="30040" y="14558"/>
                  </a:lnTo>
                  <a:cubicBezTo>
                    <a:pt x="30040" y="14569"/>
                    <a:pt x="30049" y="14578"/>
                    <a:pt x="30060" y="14578"/>
                  </a:cubicBezTo>
                  <a:lnTo>
                    <a:pt x="30062" y="14578"/>
                  </a:lnTo>
                  <a:cubicBezTo>
                    <a:pt x="30073" y="14578"/>
                    <a:pt x="30082" y="14569"/>
                    <a:pt x="30082" y="14558"/>
                  </a:cubicBezTo>
                  <a:lnTo>
                    <a:pt x="30077" y="14475"/>
                  </a:lnTo>
                  <a:cubicBezTo>
                    <a:pt x="30077" y="14464"/>
                    <a:pt x="30069" y="14455"/>
                    <a:pt x="30058" y="14455"/>
                  </a:cubicBezTo>
                  <a:close/>
                  <a:moveTo>
                    <a:pt x="34" y="14484"/>
                  </a:moveTo>
                  <a:cubicBezTo>
                    <a:pt x="21" y="14484"/>
                    <a:pt x="12" y="14492"/>
                    <a:pt x="12" y="14503"/>
                  </a:cubicBezTo>
                  <a:cubicBezTo>
                    <a:pt x="12" y="14530"/>
                    <a:pt x="10" y="14558"/>
                    <a:pt x="10" y="14585"/>
                  </a:cubicBezTo>
                  <a:cubicBezTo>
                    <a:pt x="10" y="14595"/>
                    <a:pt x="18" y="14606"/>
                    <a:pt x="28" y="14607"/>
                  </a:cubicBezTo>
                  <a:lnTo>
                    <a:pt x="28" y="14607"/>
                  </a:lnTo>
                  <a:cubicBezTo>
                    <a:pt x="41" y="14606"/>
                    <a:pt x="49" y="14598"/>
                    <a:pt x="49" y="14587"/>
                  </a:cubicBezTo>
                  <a:lnTo>
                    <a:pt x="54" y="14503"/>
                  </a:lnTo>
                  <a:cubicBezTo>
                    <a:pt x="54" y="14492"/>
                    <a:pt x="45" y="14484"/>
                    <a:pt x="34" y="14484"/>
                  </a:cubicBezTo>
                  <a:close/>
                  <a:moveTo>
                    <a:pt x="28" y="14607"/>
                  </a:moveTo>
                  <a:cubicBezTo>
                    <a:pt x="28" y="14607"/>
                    <a:pt x="28" y="14607"/>
                    <a:pt x="27" y="14607"/>
                  </a:cubicBezTo>
                  <a:lnTo>
                    <a:pt x="29" y="14607"/>
                  </a:lnTo>
                  <a:cubicBezTo>
                    <a:pt x="29" y="14607"/>
                    <a:pt x="29" y="14607"/>
                    <a:pt x="28" y="14607"/>
                  </a:cubicBezTo>
                  <a:close/>
                  <a:moveTo>
                    <a:pt x="30062" y="14618"/>
                  </a:moveTo>
                  <a:cubicBezTo>
                    <a:pt x="30051" y="14620"/>
                    <a:pt x="30042" y="14629"/>
                    <a:pt x="30042" y="14640"/>
                  </a:cubicBezTo>
                  <a:cubicBezTo>
                    <a:pt x="30044" y="14666"/>
                    <a:pt x="30044" y="14695"/>
                    <a:pt x="30044" y="14721"/>
                  </a:cubicBezTo>
                  <a:cubicBezTo>
                    <a:pt x="30044" y="14732"/>
                    <a:pt x="30053" y="14743"/>
                    <a:pt x="30064" y="14743"/>
                  </a:cubicBezTo>
                  <a:lnTo>
                    <a:pt x="30064" y="14741"/>
                  </a:lnTo>
                  <a:cubicBezTo>
                    <a:pt x="30075" y="14741"/>
                    <a:pt x="30084" y="14732"/>
                    <a:pt x="30084" y="14721"/>
                  </a:cubicBezTo>
                  <a:cubicBezTo>
                    <a:pt x="30084" y="14692"/>
                    <a:pt x="30082" y="14666"/>
                    <a:pt x="30082" y="14637"/>
                  </a:cubicBezTo>
                  <a:cubicBezTo>
                    <a:pt x="30082" y="14626"/>
                    <a:pt x="30073" y="14618"/>
                    <a:pt x="30062" y="14618"/>
                  </a:cubicBezTo>
                  <a:close/>
                  <a:moveTo>
                    <a:pt x="27" y="14646"/>
                  </a:moveTo>
                  <a:cubicBezTo>
                    <a:pt x="16" y="14646"/>
                    <a:pt x="7" y="14655"/>
                    <a:pt x="7" y="14666"/>
                  </a:cubicBezTo>
                  <a:lnTo>
                    <a:pt x="5" y="14750"/>
                  </a:lnTo>
                  <a:cubicBezTo>
                    <a:pt x="5" y="14760"/>
                    <a:pt x="14" y="14769"/>
                    <a:pt x="25" y="14769"/>
                  </a:cubicBezTo>
                  <a:cubicBezTo>
                    <a:pt x="36" y="14769"/>
                    <a:pt x="45" y="14760"/>
                    <a:pt x="47" y="14750"/>
                  </a:cubicBezTo>
                  <a:lnTo>
                    <a:pt x="47" y="14668"/>
                  </a:lnTo>
                  <a:cubicBezTo>
                    <a:pt x="47" y="14655"/>
                    <a:pt x="38" y="14646"/>
                    <a:pt x="27" y="14646"/>
                  </a:cubicBezTo>
                  <a:close/>
                  <a:moveTo>
                    <a:pt x="30064" y="14780"/>
                  </a:moveTo>
                  <a:cubicBezTo>
                    <a:pt x="30053" y="14780"/>
                    <a:pt x="30044" y="14789"/>
                    <a:pt x="30044" y="14802"/>
                  </a:cubicBezTo>
                  <a:lnTo>
                    <a:pt x="30044" y="14884"/>
                  </a:lnTo>
                  <a:cubicBezTo>
                    <a:pt x="30044" y="14895"/>
                    <a:pt x="30053" y="14903"/>
                    <a:pt x="30064" y="14903"/>
                  </a:cubicBezTo>
                  <a:cubicBezTo>
                    <a:pt x="30077" y="14903"/>
                    <a:pt x="30086" y="14895"/>
                    <a:pt x="30086" y="14884"/>
                  </a:cubicBezTo>
                  <a:lnTo>
                    <a:pt x="30086" y="14800"/>
                  </a:lnTo>
                  <a:cubicBezTo>
                    <a:pt x="30086" y="14789"/>
                    <a:pt x="30075" y="14780"/>
                    <a:pt x="30064" y="14780"/>
                  </a:cubicBezTo>
                  <a:close/>
                  <a:moveTo>
                    <a:pt x="21" y="14809"/>
                  </a:moveTo>
                  <a:cubicBezTo>
                    <a:pt x="10" y="14809"/>
                    <a:pt x="1" y="14818"/>
                    <a:pt x="1" y="14829"/>
                  </a:cubicBezTo>
                  <a:lnTo>
                    <a:pt x="1" y="14910"/>
                  </a:lnTo>
                  <a:cubicBezTo>
                    <a:pt x="1" y="14921"/>
                    <a:pt x="10" y="14932"/>
                    <a:pt x="21" y="14932"/>
                  </a:cubicBezTo>
                  <a:lnTo>
                    <a:pt x="23" y="14934"/>
                  </a:lnTo>
                  <a:cubicBezTo>
                    <a:pt x="34" y="14932"/>
                    <a:pt x="43" y="14923"/>
                    <a:pt x="40" y="14912"/>
                  </a:cubicBezTo>
                  <a:lnTo>
                    <a:pt x="40" y="14829"/>
                  </a:lnTo>
                  <a:cubicBezTo>
                    <a:pt x="43" y="14818"/>
                    <a:pt x="32" y="14809"/>
                    <a:pt x="21" y="14809"/>
                  </a:cubicBezTo>
                  <a:close/>
                  <a:moveTo>
                    <a:pt x="21" y="14974"/>
                  </a:moveTo>
                  <a:cubicBezTo>
                    <a:pt x="10" y="14974"/>
                    <a:pt x="1" y="14982"/>
                    <a:pt x="1" y="14993"/>
                  </a:cubicBezTo>
                  <a:lnTo>
                    <a:pt x="1" y="15075"/>
                  </a:lnTo>
                  <a:cubicBezTo>
                    <a:pt x="1" y="15088"/>
                    <a:pt x="10" y="15097"/>
                    <a:pt x="21" y="15097"/>
                  </a:cubicBezTo>
                  <a:cubicBezTo>
                    <a:pt x="32" y="15097"/>
                    <a:pt x="40" y="15088"/>
                    <a:pt x="40" y="15077"/>
                  </a:cubicBezTo>
                  <a:lnTo>
                    <a:pt x="40" y="14993"/>
                  </a:lnTo>
                  <a:cubicBezTo>
                    <a:pt x="40" y="14982"/>
                    <a:pt x="32" y="14974"/>
                    <a:pt x="21" y="14974"/>
                  </a:cubicBezTo>
                  <a:close/>
                  <a:moveTo>
                    <a:pt x="30066" y="14945"/>
                  </a:moveTo>
                  <a:cubicBezTo>
                    <a:pt x="30055" y="14945"/>
                    <a:pt x="30047" y="14954"/>
                    <a:pt x="30047" y="14965"/>
                  </a:cubicBezTo>
                  <a:lnTo>
                    <a:pt x="30047" y="15121"/>
                  </a:lnTo>
                  <a:cubicBezTo>
                    <a:pt x="30047" y="15132"/>
                    <a:pt x="30055" y="15141"/>
                    <a:pt x="30066" y="15141"/>
                  </a:cubicBezTo>
                  <a:lnTo>
                    <a:pt x="30066" y="15143"/>
                  </a:lnTo>
                  <a:cubicBezTo>
                    <a:pt x="30077" y="15141"/>
                    <a:pt x="30086" y="15132"/>
                    <a:pt x="30086" y="15121"/>
                  </a:cubicBezTo>
                  <a:lnTo>
                    <a:pt x="30086" y="14965"/>
                  </a:lnTo>
                  <a:cubicBezTo>
                    <a:pt x="30086" y="14954"/>
                    <a:pt x="30077" y="14945"/>
                    <a:pt x="30066" y="14945"/>
                  </a:cubicBezTo>
                  <a:close/>
                  <a:moveTo>
                    <a:pt x="23" y="15136"/>
                  </a:moveTo>
                  <a:cubicBezTo>
                    <a:pt x="10" y="15136"/>
                    <a:pt x="1" y="15145"/>
                    <a:pt x="1" y="15156"/>
                  </a:cubicBezTo>
                  <a:lnTo>
                    <a:pt x="1" y="15240"/>
                  </a:lnTo>
                  <a:cubicBezTo>
                    <a:pt x="1" y="15251"/>
                    <a:pt x="12" y="15259"/>
                    <a:pt x="23" y="15259"/>
                  </a:cubicBezTo>
                  <a:cubicBezTo>
                    <a:pt x="34" y="15259"/>
                    <a:pt x="43" y="15251"/>
                    <a:pt x="43" y="15240"/>
                  </a:cubicBezTo>
                  <a:lnTo>
                    <a:pt x="43" y="15156"/>
                  </a:lnTo>
                  <a:cubicBezTo>
                    <a:pt x="43" y="15145"/>
                    <a:pt x="34" y="15136"/>
                    <a:pt x="23" y="15136"/>
                  </a:cubicBezTo>
                  <a:close/>
                  <a:moveTo>
                    <a:pt x="30064" y="15180"/>
                  </a:moveTo>
                  <a:cubicBezTo>
                    <a:pt x="30053" y="15180"/>
                    <a:pt x="30044" y="15189"/>
                    <a:pt x="30044" y="15202"/>
                  </a:cubicBezTo>
                  <a:lnTo>
                    <a:pt x="30044" y="15284"/>
                  </a:lnTo>
                  <a:cubicBezTo>
                    <a:pt x="30044" y="15295"/>
                    <a:pt x="30053" y="15306"/>
                    <a:pt x="30064" y="15306"/>
                  </a:cubicBezTo>
                  <a:cubicBezTo>
                    <a:pt x="30077" y="15306"/>
                    <a:pt x="30086" y="15295"/>
                    <a:pt x="30086" y="15284"/>
                  </a:cubicBezTo>
                  <a:lnTo>
                    <a:pt x="30086" y="15202"/>
                  </a:lnTo>
                  <a:cubicBezTo>
                    <a:pt x="30086" y="15191"/>
                    <a:pt x="30075" y="15180"/>
                    <a:pt x="30064" y="15180"/>
                  </a:cubicBezTo>
                  <a:close/>
                  <a:moveTo>
                    <a:pt x="23" y="15303"/>
                  </a:moveTo>
                  <a:cubicBezTo>
                    <a:pt x="13" y="15303"/>
                    <a:pt x="4" y="15309"/>
                    <a:pt x="3" y="15321"/>
                  </a:cubicBezTo>
                  <a:lnTo>
                    <a:pt x="5" y="15402"/>
                  </a:lnTo>
                  <a:cubicBezTo>
                    <a:pt x="5" y="15413"/>
                    <a:pt x="14" y="15424"/>
                    <a:pt x="25" y="15424"/>
                  </a:cubicBezTo>
                  <a:cubicBezTo>
                    <a:pt x="36" y="15424"/>
                    <a:pt x="45" y="15415"/>
                    <a:pt x="45" y="15402"/>
                  </a:cubicBezTo>
                  <a:lnTo>
                    <a:pt x="45" y="15321"/>
                  </a:lnTo>
                  <a:cubicBezTo>
                    <a:pt x="43" y="15309"/>
                    <a:pt x="33" y="15303"/>
                    <a:pt x="23" y="15303"/>
                  </a:cubicBezTo>
                  <a:close/>
                  <a:moveTo>
                    <a:pt x="30064" y="15347"/>
                  </a:moveTo>
                  <a:cubicBezTo>
                    <a:pt x="30053" y="15347"/>
                    <a:pt x="30044" y="15356"/>
                    <a:pt x="30044" y="15367"/>
                  </a:cubicBezTo>
                  <a:lnTo>
                    <a:pt x="30042" y="15448"/>
                  </a:lnTo>
                  <a:cubicBezTo>
                    <a:pt x="30040" y="15459"/>
                    <a:pt x="30051" y="15470"/>
                    <a:pt x="30062" y="15470"/>
                  </a:cubicBezTo>
                  <a:lnTo>
                    <a:pt x="30062" y="15468"/>
                  </a:lnTo>
                  <a:cubicBezTo>
                    <a:pt x="30063" y="15468"/>
                    <a:pt x="30064" y="15469"/>
                    <a:pt x="30065" y="15469"/>
                  </a:cubicBezTo>
                  <a:cubicBezTo>
                    <a:pt x="30075" y="15469"/>
                    <a:pt x="30082" y="15460"/>
                    <a:pt x="30082" y="15451"/>
                  </a:cubicBezTo>
                  <a:lnTo>
                    <a:pt x="30084" y="15367"/>
                  </a:lnTo>
                  <a:cubicBezTo>
                    <a:pt x="30084" y="15356"/>
                    <a:pt x="30075" y="15347"/>
                    <a:pt x="30064" y="15347"/>
                  </a:cubicBezTo>
                  <a:close/>
                  <a:moveTo>
                    <a:pt x="27" y="15464"/>
                  </a:moveTo>
                  <a:cubicBezTo>
                    <a:pt x="16" y="15466"/>
                    <a:pt x="7" y="15475"/>
                    <a:pt x="7" y="15486"/>
                  </a:cubicBezTo>
                  <a:lnTo>
                    <a:pt x="10" y="15569"/>
                  </a:lnTo>
                  <a:cubicBezTo>
                    <a:pt x="10" y="15580"/>
                    <a:pt x="18" y="15587"/>
                    <a:pt x="32" y="15589"/>
                  </a:cubicBezTo>
                  <a:cubicBezTo>
                    <a:pt x="43" y="15587"/>
                    <a:pt x="51" y="15578"/>
                    <a:pt x="51" y="15567"/>
                  </a:cubicBezTo>
                  <a:lnTo>
                    <a:pt x="49" y="15484"/>
                  </a:lnTo>
                  <a:cubicBezTo>
                    <a:pt x="47" y="15473"/>
                    <a:pt x="38" y="15464"/>
                    <a:pt x="27" y="15464"/>
                  </a:cubicBezTo>
                  <a:close/>
                  <a:moveTo>
                    <a:pt x="30057" y="15510"/>
                  </a:moveTo>
                  <a:cubicBezTo>
                    <a:pt x="30047" y="15510"/>
                    <a:pt x="30040" y="15520"/>
                    <a:pt x="30040" y="15530"/>
                  </a:cubicBezTo>
                  <a:lnTo>
                    <a:pt x="30036" y="15611"/>
                  </a:lnTo>
                  <a:cubicBezTo>
                    <a:pt x="30036" y="15624"/>
                    <a:pt x="30044" y="15633"/>
                    <a:pt x="30055" y="15633"/>
                  </a:cubicBezTo>
                  <a:cubicBezTo>
                    <a:pt x="30069" y="15633"/>
                    <a:pt x="30077" y="15624"/>
                    <a:pt x="30077" y="15613"/>
                  </a:cubicBezTo>
                  <a:lnTo>
                    <a:pt x="30080" y="15532"/>
                  </a:lnTo>
                  <a:cubicBezTo>
                    <a:pt x="30082" y="15519"/>
                    <a:pt x="30073" y="15510"/>
                    <a:pt x="30060" y="15510"/>
                  </a:cubicBezTo>
                  <a:cubicBezTo>
                    <a:pt x="30059" y="15510"/>
                    <a:pt x="30058" y="15510"/>
                    <a:pt x="30057" y="15510"/>
                  </a:cubicBezTo>
                  <a:close/>
                  <a:moveTo>
                    <a:pt x="33" y="15629"/>
                  </a:moveTo>
                  <a:cubicBezTo>
                    <a:pt x="24" y="15629"/>
                    <a:pt x="14" y="15636"/>
                    <a:pt x="14" y="15648"/>
                  </a:cubicBezTo>
                  <a:lnTo>
                    <a:pt x="16" y="15732"/>
                  </a:lnTo>
                  <a:cubicBezTo>
                    <a:pt x="16" y="15741"/>
                    <a:pt x="25" y="15749"/>
                    <a:pt x="36" y="15752"/>
                  </a:cubicBezTo>
                  <a:lnTo>
                    <a:pt x="38" y="15749"/>
                  </a:lnTo>
                  <a:cubicBezTo>
                    <a:pt x="49" y="15749"/>
                    <a:pt x="58" y="15741"/>
                    <a:pt x="58" y="15730"/>
                  </a:cubicBezTo>
                  <a:lnTo>
                    <a:pt x="54" y="15646"/>
                  </a:lnTo>
                  <a:cubicBezTo>
                    <a:pt x="51" y="15635"/>
                    <a:pt x="42" y="15629"/>
                    <a:pt x="33" y="15629"/>
                  </a:cubicBezTo>
                  <a:close/>
                  <a:moveTo>
                    <a:pt x="30055" y="15673"/>
                  </a:moveTo>
                  <a:cubicBezTo>
                    <a:pt x="30042" y="15673"/>
                    <a:pt x="30033" y="15681"/>
                    <a:pt x="30033" y="15692"/>
                  </a:cubicBezTo>
                  <a:cubicBezTo>
                    <a:pt x="30031" y="15721"/>
                    <a:pt x="30029" y="15747"/>
                    <a:pt x="30029" y="15776"/>
                  </a:cubicBezTo>
                  <a:cubicBezTo>
                    <a:pt x="30029" y="15787"/>
                    <a:pt x="30038" y="15796"/>
                    <a:pt x="30049" y="15796"/>
                  </a:cubicBezTo>
                  <a:cubicBezTo>
                    <a:pt x="30050" y="15796"/>
                    <a:pt x="30051" y="15796"/>
                    <a:pt x="30052" y="15796"/>
                  </a:cubicBezTo>
                  <a:cubicBezTo>
                    <a:pt x="30062" y="15796"/>
                    <a:pt x="30071" y="15788"/>
                    <a:pt x="30071" y="15776"/>
                  </a:cubicBezTo>
                  <a:cubicBezTo>
                    <a:pt x="30071" y="15749"/>
                    <a:pt x="30075" y="15721"/>
                    <a:pt x="30075" y="15695"/>
                  </a:cubicBezTo>
                  <a:cubicBezTo>
                    <a:pt x="30075" y="15684"/>
                    <a:pt x="30066" y="15673"/>
                    <a:pt x="30055" y="15673"/>
                  </a:cubicBezTo>
                  <a:close/>
                  <a:moveTo>
                    <a:pt x="41" y="15789"/>
                  </a:moveTo>
                  <a:cubicBezTo>
                    <a:pt x="30" y="15789"/>
                    <a:pt x="18" y="15797"/>
                    <a:pt x="21" y="15813"/>
                  </a:cubicBezTo>
                  <a:lnTo>
                    <a:pt x="25" y="15895"/>
                  </a:lnTo>
                  <a:cubicBezTo>
                    <a:pt x="25" y="15906"/>
                    <a:pt x="34" y="15914"/>
                    <a:pt x="45" y="15914"/>
                  </a:cubicBezTo>
                  <a:lnTo>
                    <a:pt x="47" y="15914"/>
                  </a:lnTo>
                  <a:cubicBezTo>
                    <a:pt x="58" y="15914"/>
                    <a:pt x="67" y="15903"/>
                    <a:pt x="67" y="15892"/>
                  </a:cubicBezTo>
                  <a:lnTo>
                    <a:pt x="62" y="15811"/>
                  </a:lnTo>
                  <a:cubicBezTo>
                    <a:pt x="62" y="15796"/>
                    <a:pt x="52" y="15789"/>
                    <a:pt x="41" y="15789"/>
                  </a:cubicBezTo>
                  <a:close/>
                  <a:moveTo>
                    <a:pt x="30043" y="15837"/>
                  </a:moveTo>
                  <a:cubicBezTo>
                    <a:pt x="30034" y="15837"/>
                    <a:pt x="30027" y="15845"/>
                    <a:pt x="30027" y="15857"/>
                  </a:cubicBezTo>
                  <a:lnTo>
                    <a:pt x="30020" y="15939"/>
                  </a:lnTo>
                  <a:cubicBezTo>
                    <a:pt x="30020" y="15949"/>
                    <a:pt x="30029" y="15960"/>
                    <a:pt x="30040" y="15960"/>
                  </a:cubicBezTo>
                  <a:cubicBezTo>
                    <a:pt x="30051" y="15960"/>
                    <a:pt x="30062" y="15952"/>
                    <a:pt x="30062" y="15941"/>
                  </a:cubicBezTo>
                  <a:lnTo>
                    <a:pt x="30066" y="15859"/>
                  </a:lnTo>
                  <a:cubicBezTo>
                    <a:pt x="30066" y="15846"/>
                    <a:pt x="30058" y="15837"/>
                    <a:pt x="30047" y="15837"/>
                  </a:cubicBezTo>
                  <a:cubicBezTo>
                    <a:pt x="30045" y="15837"/>
                    <a:pt x="30044" y="15837"/>
                    <a:pt x="30043" y="15837"/>
                  </a:cubicBezTo>
                  <a:close/>
                  <a:moveTo>
                    <a:pt x="49" y="15954"/>
                  </a:moveTo>
                  <a:cubicBezTo>
                    <a:pt x="38" y="15954"/>
                    <a:pt x="29" y="15965"/>
                    <a:pt x="29" y="15976"/>
                  </a:cubicBezTo>
                  <a:cubicBezTo>
                    <a:pt x="32" y="16004"/>
                    <a:pt x="34" y="16031"/>
                    <a:pt x="36" y="16059"/>
                  </a:cubicBezTo>
                  <a:cubicBezTo>
                    <a:pt x="36" y="16068"/>
                    <a:pt x="45" y="16077"/>
                    <a:pt x="56" y="16077"/>
                  </a:cubicBezTo>
                  <a:cubicBezTo>
                    <a:pt x="69" y="16077"/>
                    <a:pt x="76" y="16066"/>
                    <a:pt x="76" y="16055"/>
                  </a:cubicBezTo>
                  <a:cubicBezTo>
                    <a:pt x="73" y="16029"/>
                    <a:pt x="71" y="16000"/>
                    <a:pt x="71" y="15974"/>
                  </a:cubicBezTo>
                  <a:cubicBezTo>
                    <a:pt x="69" y="15963"/>
                    <a:pt x="60" y="15954"/>
                    <a:pt x="49" y="15954"/>
                  </a:cubicBezTo>
                  <a:close/>
                  <a:moveTo>
                    <a:pt x="30038" y="16000"/>
                  </a:moveTo>
                  <a:cubicBezTo>
                    <a:pt x="30027" y="16000"/>
                    <a:pt x="30018" y="16009"/>
                    <a:pt x="30016" y="16020"/>
                  </a:cubicBezTo>
                  <a:lnTo>
                    <a:pt x="30011" y="16101"/>
                  </a:lnTo>
                  <a:cubicBezTo>
                    <a:pt x="30009" y="16114"/>
                    <a:pt x="30018" y="16123"/>
                    <a:pt x="30029" y="16123"/>
                  </a:cubicBezTo>
                  <a:cubicBezTo>
                    <a:pt x="30040" y="16123"/>
                    <a:pt x="30051" y="16117"/>
                    <a:pt x="30051" y="16106"/>
                  </a:cubicBezTo>
                  <a:lnTo>
                    <a:pt x="30058" y="16022"/>
                  </a:lnTo>
                  <a:cubicBezTo>
                    <a:pt x="30058" y="16011"/>
                    <a:pt x="30049" y="16000"/>
                    <a:pt x="30038" y="16000"/>
                  </a:cubicBezTo>
                  <a:close/>
                  <a:moveTo>
                    <a:pt x="58" y="16117"/>
                  </a:moveTo>
                  <a:cubicBezTo>
                    <a:pt x="47" y="16119"/>
                    <a:pt x="38" y="16128"/>
                    <a:pt x="40" y="16141"/>
                  </a:cubicBezTo>
                  <a:lnTo>
                    <a:pt x="47" y="16222"/>
                  </a:lnTo>
                  <a:cubicBezTo>
                    <a:pt x="47" y="16233"/>
                    <a:pt x="56" y="16242"/>
                    <a:pt x="67" y="16242"/>
                  </a:cubicBezTo>
                  <a:lnTo>
                    <a:pt x="69" y="16242"/>
                  </a:lnTo>
                  <a:cubicBezTo>
                    <a:pt x="80" y="16240"/>
                    <a:pt x="89" y="16231"/>
                    <a:pt x="87" y="16220"/>
                  </a:cubicBezTo>
                  <a:lnTo>
                    <a:pt x="80" y="16136"/>
                  </a:lnTo>
                  <a:cubicBezTo>
                    <a:pt x="80" y="16125"/>
                    <a:pt x="69" y="16117"/>
                    <a:pt x="58" y="16117"/>
                  </a:cubicBezTo>
                  <a:close/>
                  <a:moveTo>
                    <a:pt x="30024" y="16165"/>
                  </a:moveTo>
                  <a:cubicBezTo>
                    <a:pt x="30014" y="16165"/>
                    <a:pt x="30005" y="16171"/>
                    <a:pt x="30003" y="16182"/>
                  </a:cubicBezTo>
                  <a:cubicBezTo>
                    <a:pt x="30000" y="16211"/>
                    <a:pt x="29998" y="16237"/>
                    <a:pt x="29996" y="16266"/>
                  </a:cubicBezTo>
                  <a:cubicBezTo>
                    <a:pt x="29996" y="16277"/>
                    <a:pt x="30005" y="16286"/>
                    <a:pt x="30016" y="16288"/>
                  </a:cubicBezTo>
                  <a:lnTo>
                    <a:pt x="30018" y="16288"/>
                  </a:lnTo>
                  <a:cubicBezTo>
                    <a:pt x="30029" y="16286"/>
                    <a:pt x="30036" y="16279"/>
                    <a:pt x="30038" y="16268"/>
                  </a:cubicBezTo>
                  <a:lnTo>
                    <a:pt x="30044" y="16185"/>
                  </a:lnTo>
                  <a:cubicBezTo>
                    <a:pt x="30044" y="16172"/>
                    <a:pt x="30034" y="16165"/>
                    <a:pt x="30024" y="16165"/>
                  </a:cubicBezTo>
                  <a:close/>
                  <a:moveTo>
                    <a:pt x="71" y="16281"/>
                  </a:moveTo>
                  <a:cubicBezTo>
                    <a:pt x="60" y="16281"/>
                    <a:pt x="51" y="16292"/>
                    <a:pt x="54" y="16303"/>
                  </a:cubicBezTo>
                  <a:lnTo>
                    <a:pt x="60" y="16385"/>
                  </a:lnTo>
                  <a:cubicBezTo>
                    <a:pt x="60" y="16396"/>
                    <a:pt x="69" y="16404"/>
                    <a:pt x="80" y="16404"/>
                  </a:cubicBezTo>
                  <a:lnTo>
                    <a:pt x="82" y="16404"/>
                  </a:lnTo>
                  <a:cubicBezTo>
                    <a:pt x="93" y="16402"/>
                    <a:pt x="102" y="16393"/>
                    <a:pt x="100" y="16382"/>
                  </a:cubicBezTo>
                  <a:lnTo>
                    <a:pt x="93" y="16299"/>
                  </a:lnTo>
                  <a:cubicBezTo>
                    <a:pt x="93" y="16288"/>
                    <a:pt x="82" y="16281"/>
                    <a:pt x="71" y="16281"/>
                  </a:cubicBezTo>
                  <a:close/>
                  <a:moveTo>
                    <a:pt x="30008" y="16327"/>
                  </a:moveTo>
                  <a:cubicBezTo>
                    <a:pt x="29999" y="16327"/>
                    <a:pt x="29991" y="16335"/>
                    <a:pt x="29989" y="16345"/>
                  </a:cubicBezTo>
                  <a:lnTo>
                    <a:pt x="29983" y="16429"/>
                  </a:lnTo>
                  <a:cubicBezTo>
                    <a:pt x="29981" y="16440"/>
                    <a:pt x="29989" y="16448"/>
                    <a:pt x="30000" y="16451"/>
                  </a:cubicBezTo>
                  <a:lnTo>
                    <a:pt x="30003" y="16451"/>
                  </a:lnTo>
                  <a:cubicBezTo>
                    <a:pt x="30014" y="16451"/>
                    <a:pt x="30022" y="16442"/>
                    <a:pt x="30025" y="16431"/>
                  </a:cubicBezTo>
                  <a:lnTo>
                    <a:pt x="30031" y="16349"/>
                  </a:lnTo>
                  <a:cubicBezTo>
                    <a:pt x="30031" y="16338"/>
                    <a:pt x="30022" y="16328"/>
                    <a:pt x="30011" y="16328"/>
                  </a:cubicBezTo>
                  <a:cubicBezTo>
                    <a:pt x="30010" y="16327"/>
                    <a:pt x="30009" y="16327"/>
                    <a:pt x="30008" y="16327"/>
                  </a:cubicBezTo>
                  <a:close/>
                  <a:moveTo>
                    <a:pt x="87" y="16444"/>
                  </a:moveTo>
                  <a:cubicBezTo>
                    <a:pt x="76" y="16446"/>
                    <a:pt x="67" y="16455"/>
                    <a:pt x="67" y="16466"/>
                  </a:cubicBezTo>
                  <a:cubicBezTo>
                    <a:pt x="71" y="16495"/>
                    <a:pt x="73" y="16521"/>
                    <a:pt x="76" y="16549"/>
                  </a:cubicBezTo>
                  <a:cubicBezTo>
                    <a:pt x="76" y="16558"/>
                    <a:pt x="84" y="16567"/>
                    <a:pt x="95" y="16567"/>
                  </a:cubicBezTo>
                  <a:lnTo>
                    <a:pt x="98" y="16567"/>
                  </a:lnTo>
                  <a:cubicBezTo>
                    <a:pt x="109" y="16567"/>
                    <a:pt x="117" y="16556"/>
                    <a:pt x="117" y="16545"/>
                  </a:cubicBezTo>
                  <a:cubicBezTo>
                    <a:pt x="113" y="16517"/>
                    <a:pt x="111" y="16490"/>
                    <a:pt x="109" y="16462"/>
                  </a:cubicBezTo>
                  <a:cubicBezTo>
                    <a:pt x="106" y="16451"/>
                    <a:pt x="98" y="16444"/>
                    <a:pt x="87" y="16444"/>
                  </a:cubicBezTo>
                  <a:close/>
                  <a:moveTo>
                    <a:pt x="29995" y="16490"/>
                  </a:moveTo>
                  <a:cubicBezTo>
                    <a:pt x="29985" y="16490"/>
                    <a:pt x="29976" y="16498"/>
                    <a:pt x="29976" y="16508"/>
                  </a:cubicBezTo>
                  <a:lnTo>
                    <a:pt x="29967" y="16591"/>
                  </a:lnTo>
                  <a:cubicBezTo>
                    <a:pt x="29965" y="16602"/>
                    <a:pt x="29974" y="16611"/>
                    <a:pt x="29985" y="16613"/>
                  </a:cubicBezTo>
                  <a:lnTo>
                    <a:pt x="29987" y="16613"/>
                  </a:lnTo>
                  <a:cubicBezTo>
                    <a:pt x="29998" y="16613"/>
                    <a:pt x="30007" y="16604"/>
                    <a:pt x="30007" y="16593"/>
                  </a:cubicBezTo>
                  <a:lnTo>
                    <a:pt x="30016" y="16512"/>
                  </a:lnTo>
                  <a:cubicBezTo>
                    <a:pt x="30018" y="16501"/>
                    <a:pt x="30009" y="16490"/>
                    <a:pt x="29998" y="16490"/>
                  </a:cubicBezTo>
                  <a:cubicBezTo>
                    <a:pt x="29997" y="16490"/>
                    <a:pt x="29996" y="16490"/>
                    <a:pt x="29995" y="16490"/>
                  </a:cubicBezTo>
                  <a:close/>
                  <a:moveTo>
                    <a:pt x="102" y="16607"/>
                  </a:moveTo>
                  <a:cubicBezTo>
                    <a:pt x="91" y="16609"/>
                    <a:pt x="82" y="16618"/>
                    <a:pt x="84" y="16629"/>
                  </a:cubicBezTo>
                  <a:lnTo>
                    <a:pt x="93" y="16712"/>
                  </a:lnTo>
                  <a:cubicBezTo>
                    <a:pt x="93" y="16723"/>
                    <a:pt x="102" y="16730"/>
                    <a:pt x="113" y="16730"/>
                  </a:cubicBezTo>
                  <a:lnTo>
                    <a:pt x="115" y="16730"/>
                  </a:lnTo>
                  <a:cubicBezTo>
                    <a:pt x="126" y="16730"/>
                    <a:pt x="135" y="16719"/>
                    <a:pt x="133" y="16708"/>
                  </a:cubicBezTo>
                  <a:lnTo>
                    <a:pt x="124" y="16624"/>
                  </a:lnTo>
                  <a:cubicBezTo>
                    <a:pt x="124" y="16613"/>
                    <a:pt x="113" y="16607"/>
                    <a:pt x="102" y="16607"/>
                  </a:cubicBezTo>
                  <a:close/>
                  <a:moveTo>
                    <a:pt x="29978" y="16653"/>
                  </a:moveTo>
                  <a:cubicBezTo>
                    <a:pt x="29969" y="16653"/>
                    <a:pt x="29960" y="16658"/>
                    <a:pt x="29959" y="16670"/>
                  </a:cubicBezTo>
                  <a:lnTo>
                    <a:pt x="29950" y="16754"/>
                  </a:lnTo>
                  <a:cubicBezTo>
                    <a:pt x="29948" y="16765"/>
                    <a:pt x="29956" y="16774"/>
                    <a:pt x="29967" y="16776"/>
                  </a:cubicBezTo>
                  <a:lnTo>
                    <a:pt x="29970" y="16776"/>
                  </a:lnTo>
                  <a:cubicBezTo>
                    <a:pt x="29981" y="16776"/>
                    <a:pt x="29989" y="16767"/>
                    <a:pt x="29989" y="16758"/>
                  </a:cubicBezTo>
                  <a:lnTo>
                    <a:pt x="29998" y="16675"/>
                  </a:lnTo>
                  <a:cubicBezTo>
                    <a:pt x="30001" y="16660"/>
                    <a:pt x="29989" y="16653"/>
                    <a:pt x="29978" y="16653"/>
                  </a:cubicBezTo>
                  <a:close/>
                  <a:moveTo>
                    <a:pt x="123" y="16770"/>
                  </a:moveTo>
                  <a:cubicBezTo>
                    <a:pt x="112" y="16770"/>
                    <a:pt x="101" y="16779"/>
                    <a:pt x="102" y="16793"/>
                  </a:cubicBezTo>
                  <a:lnTo>
                    <a:pt x="111" y="16875"/>
                  </a:lnTo>
                  <a:cubicBezTo>
                    <a:pt x="113" y="16886"/>
                    <a:pt x="122" y="16892"/>
                    <a:pt x="133" y="16895"/>
                  </a:cubicBezTo>
                  <a:lnTo>
                    <a:pt x="135" y="16895"/>
                  </a:lnTo>
                  <a:cubicBezTo>
                    <a:pt x="146" y="16892"/>
                    <a:pt x="155" y="16881"/>
                    <a:pt x="152" y="16870"/>
                  </a:cubicBezTo>
                  <a:lnTo>
                    <a:pt x="141" y="16789"/>
                  </a:lnTo>
                  <a:cubicBezTo>
                    <a:pt x="140" y="16776"/>
                    <a:pt x="132" y="16770"/>
                    <a:pt x="123" y="16770"/>
                  </a:cubicBezTo>
                  <a:close/>
                  <a:moveTo>
                    <a:pt x="29963" y="16815"/>
                  </a:moveTo>
                  <a:cubicBezTo>
                    <a:pt x="29952" y="16815"/>
                    <a:pt x="29941" y="16822"/>
                    <a:pt x="29941" y="16835"/>
                  </a:cubicBezTo>
                  <a:lnTo>
                    <a:pt x="29930" y="16917"/>
                  </a:lnTo>
                  <a:cubicBezTo>
                    <a:pt x="29928" y="16927"/>
                    <a:pt x="29937" y="16938"/>
                    <a:pt x="29948" y="16938"/>
                  </a:cubicBezTo>
                  <a:lnTo>
                    <a:pt x="29950" y="16938"/>
                  </a:lnTo>
                  <a:cubicBezTo>
                    <a:pt x="29961" y="16938"/>
                    <a:pt x="29970" y="16932"/>
                    <a:pt x="29972" y="16921"/>
                  </a:cubicBezTo>
                  <a:lnTo>
                    <a:pt x="29981" y="16840"/>
                  </a:lnTo>
                  <a:cubicBezTo>
                    <a:pt x="29983" y="16829"/>
                    <a:pt x="29974" y="16818"/>
                    <a:pt x="29963" y="16815"/>
                  </a:cubicBezTo>
                  <a:close/>
                  <a:moveTo>
                    <a:pt x="142" y="16936"/>
                  </a:moveTo>
                  <a:cubicBezTo>
                    <a:pt x="132" y="16936"/>
                    <a:pt x="122" y="16943"/>
                    <a:pt x="122" y="16956"/>
                  </a:cubicBezTo>
                  <a:lnTo>
                    <a:pt x="133" y="17037"/>
                  </a:lnTo>
                  <a:cubicBezTo>
                    <a:pt x="133" y="17048"/>
                    <a:pt x="141" y="17055"/>
                    <a:pt x="152" y="17057"/>
                  </a:cubicBezTo>
                  <a:lnTo>
                    <a:pt x="155" y="17055"/>
                  </a:lnTo>
                  <a:cubicBezTo>
                    <a:pt x="166" y="17053"/>
                    <a:pt x="174" y="17042"/>
                    <a:pt x="172" y="17031"/>
                  </a:cubicBezTo>
                  <a:cubicBezTo>
                    <a:pt x="170" y="17007"/>
                    <a:pt x="166" y="16978"/>
                    <a:pt x="161" y="16952"/>
                  </a:cubicBezTo>
                  <a:cubicBezTo>
                    <a:pt x="159" y="16941"/>
                    <a:pt x="151" y="16936"/>
                    <a:pt x="142" y="16936"/>
                  </a:cubicBezTo>
                  <a:close/>
                  <a:moveTo>
                    <a:pt x="29943" y="16978"/>
                  </a:moveTo>
                  <a:cubicBezTo>
                    <a:pt x="29932" y="16978"/>
                    <a:pt x="29921" y="16985"/>
                    <a:pt x="29919" y="16996"/>
                  </a:cubicBezTo>
                  <a:lnTo>
                    <a:pt x="29910" y="17079"/>
                  </a:lnTo>
                  <a:cubicBezTo>
                    <a:pt x="29908" y="17090"/>
                    <a:pt x="29915" y="17101"/>
                    <a:pt x="29926" y="17101"/>
                  </a:cubicBezTo>
                  <a:lnTo>
                    <a:pt x="29930" y="17101"/>
                  </a:lnTo>
                  <a:cubicBezTo>
                    <a:pt x="29939" y="17101"/>
                    <a:pt x="29948" y="17095"/>
                    <a:pt x="29950" y="17084"/>
                  </a:cubicBezTo>
                  <a:cubicBezTo>
                    <a:pt x="29954" y="17057"/>
                    <a:pt x="29956" y="17029"/>
                    <a:pt x="29961" y="17002"/>
                  </a:cubicBezTo>
                  <a:cubicBezTo>
                    <a:pt x="29961" y="16991"/>
                    <a:pt x="29954" y="16980"/>
                    <a:pt x="29943" y="16978"/>
                  </a:cubicBezTo>
                  <a:close/>
                  <a:moveTo>
                    <a:pt x="161" y="17095"/>
                  </a:moveTo>
                  <a:cubicBezTo>
                    <a:pt x="150" y="17097"/>
                    <a:pt x="141" y="17108"/>
                    <a:pt x="144" y="17119"/>
                  </a:cubicBezTo>
                  <a:lnTo>
                    <a:pt x="155" y="17200"/>
                  </a:lnTo>
                  <a:cubicBezTo>
                    <a:pt x="157" y="17211"/>
                    <a:pt x="166" y="17218"/>
                    <a:pt x="174" y="17218"/>
                  </a:cubicBezTo>
                  <a:lnTo>
                    <a:pt x="179" y="17218"/>
                  </a:lnTo>
                  <a:cubicBezTo>
                    <a:pt x="190" y="17215"/>
                    <a:pt x="196" y="17204"/>
                    <a:pt x="196" y="17193"/>
                  </a:cubicBezTo>
                  <a:lnTo>
                    <a:pt x="183" y="17112"/>
                  </a:lnTo>
                  <a:cubicBezTo>
                    <a:pt x="183" y="17101"/>
                    <a:pt x="172" y="17095"/>
                    <a:pt x="161" y="17095"/>
                  </a:cubicBezTo>
                  <a:close/>
                  <a:moveTo>
                    <a:pt x="29917" y="17142"/>
                  </a:moveTo>
                  <a:cubicBezTo>
                    <a:pt x="29908" y="17142"/>
                    <a:pt x="29899" y="17148"/>
                    <a:pt x="29897" y="17160"/>
                  </a:cubicBezTo>
                  <a:lnTo>
                    <a:pt x="29886" y="17240"/>
                  </a:lnTo>
                  <a:cubicBezTo>
                    <a:pt x="29884" y="17251"/>
                    <a:pt x="29893" y="17262"/>
                    <a:pt x="29904" y="17264"/>
                  </a:cubicBezTo>
                  <a:lnTo>
                    <a:pt x="29906" y="17264"/>
                  </a:lnTo>
                  <a:cubicBezTo>
                    <a:pt x="29917" y="17264"/>
                    <a:pt x="29926" y="17257"/>
                    <a:pt x="29928" y="17248"/>
                  </a:cubicBezTo>
                  <a:lnTo>
                    <a:pt x="29939" y="17165"/>
                  </a:lnTo>
                  <a:cubicBezTo>
                    <a:pt x="29940" y="17150"/>
                    <a:pt x="29929" y="17142"/>
                    <a:pt x="29917" y="17142"/>
                  </a:cubicBezTo>
                  <a:close/>
                  <a:moveTo>
                    <a:pt x="187" y="17257"/>
                  </a:moveTo>
                  <a:cubicBezTo>
                    <a:pt x="176" y="17257"/>
                    <a:pt x="164" y="17266"/>
                    <a:pt x="166" y="17281"/>
                  </a:cubicBezTo>
                  <a:lnTo>
                    <a:pt x="179" y="17363"/>
                  </a:lnTo>
                  <a:cubicBezTo>
                    <a:pt x="181" y="17374"/>
                    <a:pt x="190" y="17380"/>
                    <a:pt x="199" y="17380"/>
                  </a:cubicBezTo>
                  <a:lnTo>
                    <a:pt x="203" y="17378"/>
                  </a:lnTo>
                  <a:cubicBezTo>
                    <a:pt x="214" y="17376"/>
                    <a:pt x="221" y="17367"/>
                    <a:pt x="218" y="17356"/>
                  </a:cubicBezTo>
                  <a:lnTo>
                    <a:pt x="207" y="17275"/>
                  </a:lnTo>
                  <a:cubicBezTo>
                    <a:pt x="205" y="17263"/>
                    <a:pt x="196" y="17257"/>
                    <a:pt x="187" y="17257"/>
                  </a:cubicBezTo>
                  <a:close/>
                  <a:moveTo>
                    <a:pt x="29894" y="17303"/>
                  </a:moveTo>
                  <a:cubicBezTo>
                    <a:pt x="29884" y="17303"/>
                    <a:pt x="29875" y="17311"/>
                    <a:pt x="29875" y="17321"/>
                  </a:cubicBezTo>
                  <a:lnTo>
                    <a:pt x="29862" y="17402"/>
                  </a:lnTo>
                  <a:cubicBezTo>
                    <a:pt x="29860" y="17413"/>
                    <a:pt x="29869" y="17424"/>
                    <a:pt x="29880" y="17426"/>
                  </a:cubicBezTo>
                  <a:lnTo>
                    <a:pt x="29882" y="17426"/>
                  </a:lnTo>
                  <a:lnTo>
                    <a:pt x="29882" y="17424"/>
                  </a:lnTo>
                  <a:cubicBezTo>
                    <a:pt x="29893" y="17424"/>
                    <a:pt x="29902" y="17418"/>
                    <a:pt x="29902" y="17407"/>
                  </a:cubicBezTo>
                  <a:lnTo>
                    <a:pt x="29915" y="17327"/>
                  </a:lnTo>
                  <a:cubicBezTo>
                    <a:pt x="29917" y="17314"/>
                    <a:pt x="29908" y="17306"/>
                    <a:pt x="29897" y="17303"/>
                  </a:cubicBezTo>
                  <a:cubicBezTo>
                    <a:pt x="29896" y="17303"/>
                    <a:pt x="29895" y="17303"/>
                    <a:pt x="29894" y="17303"/>
                  </a:cubicBezTo>
                  <a:close/>
                  <a:moveTo>
                    <a:pt x="213" y="17419"/>
                  </a:moveTo>
                  <a:cubicBezTo>
                    <a:pt x="212" y="17419"/>
                    <a:pt x="211" y="17420"/>
                    <a:pt x="210" y="17420"/>
                  </a:cubicBezTo>
                  <a:cubicBezTo>
                    <a:pt x="199" y="17422"/>
                    <a:pt x="190" y="17433"/>
                    <a:pt x="192" y="17444"/>
                  </a:cubicBezTo>
                  <a:lnTo>
                    <a:pt x="205" y="17525"/>
                  </a:lnTo>
                  <a:cubicBezTo>
                    <a:pt x="207" y="17534"/>
                    <a:pt x="216" y="17541"/>
                    <a:pt x="225" y="17543"/>
                  </a:cubicBezTo>
                  <a:lnTo>
                    <a:pt x="229" y="17541"/>
                  </a:lnTo>
                  <a:cubicBezTo>
                    <a:pt x="240" y="17541"/>
                    <a:pt x="247" y="17530"/>
                    <a:pt x="245" y="17519"/>
                  </a:cubicBezTo>
                  <a:lnTo>
                    <a:pt x="232" y="17437"/>
                  </a:lnTo>
                  <a:cubicBezTo>
                    <a:pt x="230" y="17428"/>
                    <a:pt x="222" y="17419"/>
                    <a:pt x="213" y="17419"/>
                  </a:cubicBezTo>
                  <a:close/>
                  <a:moveTo>
                    <a:pt x="29870" y="17466"/>
                  </a:moveTo>
                  <a:cubicBezTo>
                    <a:pt x="29860" y="17466"/>
                    <a:pt x="29851" y="17474"/>
                    <a:pt x="29849" y="17484"/>
                  </a:cubicBezTo>
                  <a:cubicBezTo>
                    <a:pt x="29844" y="17510"/>
                    <a:pt x="29840" y="17536"/>
                    <a:pt x="29836" y="17565"/>
                  </a:cubicBezTo>
                  <a:cubicBezTo>
                    <a:pt x="29833" y="17576"/>
                    <a:pt x="29840" y="17585"/>
                    <a:pt x="29851" y="17587"/>
                  </a:cubicBezTo>
                  <a:lnTo>
                    <a:pt x="29855" y="17587"/>
                  </a:lnTo>
                  <a:cubicBezTo>
                    <a:pt x="29864" y="17587"/>
                    <a:pt x="29873" y="17580"/>
                    <a:pt x="29875" y="17571"/>
                  </a:cubicBezTo>
                  <a:cubicBezTo>
                    <a:pt x="29880" y="17545"/>
                    <a:pt x="29884" y="17516"/>
                    <a:pt x="29888" y="17490"/>
                  </a:cubicBezTo>
                  <a:cubicBezTo>
                    <a:pt x="29891" y="17479"/>
                    <a:pt x="29884" y="17468"/>
                    <a:pt x="29873" y="17466"/>
                  </a:cubicBezTo>
                  <a:cubicBezTo>
                    <a:pt x="29872" y="17466"/>
                    <a:pt x="29871" y="17466"/>
                    <a:pt x="29870" y="17466"/>
                  </a:cubicBezTo>
                  <a:close/>
                  <a:moveTo>
                    <a:pt x="239" y="17584"/>
                  </a:moveTo>
                  <a:cubicBezTo>
                    <a:pt x="228" y="17584"/>
                    <a:pt x="217" y="17592"/>
                    <a:pt x="218" y="17607"/>
                  </a:cubicBezTo>
                  <a:lnTo>
                    <a:pt x="234" y="17686"/>
                  </a:lnTo>
                  <a:cubicBezTo>
                    <a:pt x="234" y="17697"/>
                    <a:pt x="243" y="17703"/>
                    <a:pt x="254" y="17703"/>
                  </a:cubicBezTo>
                  <a:lnTo>
                    <a:pt x="256" y="17703"/>
                  </a:lnTo>
                  <a:cubicBezTo>
                    <a:pt x="267" y="17701"/>
                    <a:pt x="276" y="17690"/>
                    <a:pt x="273" y="17679"/>
                  </a:cubicBezTo>
                  <a:lnTo>
                    <a:pt x="260" y="17598"/>
                  </a:lnTo>
                  <a:cubicBezTo>
                    <a:pt x="256" y="17588"/>
                    <a:pt x="248" y="17584"/>
                    <a:pt x="239" y="17584"/>
                  </a:cubicBezTo>
                  <a:close/>
                  <a:moveTo>
                    <a:pt x="29843" y="17629"/>
                  </a:moveTo>
                  <a:cubicBezTo>
                    <a:pt x="29834" y="17629"/>
                    <a:pt x="29825" y="17633"/>
                    <a:pt x="29822" y="17644"/>
                  </a:cubicBezTo>
                  <a:lnTo>
                    <a:pt x="29809" y="17723"/>
                  </a:lnTo>
                  <a:cubicBezTo>
                    <a:pt x="29807" y="17736"/>
                    <a:pt x="29814" y="17745"/>
                    <a:pt x="29825" y="17747"/>
                  </a:cubicBezTo>
                  <a:lnTo>
                    <a:pt x="29827" y="17747"/>
                  </a:lnTo>
                  <a:cubicBezTo>
                    <a:pt x="29828" y="17747"/>
                    <a:pt x="29829" y="17748"/>
                    <a:pt x="29830" y="17748"/>
                  </a:cubicBezTo>
                  <a:cubicBezTo>
                    <a:pt x="29840" y="17748"/>
                    <a:pt x="29847" y="17740"/>
                    <a:pt x="29849" y="17732"/>
                  </a:cubicBezTo>
                  <a:lnTo>
                    <a:pt x="29864" y="17651"/>
                  </a:lnTo>
                  <a:cubicBezTo>
                    <a:pt x="29865" y="17637"/>
                    <a:pt x="29854" y="17629"/>
                    <a:pt x="29843" y="17629"/>
                  </a:cubicBezTo>
                  <a:close/>
                  <a:moveTo>
                    <a:pt x="269" y="17742"/>
                  </a:moveTo>
                  <a:cubicBezTo>
                    <a:pt x="268" y="17742"/>
                    <a:pt x="266" y="17743"/>
                    <a:pt x="265" y="17743"/>
                  </a:cubicBezTo>
                  <a:cubicBezTo>
                    <a:pt x="254" y="17745"/>
                    <a:pt x="247" y="17756"/>
                    <a:pt x="249" y="17767"/>
                  </a:cubicBezTo>
                  <a:cubicBezTo>
                    <a:pt x="254" y="17791"/>
                    <a:pt x="260" y="17820"/>
                    <a:pt x="265" y="17846"/>
                  </a:cubicBezTo>
                  <a:cubicBezTo>
                    <a:pt x="267" y="17857"/>
                    <a:pt x="276" y="17864"/>
                    <a:pt x="284" y="17864"/>
                  </a:cubicBezTo>
                  <a:lnTo>
                    <a:pt x="289" y="17864"/>
                  </a:lnTo>
                  <a:cubicBezTo>
                    <a:pt x="300" y="17862"/>
                    <a:pt x="306" y="17851"/>
                    <a:pt x="304" y="17840"/>
                  </a:cubicBezTo>
                  <a:cubicBezTo>
                    <a:pt x="300" y="17813"/>
                    <a:pt x="295" y="17787"/>
                    <a:pt x="289" y="17758"/>
                  </a:cubicBezTo>
                  <a:cubicBezTo>
                    <a:pt x="287" y="17749"/>
                    <a:pt x="280" y="17742"/>
                    <a:pt x="269" y="17742"/>
                  </a:cubicBezTo>
                  <a:close/>
                  <a:moveTo>
                    <a:pt x="29814" y="17789"/>
                  </a:moveTo>
                  <a:cubicBezTo>
                    <a:pt x="29804" y="17789"/>
                    <a:pt x="29796" y="17795"/>
                    <a:pt x="29794" y="17804"/>
                  </a:cubicBezTo>
                  <a:lnTo>
                    <a:pt x="29778" y="17886"/>
                  </a:lnTo>
                  <a:cubicBezTo>
                    <a:pt x="29776" y="17897"/>
                    <a:pt x="29785" y="17906"/>
                    <a:pt x="29796" y="17910"/>
                  </a:cubicBezTo>
                  <a:lnTo>
                    <a:pt x="29798" y="17910"/>
                  </a:lnTo>
                  <a:cubicBezTo>
                    <a:pt x="29807" y="17910"/>
                    <a:pt x="29818" y="17903"/>
                    <a:pt x="29818" y="17892"/>
                  </a:cubicBezTo>
                  <a:lnTo>
                    <a:pt x="29833" y="17811"/>
                  </a:lnTo>
                  <a:cubicBezTo>
                    <a:pt x="29836" y="17800"/>
                    <a:pt x="29829" y="17791"/>
                    <a:pt x="29818" y="17789"/>
                  </a:cubicBezTo>
                  <a:cubicBezTo>
                    <a:pt x="29817" y="17789"/>
                    <a:pt x="29815" y="17789"/>
                    <a:pt x="29814" y="17789"/>
                  </a:cubicBezTo>
                  <a:close/>
                  <a:moveTo>
                    <a:pt x="300" y="17903"/>
                  </a:moveTo>
                  <a:cubicBezTo>
                    <a:pt x="298" y="17903"/>
                    <a:pt x="297" y="17903"/>
                    <a:pt x="295" y="17903"/>
                  </a:cubicBezTo>
                  <a:cubicBezTo>
                    <a:pt x="284" y="17906"/>
                    <a:pt x="278" y="17916"/>
                    <a:pt x="280" y="17927"/>
                  </a:cubicBezTo>
                  <a:lnTo>
                    <a:pt x="295" y="18009"/>
                  </a:lnTo>
                  <a:cubicBezTo>
                    <a:pt x="298" y="18018"/>
                    <a:pt x="306" y="18024"/>
                    <a:pt x="315" y="18024"/>
                  </a:cubicBezTo>
                  <a:lnTo>
                    <a:pt x="319" y="18024"/>
                  </a:lnTo>
                  <a:cubicBezTo>
                    <a:pt x="330" y="18022"/>
                    <a:pt x="337" y="18011"/>
                    <a:pt x="335" y="18000"/>
                  </a:cubicBezTo>
                  <a:lnTo>
                    <a:pt x="319" y="17919"/>
                  </a:lnTo>
                  <a:cubicBezTo>
                    <a:pt x="318" y="17909"/>
                    <a:pt x="309" y="17903"/>
                    <a:pt x="300" y="17903"/>
                  </a:cubicBezTo>
                  <a:close/>
                  <a:moveTo>
                    <a:pt x="29781" y="17949"/>
                  </a:moveTo>
                  <a:cubicBezTo>
                    <a:pt x="29771" y="17949"/>
                    <a:pt x="29763" y="17955"/>
                    <a:pt x="29761" y="17965"/>
                  </a:cubicBezTo>
                  <a:cubicBezTo>
                    <a:pt x="29756" y="17991"/>
                    <a:pt x="29752" y="18018"/>
                    <a:pt x="29745" y="18046"/>
                  </a:cubicBezTo>
                  <a:cubicBezTo>
                    <a:pt x="29743" y="18057"/>
                    <a:pt x="29750" y="18068"/>
                    <a:pt x="29761" y="18070"/>
                  </a:cubicBezTo>
                  <a:lnTo>
                    <a:pt x="29765" y="18070"/>
                  </a:lnTo>
                  <a:cubicBezTo>
                    <a:pt x="29776" y="18070"/>
                    <a:pt x="29783" y="18064"/>
                    <a:pt x="29785" y="18053"/>
                  </a:cubicBezTo>
                  <a:cubicBezTo>
                    <a:pt x="29792" y="18029"/>
                    <a:pt x="29796" y="18000"/>
                    <a:pt x="29803" y="17974"/>
                  </a:cubicBezTo>
                  <a:cubicBezTo>
                    <a:pt x="29805" y="17963"/>
                    <a:pt x="29796" y="17952"/>
                    <a:pt x="29785" y="17949"/>
                  </a:cubicBezTo>
                  <a:cubicBezTo>
                    <a:pt x="29784" y="17949"/>
                    <a:pt x="29782" y="17949"/>
                    <a:pt x="29781" y="17949"/>
                  </a:cubicBezTo>
                  <a:close/>
                  <a:moveTo>
                    <a:pt x="330" y="18063"/>
                  </a:moveTo>
                  <a:cubicBezTo>
                    <a:pt x="329" y="18063"/>
                    <a:pt x="328" y="18063"/>
                    <a:pt x="326" y="18064"/>
                  </a:cubicBezTo>
                  <a:cubicBezTo>
                    <a:pt x="315" y="18066"/>
                    <a:pt x="309" y="18077"/>
                    <a:pt x="311" y="18088"/>
                  </a:cubicBezTo>
                  <a:lnTo>
                    <a:pt x="326" y="18169"/>
                  </a:lnTo>
                  <a:cubicBezTo>
                    <a:pt x="328" y="18178"/>
                    <a:pt x="337" y="18185"/>
                    <a:pt x="348" y="18185"/>
                  </a:cubicBezTo>
                  <a:lnTo>
                    <a:pt x="352" y="18185"/>
                  </a:lnTo>
                  <a:cubicBezTo>
                    <a:pt x="363" y="18182"/>
                    <a:pt x="370" y="18171"/>
                    <a:pt x="368" y="18160"/>
                  </a:cubicBezTo>
                  <a:lnTo>
                    <a:pt x="350" y="18079"/>
                  </a:lnTo>
                  <a:cubicBezTo>
                    <a:pt x="348" y="18070"/>
                    <a:pt x="340" y="18063"/>
                    <a:pt x="330" y="18063"/>
                  </a:cubicBezTo>
                  <a:close/>
                  <a:moveTo>
                    <a:pt x="29748" y="18111"/>
                  </a:moveTo>
                  <a:cubicBezTo>
                    <a:pt x="29740" y="18111"/>
                    <a:pt x="29733" y="18115"/>
                    <a:pt x="29730" y="18125"/>
                  </a:cubicBezTo>
                  <a:lnTo>
                    <a:pt x="29713" y="18207"/>
                  </a:lnTo>
                  <a:cubicBezTo>
                    <a:pt x="29710" y="18218"/>
                    <a:pt x="29717" y="18229"/>
                    <a:pt x="29728" y="18231"/>
                  </a:cubicBezTo>
                  <a:lnTo>
                    <a:pt x="29732" y="18231"/>
                  </a:lnTo>
                  <a:cubicBezTo>
                    <a:pt x="29741" y="18231"/>
                    <a:pt x="29750" y="18224"/>
                    <a:pt x="29752" y="18215"/>
                  </a:cubicBezTo>
                  <a:lnTo>
                    <a:pt x="29770" y="18134"/>
                  </a:lnTo>
                  <a:cubicBezTo>
                    <a:pt x="29771" y="18120"/>
                    <a:pt x="29759" y="18111"/>
                    <a:pt x="29748" y="18111"/>
                  </a:cubicBezTo>
                  <a:close/>
                  <a:moveTo>
                    <a:pt x="365" y="18224"/>
                  </a:moveTo>
                  <a:cubicBezTo>
                    <a:pt x="364" y="18224"/>
                    <a:pt x="363" y="18224"/>
                    <a:pt x="361" y="18224"/>
                  </a:cubicBezTo>
                  <a:cubicBezTo>
                    <a:pt x="348" y="18226"/>
                    <a:pt x="341" y="18237"/>
                    <a:pt x="344" y="18248"/>
                  </a:cubicBezTo>
                  <a:cubicBezTo>
                    <a:pt x="350" y="18275"/>
                    <a:pt x="357" y="18301"/>
                    <a:pt x="361" y="18330"/>
                  </a:cubicBezTo>
                  <a:cubicBezTo>
                    <a:pt x="363" y="18338"/>
                    <a:pt x="372" y="18345"/>
                    <a:pt x="383" y="18345"/>
                  </a:cubicBezTo>
                  <a:lnTo>
                    <a:pt x="388" y="18345"/>
                  </a:lnTo>
                  <a:cubicBezTo>
                    <a:pt x="399" y="18343"/>
                    <a:pt x="405" y="18332"/>
                    <a:pt x="403" y="18321"/>
                  </a:cubicBezTo>
                  <a:cubicBezTo>
                    <a:pt x="396" y="18292"/>
                    <a:pt x="390" y="18268"/>
                    <a:pt x="385" y="18240"/>
                  </a:cubicBezTo>
                  <a:cubicBezTo>
                    <a:pt x="382" y="18230"/>
                    <a:pt x="374" y="18224"/>
                    <a:pt x="365" y="18224"/>
                  </a:cubicBezTo>
                  <a:close/>
                  <a:moveTo>
                    <a:pt x="29714" y="18271"/>
                  </a:moveTo>
                  <a:cubicBezTo>
                    <a:pt x="29706" y="18271"/>
                    <a:pt x="29698" y="18276"/>
                    <a:pt x="29695" y="18286"/>
                  </a:cubicBezTo>
                  <a:lnTo>
                    <a:pt x="29677" y="18365"/>
                  </a:lnTo>
                  <a:cubicBezTo>
                    <a:pt x="29673" y="18376"/>
                    <a:pt x="29682" y="18387"/>
                    <a:pt x="29693" y="18391"/>
                  </a:cubicBezTo>
                  <a:lnTo>
                    <a:pt x="29697" y="18391"/>
                  </a:lnTo>
                  <a:cubicBezTo>
                    <a:pt x="29706" y="18389"/>
                    <a:pt x="29715" y="18385"/>
                    <a:pt x="29717" y="18376"/>
                  </a:cubicBezTo>
                  <a:lnTo>
                    <a:pt x="29734" y="18295"/>
                  </a:lnTo>
                  <a:cubicBezTo>
                    <a:pt x="29737" y="18280"/>
                    <a:pt x="29725" y="18271"/>
                    <a:pt x="29714" y="18271"/>
                  </a:cubicBezTo>
                  <a:close/>
                  <a:moveTo>
                    <a:pt x="398" y="18384"/>
                  </a:moveTo>
                  <a:cubicBezTo>
                    <a:pt x="397" y="18384"/>
                    <a:pt x="396" y="18384"/>
                    <a:pt x="394" y="18385"/>
                  </a:cubicBezTo>
                  <a:cubicBezTo>
                    <a:pt x="383" y="18387"/>
                    <a:pt x="377" y="18398"/>
                    <a:pt x="379" y="18409"/>
                  </a:cubicBezTo>
                  <a:lnTo>
                    <a:pt x="399" y="18490"/>
                  </a:lnTo>
                  <a:cubicBezTo>
                    <a:pt x="401" y="18499"/>
                    <a:pt x="407" y="18505"/>
                    <a:pt x="418" y="18505"/>
                  </a:cubicBezTo>
                  <a:lnTo>
                    <a:pt x="423" y="18505"/>
                  </a:lnTo>
                  <a:cubicBezTo>
                    <a:pt x="434" y="18503"/>
                    <a:pt x="440" y="18492"/>
                    <a:pt x="438" y="18479"/>
                  </a:cubicBezTo>
                  <a:lnTo>
                    <a:pt x="418" y="18400"/>
                  </a:lnTo>
                  <a:cubicBezTo>
                    <a:pt x="416" y="18390"/>
                    <a:pt x="408" y="18384"/>
                    <a:pt x="398" y="18384"/>
                  </a:cubicBezTo>
                  <a:close/>
                  <a:moveTo>
                    <a:pt x="29677" y="18430"/>
                  </a:moveTo>
                  <a:cubicBezTo>
                    <a:pt x="29669" y="18430"/>
                    <a:pt x="29660" y="18435"/>
                    <a:pt x="29658" y="18446"/>
                  </a:cubicBezTo>
                  <a:cubicBezTo>
                    <a:pt x="29651" y="18473"/>
                    <a:pt x="29647" y="18499"/>
                    <a:pt x="29640" y="18525"/>
                  </a:cubicBezTo>
                  <a:cubicBezTo>
                    <a:pt x="29638" y="18536"/>
                    <a:pt x="29644" y="18547"/>
                    <a:pt x="29655" y="18549"/>
                  </a:cubicBezTo>
                  <a:lnTo>
                    <a:pt x="29660" y="18549"/>
                  </a:lnTo>
                  <a:cubicBezTo>
                    <a:pt x="29669" y="18549"/>
                    <a:pt x="29677" y="18543"/>
                    <a:pt x="29680" y="18536"/>
                  </a:cubicBezTo>
                  <a:cubicBezTo>
                    <a:pt x="29686" y="18508"/>
                    <a:pt x="29693" y="18484"/>
                    <a:pt x="29697" y="18455"/>
                  </a:cubicBezTo>
                  <a:cubicBezTo>
                    <a:pt x="29701" y="18440"/>
                    <a:pt x="29689" y="18430"/>
                    <a:pt x="29677" y="18430"/>
                  </a:cubicBezTo>
                  <a:close/>
                  <a:moveTo>
                    <a:pt x="436" y="18545"/>
                  </a:moveTo>
                  <a:cubicBezTo>
                    <a:pt x="434" y="18545"/>
                    <a:pt x="433" y="18545"/>
                    <a:pt x="432" y="18545"/>
                  </a:cubicBezTo>
                  <a:cubicBezTo>
                    <a:pt x="421" y="18547"/>
                    <a:pt x="414" y="18558"/>
                    <a:pt x="416" y="18569"/>
                  </a:cubicBezTo>
                  <a:lnTo>
                    <a:pt x="436" y="18648"/>
                  </a:lnTo>
                  <a:cubicBezTo>
                    <a:pt x="438" y="18659"/>
                    <a:pt x="447" y="18664"/>
                    <a:pt x="456" y="18666"/>
                  </a:cubicBezTo>
                  <a:cubicBezTo>
                    <a:pt x="458" y="18664"/>
                    <a:pt x="460" y="18664"/>
                    <a:pt x="462" y="18664"/>
                  </a:cubicBezTo>
                  <a:cubicBezTo>
                    <a:pt x="473" y="18662"/>
                    <a:pt x="480" y="18651"/>
                    <a:pt x="476" y="18640"/>
                  </a:cubicBezTo>
                  <a:lnTo>
                    <a:pt x="458" y="18560"/>
                  </a:lnTo>
                  <a:cubicBezTo>
                    <a:pt x="454" y="18551"/>
                    <a:pt x="445" y="18545"/>
                    <a:pt x="436" y="18545"/>
                  </a:cubicBezTo>
                  <a:close/>
                  <a:moveTo>
                    <a:pt x="29640" y="18590"/>
                  </a:moveTo>
                  <a:cubicBezTo>
                    <a:pt x="29632" y="18590"/>
                    <a:pt x="29624" y="18594"/>
                    <a:pt x="29620" y="18604"/>
                  </a:cubicBezTo>
                  <a:lnTo>
                    <a:pt x="29600" y="18684"/>
                  </a:lnTo>
                  <a:cubicBezTo>
                    <a:pt x="29598" y="18695"/>
                    <a:pt x="29605" y="18705"/>
                    <a:pt x="29616" y="18708"/>
                  </a:cubicBezTo>
                  <a:lnTo>
                    <a:pt x="29620" y="18708"/>
                  </a:lnTo>
                  <a:cubicBezTo>
                    <a:pt x="29629" y="18708"/>
                    <a:pt x="29638" y="18703"/>
                    <a:pt x="29640" y="18695"/>
                  </a:cubicBezTo>
                  <a:lnTo>
                    <a:pt x="29660" y="18613"/>
                  </a:lnTo>
                  <a:cubicBezTo>
                    <a:pt x="29662" y="18599"/>
                    <a:pt x="29651" y="18590"/>
                    <a:pt x="29640" y="18590"/>
                  </a:cubicBezTo>
                  <a:close/>
                  <a:moveTo>
                    <a:pt x="475" y="18703"/>
                  </a:moveTo>
                  <a:cubicBezTo>
                    <a:pt x="464" y="18703"/>
                    <a:pt x="452" y="18712"/>
                    <a:pt x="456" y="18727"/>
                  </a:cubicBezTo>
                  <a:lnTo>
                    <a:pt x="478" y="18807"/>
                  </a:lnTo>
                  <a:cubicBezTo>
                    <a:pt x="480" y="18815"/>
                    <a:pt x="487" y="18822"/>
                    <a:pt x="498" y="18822"/>
                  </a:cubicBezTo>
                  <a:lnTo>
                    <a:pt x="502" y="18822"/>
                  </a:lnTo>
                  <a:cubicBezTo>
                    <a:pt x="513" y="18820"/>
                    <a:pt x="519" y="18809"/>
                    <a:pt x="517" y="18798"/>
                  </a:cubicBezTo>
                  <a:lnTo>
                    <a:pt x="495" y="18719"/>
                  </a:lnTo>
                  <a:cubicBezTo>
                    <a:pt x="493" y="18708"/>
                    <a:pt x="484" y="18703"/>
                    <a:pt x="475" y="18703"/>
                  </a:cubicBezTo>
                  <a:close/>
                  <a:moveTo>
                    <a:pt x="29601" y="18747"/>
                  </a:moveTo>
                  <a:cubicBezTo>
                    <a:pt x="29591" y="18747"/>
                    <a:pt x="29583" y="18753"/>
                    <a:pt x="29581" y="18763"/>
                  </a:cubicBezTo>
                  <a:lnTo>
                    <a:pt x="29561" y="18842"/>
                  </a:lnTo>
                  <a:cubicBezTo>
                    <a:pt x="29556" y="18853"/>
                    <a:pt x="29565" y="18864"/>
                    <a:pt x="29576" y="18868"/>
                  </a:cubicBezTo>
                  <a:lnTo>
                    <a:pt x="29581" y="18868"/>
                  </a:lnTo>
                  <a:cubicBezTo>
                    <a:pt x="29589" y="18868"/>
                    <a:pt x="29598" y="18862"/>
                    <a:pt x="29600" y="18853"/>
                  </a:cubicBezTo>
                  <a:lnTo>
                    <a:pt x="29620" y="18774"/>
                  </a:lnTo>
                  <a:cubicBezTo>
                    <a:pt x="29622" y="18763"/>
                    <a:pt x="29616" y="18752"/>
                    <a:pt x="29605" y="18747"/>
                  </a:cubicBezTo>
                  <a:cubicBezTo>
                    <a:pt x="29603" y="18747"/>
                    <a:pt x="29602" y="18747"/>
                    <a:pt x="29601" y="18747"/>
                  </a:cubicBezTo>
                  <a:close/>
                  <a:moveTo>
                    <a:pt x="517" y="18861"/>
                  </a:moveTo>
                  <a:cubicBezTo>
                    <a:pt x="516" y="18861"/>
                    <a:pt x="514" y="18861"/>
                    <a:pt x="513" y="18862"/>
                  </a:cubicBezTo>
                  <a:cubicBezTo>
                    <a:pt x="502" y="18864"/>
                    <a:pt x="495" y="18875"/>
                    <a:pt x="498" y="18886"/>
                  </a:cubicBezTo>
                  <a:cubicBezTo>
                    <a:pt x="504" y="18912"/>
                    <a:pt x="511" y="18938"/>
                    <a:pt x="519" y="18965"/>
                  </a:cubicBezTo>
                  <a:cubicBezTo>
                    <a:pt x="522" y="18974"/>
                    <a:pt x="528" y="18980"/>
                    <a:pt x="539" y="18980"/>
                  </a:cubicBezTo>
                  <a:lnTo>
                    <a:pt x="544" y="18980"/>
                  </a:lnTo>
                  <a:cubicBezTo>
                    <a:pt x="555" y="18978"/>
                    <a:pt x="561" y="18965"/>
                    <a:pt x="559" y="18954"/>
                  </a:cubicBezTo>
                  <a:cubicBezTo>
                    <a:pt x="550" y="18927"/>
                    <a:pt x="544" y="18901"/>
                    <a:pt x="537" y="18877"/>
                  </a:cubicBezTo>
                  <a:cubicBezTo>
                    <a:pt x="535" y="18867"/>
                    <a:pt x="527" y="18861"/>
                    <a:pt x="517" y="18861"/>
                  </a:cubicBezTo>
                  <a:close/>
                  <a:moveTo>
                    <a:pt x="29558" y="18906"/>
                  </a:moveTo>
                  <a:cubicBezTo>
                    <a:pt x="29549" y="18906"/>
                    <a:pt x="29542" y="18910"/>
                    <a:pt x="29539" y="18921"/>
                  </a:cubicBezTo>
                  <a:cubicBezTo>
                    <a:pt x="29532" y="18947"/>
                    <a:pt x="29526" y="18974"/>
                    <a:pt x="29517" y="19000"/>
                  </a:cubicBezTo>
                  <a:cubicBezTo>
                    <a:pt x="29515" y="19011"/>
                    <a:pt x="29521" y="19022"/>
                    <a:pt x="29532" y="19026"/>
                  </a:cubicBezTo>
                  <a:lnTo>
                    <a:pt x="29539" y="19026"/>
                  </a:lnTo>
                  <a:cubicBezTo>
                    <a:pt x="29548" y="19024"/>
                    <a:pt x="29554" y="19020"/>
                    <a:pt x="29556" y="19011"/>
                  </a:cubicBezTo>
                  <a:cubicBezTo>
                    <a:pt x="29565" y="18985"/>
                    <a:pt x="29572" y="18960"/>
                    <a:pt x="29578" y="18932"/>
                  </a:cubicBezTo>
                  <a:cubicBezTo>
                    <a:pt x="29582" y="18916"/>
                    <a:pt x="29570" y="18906"/>
                    <a:pt x="29558" y="18906"/>
                  </a:cubicBezTo>
                  <a:close/>
                  <a:moveTo>
                    <a:pt x="560" y="19021"/>
                  </a:moveTo>
                  <a:cubicBezTo>
                    <a:pt x="548" y="19021"/>
                    <a:pt x="537" y="19030"/>
                    <a:pt x="539" y="19046"/>
                  </a:cubicBezTo>
                  <a:lnTo>
                    <a:pt x="561" y="19123"/>
                  </a:lnTo>
                  <a:cubicBezTo>
                    <a:pt x="563" y="19134"/>
                    <a:pt x="572" y="19138"/>
                    <a:pt x="581" y="19138"/>
                  </a:cubicBezTo>
                  <a:lnTo>
                    <a:pt x="588" y="19138"/>
                  </a:lnTo>
                  <a:cubicBezTo>
                    <a:pt x="599" y="19136"/>
                    <a:pt x="605" y="19123"/>
                    <a:pt x="601" y="19112"/>
                  </a:cubicBezTo>
                  <a:lnTo>
                    <a:pt x="579" y="19035"/>
                  </a:lnTo>
                  <a:cubicBezTo>
                    <a:pt x="575" y="19025"/>
                    <a:pt x="567" y="19021"/>
                    <a:pt x="560" y="19021"/>
                  </a:cubicBezTo>
                  <a:close/>
                  <a:moveTo>
                    <a:pt x="29517" y="19063"/>
                  </a:moveTo>
                  <a:cubicBezTo>
                    <a:pt x="29508" y="19063"/>
                    <a:pt x="29499" y="19070"/>
                    <a:pt x="29497" y="19079"/>
                  </a:cubicBezTo>
                  <a:lnTo>
                    <a:pt x="29475" y="19158"/>
                  </a:lnTo>
                  <a:cubicBezTo>
                    <a:pt x="29471" y="19171"/>
                    <a:pt x="29480" y="19185"/>
                    <a:pt x="29495" y="19185"/>
                  </a:cubicBezTo>
                  <a:lnTo>
                    <a:pt x="29495" y="19182"/>
                  </a:lnTo>
                  <a:cubicBezTo>
                    <a:pt x="29504" y="19182"/>
                    <a:pt x="29510" y="19178"/>
                    <a:pt x="29515" y="19169"/>
                  </a:cubicBezTo>
                  <a:lnTo>
                    <a:pt x="29537" y="19090"/>
                  </a:lnTo>
                  <a:cubicBezTo>
                    <a:pt x="29539" y="19079"/>
                    <a:pt x="29532" y="19068"/>
                    <a:pt x="29521" y="19064"/>
                  </a:cubicBezTo>
                  <a:cubicBezTo>
                    <a:pt x="29520" y="19063"/>
                    <a:pt x="29518" y="19063"/>
                    <a:pt x="29517" y="19063"/>
                  </a:cubicBezTo>
                  <a:close/>
                  <a:moveTo>
                    <a:pt x="604" y="19177"/>
                  </a:moveTo>
                  <a:cubicBezTo>
                    <a:pt x="602" y="19177"/>
                    <a:pt x="600" y="19178"/>
                    <a:pt x="599" y="19178"/>
                  </a:cubicBezTo>
                  <a:cubicBezTo>
                    <a:pt x="588" y="19180"/>
                    <a:pt x="581" y="19193"/>
                    <a:pt x="585" y="19204"/>
                  </a:cubicBezTo>
                  <a:lnTo>
                    <a:pt x="607" y="19281"/>
                  </a:lnTo>
                  <a:cubicBezTo>
                    <a:pt x="610" y="19290"/>
                    <a:pt x="618" y="19297"/>
                    <a:pt x="627" y="19297"/>
                  </a:cubicBezTo>
                  <a:lnTo>
                    <a:pt x="632" y="19297"/>
                  </a:lnTo>
                  <a:cubicBezTo>
                    <a:pt x="643" y="19292"/>
                    <a:pt x="649" y="19281"/>
                    <a:pt x="647" y="19270"/>
                  </a:cubicBezTo>
                  <a:lnTo>
                    <a:pt x="623" y="19191"/>
                  </a:lnTo>
                  <a:cubicBezTo>
                    <a:pt x="621" y="19182"/>
                    <a:pt x="613" y="19177"/>
                    <a:pt x="604" y="19177"/>
                  </a:cubicBezTo>
                  <a:close/>
                  <a:moveTo>
                    <a:pt x="29470" y="19224"/>
                  </a:moveTo>
                  <a:cubicBezTo>
                    <a:pt x="29462" y="19224"/>
                    <a:pt x="29454" y="19228"/>
                    <a:pt x="29451" y="19237"/>
                  </a:cubicBezTo>
                  <a:lnTo>
                    <a:pt x="29429" y="19316"/>
                  </a:lnTo>
                  <a:cubicBezTo>
                    <a:pt x="29425" y="19325"/>
                    <a:pt x="29431" y="19338"/>
                    <a:pt x="29442" y="19341"/>
                  </a:cubicBezTo>
                  <a:lnTo>
                    <a:pt x="29449" y="19341"/>
                  </a:lnTo>
                  <a:cubicBezTo>
                    <a:pt x="29458" y="19341"/>
                    <a:pt x="29464" y="19336"/>
                    <a:pt x="29469" y="19327"/>
                  </a:cubicBezTo>
                  <a:lnTo>
                    <a:pt x="29491" y="19248"/>
                  </a:lnTo>
                  <a:cubicBezTo>
                    <a:pt x="29495" y="19234"/>
                    <a:pt x="29482" y="19224"/>
                    <a:pt x="29470" y="19224"/>
                  </a:cubicBezTo>
                  <a:close/>
                  <a:moveTo>
                    <a:pt x="651" y="19336"/>
                  </a:moveTo>
                  <a:cubicBezTo>
                    <a:pt x="640" y="19336"/>
                    <a:pt x="629" y="19346"/>
                    <a:pt x="632" y="19360"/>
                  </a:cubicBezTo>
                  <a:lnTo>
                    <a:pt x="654" y="19440"/>
                  </a:lnTo>
                  <a:cubicBezTo>
                    <a:pt x="658" y="19448"/>
                    <a:pt x="665" y="19453"/>
                    <a:pt x="673" y="19453"/>
                  </a:cubicBezTo>
                  <a:lnTo>
                    <a:pt x="680" y="19453"/>
                  </a:lnTo>
                  <a:cubicBezTo>
                    <a:pt x="691" y="19448"/>
                    <a:pt x="698" y="19437"/>
                    <a:pt x="693" y="19426"/>
                  </a:cubicBezTo>
                  <a:cubicBezTo>
                    <a:pt x="687" y="19400"/>
                    <a:pt x="678" y="19376"/>
                    <a:pt x="669" y="19349"/>
                  </a:cubicBezTo>
                  <a:cubicBezTo>
                    <a:pt x="665" y="19340"/>
                    <a:pt x="658" y="19336"/>
                    <a:pt x="651" y="19336"/>
                  </a:cubicBezTo>
                  <a:close/>
                  <a:moveTo>
                    <a:pt x="29424" y="19380"/>
                  </a:moveTo>
                  <a:cubicBezTo>
                    <a:pt x="29416" y="19380"/>
                    <a:pt x="29408" y="19384"/>
                    <a:pt x="29405" y="19393"/>
                  </a:cubicBezTo>
                  <a:lnTo>
                    <a:pt x="29381" y="19473"/>
                  </a:lnTo>
                  <a:cubicBezTo>
                    <a:pt x="29378" y="19484"/>
                    <a:pt x="29383" y="19494"/>
                    <a:pt x="29394" y="19499"/>
                  </a:cubicBezTo>
                  <a:lnTo>
                    <a:pt x="29400" y="19499"/>
                  </a:lnTo>
                  <a:lnTo>
                    <a:pt x="29400" y="19497"/>
                  </a:lnTo>
                  <a:cubicBezTo>
                    <a:pt x="29409" y="19497"/>
                    <a:pt x="29418" y="19492"/>
                    <a:pt x="29420" y="19484"/>
                  </a:cubicBezTo>
                  <a:lnTo>
                    <a:pt x="29444" y="19407"/>
                  </a:lnTo>
                  <a:cubicBezTo>
                    <a:pt x="29448" y="19390"/>
                    <a:pt x="29436" y="19380"/>
                    <a:pt x="29424" y="19380"/>
                  </a:cubicBezTo>
                  <a:close/>
                  <a:moveTo>
                    <a:pt x="699" y="19491"/>
                  </a:moveTo>
                  <a:cubicBezTo>
                    <a:pt x="697" y="19491"/>
                    <a:pt x="695" y="19491"/>
                    <a:pt x="693" y="19492"/>
                  </a:cubicBezTo>
                  <a:cubicBezTo>
                    <a:pt x="682" y="19494"/>
                    <a:pt x="676" y="19505"/>
                    <a:pt x="678" y="19516"/>
                  </a:cubicBezTo>
                  <a:lnTo>
                    <a:pt x="704" y="19596"/>
                  </a:lnTo>
                  <a:cubicBezTo>
                    <a:pt x="706" y="19604"/>
                    <a:pt x="713" y="19609"/>
                    <a:pt x="722" y="19611"/>
                  </a:cubicBezTo>
                  <a:lnTo>
                    <a:pt x="722" y="19609"/>
                  </a:lnTo>
                  <a:lnTo>
                    <a:pt x="728" y="19609"/>
                  </a:lnTo>
                  <a:cubicBezTo>
                    <a:pt x="739" y="19607"/>
                    <a:pt x="746" y="19593"/>
                    <a:pt x="741" y="19582"/>
                  </a:cubicBezTo>
                  <a:lnTo>
                    <a:pt x="717" y="19505"/>
                  </a:lnTo>
                  <a:cubicBezTo>
                    <a:pt x="716" y="19497"/>
                    <a:pt x="707" y="19491"/>
                    <a:pt x="699" y="19491"/>
                  </a:cubicBezTo>
                  <a:close/>
                  <a:moveTo>
                    <a:pt x="29376" y="19537"/>
                  </a:moveTo>
                  <a:cubicBezTo>
                    <a:pt x="29367" y="19537"/>
                    <a:pt x="29360" y="19543"/>
                    <a:pt x="29356" y="19552"/>
                  </a:cubicBezTo>
                  <a:cubicBezTo>
                    <a:pt x="29348" y="19576"/>
                    <a:pt x="29341" y="19602"/>
                    <a:pt x="29332" y="19629"/>
                  </a:cubicBezTo>
                  <a:cubicBezTo>
                    <a:pt x="29328" y="19640"/>
                    <a:pt x="29334" y="19651"/>
                    <a:pt x="29345" y="19655"/>
                  </a:cubicBezTo>
                  <a:lnTo>
                    <a:pt x="29352" y="19655"/>
                  </a:lnTo>
                  <a:cubicBezTo>
                    <a:pt x="29359" y="19655"/>
                    <a:pt x="29367" y="19648"/>
                    <a:pt x="29372" y="19642"/>
                  </a:cubicBezTo>
                  <a:cubicBezTo>
                    <a:pt x="29378" y="19615"/>
                    <a:pt x="29387" y="19589"/>
                    <a:pt x="29396" y="19563"/>
                  </a:cubicBezTo>
                  <a:cubicBezTo>
                    <a:pt x="29398" y="19552"/>
                    <a:pt x="29394" y="19541"/>
                    <a:pt x="29383" y="19538"/>
                  </a:cubicBezTo>
                  <a:cubicBezTo>
                    <a:pt x="29380" y="19538"/>
                    <a:pt x="29378" y="19537"/>
                    <a:pt x="29376" y="19537"/>
                  </a:cubicBezTo>
                  <a:close/>
                  <a:moveTo>
                    <a:pt x="746" y="19646"/>
                  </a:moveTo>
                  <a:cubicBezTo>
                    <a:pt x="744" y="19646"/>
                    <a:pt x="743" y="19646"/>
                    <a:pt x="741" y="19646"/>
                  </a:cubicBezTo>
                  <a:cubicBezTo>
                    <a:pt x="730" y="19651"/>
                    <a:pt x="724" y="19662"/>
                    <a:pt x="728" y="19673"/>
                  </a:cubicBezTo>
                  <a:cubicBezTo>
                    <a:pt x="737" y="19699"/>
                    <a:pt x="746" y="19725"/>
                    <a:pt x="755" y="19752"/>
                  </a:cubicBezTo>
                  <a:cubicBezTo>
                    <a:pt x="757" y="19758"/>
                    <a:pt x="763" y="19765"/>
                    <a:pt x="772" y="19765"/>
                  </a:cubicBezTo>
                  <a:cubicBezTo>
                    <a:pt x="774" y="19765"/>
                    <a:pt x="777" y="19765"/>
                    <a:pt x="779" y="19763"/>
                  </a:cubicBezTo>
                  <a:cubicBezTo>
                    <a:pt x="790" y="19760"/>
                    <a:pt x="796" y="19749"/>
                    <a:pt x="792" y="19738"/>
                  </a:cubicBezTo>
                  <a:cubicBezTo>
                    <a:pt x="783" y="19712"/>
                    <a:pt x="774" y="19688"/>
                    <a:pt x="768" y="19659"/>
                  </a:cubicBezTo>
                  <a:cubicBezTo>
                    <a:pt x="764" y="19652"/>
                    <a:pt x="755" y="19646"/>
                    <a:pt x="746" y="19646"/>
                  </a:cubicBezTo>
                  <a:close/>
                  <a:moveTo>
                    <a:pt x="29325" y="19694"/>
                  </a:moveTo>
                  <a:cubicBezTo>
                    <a:pt x="29318" y="19694"/>
                    <a:pt x="29310" y="19697"/>
                    <a:pt x="29306" y="19705"/>
                  </a:cubicBezTo>
                  <a:cubicBezTo>
                    <a:pt x="29297" y="19732"/>
                    <a:pt x="29291" y="19758"/>
                    <a:pt x="29282" y="19785"/>
                  </a:cubicBezTo>
                  <a:cubicBezTo>
                    <a:pt x="29277" y="19796"/>
                    <a:pt x="29284" y="19807"/>
                    <a:pt x="29295" y="19811"/>
                  </a:cubicBezTo>
                  <a:lnTo>
                    <a:pt x="29299" y="19811"/>
                  </a:lnTo>
                  <a:cubicBezTo>
                    <a:pt x="29308" y="19811"/>
                    <a:pt x="29317" y="19807"/>
                    <a:pt x="29319" y="19798"/>
                  </a:cubicBezTo>
                  <a:cubicBezTo>
                    <a:pt x="29328" y="19771"/>
                    <a:pt x="29337" y="19745"/>
                    <a:pt x="29345" y="19719"/>
                  </a:cubicBezTo>
                  <a:cubicBezTo>
                    <a:pt x="29350" y="19704"/>
                    <a:pt x="29337" y="19694"/>
                    <a:pt x="29325" y="19694"/>
                  </a:cubicBezTo>
                  <a:close/>
                  <a:moveTo>
                    <a:pt x="798" y="19802"/>
                  </a:moveTo>
                  <a:cubicBezTo>
                    <a:pt x="785" y="19802"/>
                    <a:pt x="773" y="19812"/>
                    <a:pt x="779" y="19829"/>
                  </a:cubicBezTo>
                  <a:cubicBezTo>
                    <a:pt x="788" y="19855"/>
                    <a:pt x="796" y="19881"/>
                    <a:pt x="805" y="19905"/>
                  </a:cubicBezTo>
                  <a:cubicBezTo>
                    <a:pt x="807" y="19914"/>
                    <a:pt x="816" y="19921"/>
                    <a:pt x="825" y="19921"/>
                  </a:cubicBezTo>
                  <a:cubicBezTo>
                    <a:pt x="827" y="19921"/>
                    <a:pt x="829" y="19921"/>
                    <a:pt x="832" y="19919"/>
                  </a:cubicBezTo>
                  <a:cubicBezTo>
                    <a:pt x="843" y="19916"/>
                    <a:pt x="849" y="19903"/>
                    <a:pt x="845" y="19894"/>
                  </a:cubicBezTo>
                  <a:lnTo>
                    <a:pt x="816" y="19815"/>
                  </a:lnTo>
                  <a:cubicBezTo>
                    <a:pt x="813" y="19806"/>
                    <a:pt x="805" y="19802"/>
                    <a:pt x="798" y="19802"/>
                  </a:cubicBezTo>
                  <a:close/>
                  <a:moveTo>
                    <a:pt x="29274" y="19847"/>
                  </a:moveTo>
                  <a:cubicBezTo>
                    <a:pt x="29267" y="19847"/>
                    <a:pt x="29259" y="19851"/>
                    <a:pt x="29255" y="19862"/>
                  </a:cubicBezTo>
                  <a:cubicBezTo>
                    <a:pt x="29247" y="19886"/>
                    <a:pt x="29238" y="19912"/>
                    <a:pt x="29229" y="19938"/>
                  </a:cubicBezTo>
                  <a:cubicBezTo>
                    <a:pt x="29222" y="19949"/>
                    <a:pt x="29229" y="19963"/>
                    <a:pt x="29240" y="19965"/>
                  </a:cubicBezTo>
                  <a:cubicBezTo>
                    <a:pt x="29241" y="19966"/>
                    <a:pt x="29242" y="19966"/>
                    <a:pt x="29243" y="19966"/>
                  </a:cubicBezTo>
                  <a:cubicBezTo>
                    <a:pt x="29244" y="19966"/>
                    <a:pt x="29245" y="19966"/>
                    <a:pt x="29247" y="19965"/>
                  </a:cubicBezTo>
                  <a:lnTo>
                    <a:pt x="29247" y="19967"/>
                  </a:lnTo>
                  <a:cubicBezTo>
                    <a:pt x="29255" y="19967"/>
                    <a:pt x="29264" y="19960"/>
                    <a:pt x="29266" y="19952"/>
                  </a:cubicBezTo>
                  <a:cubicBezTo>
                    <a:pt x="29277" y="19925"/>
                    <a:pt x="29286" y="19899"/>
                    <a:pt x="29295" y="19875"/>
                  </a:cubicBezTo>
                  <a:cubicBezTo>
                    <a:pt x="29300" y="19858"/>
                    <a:pt x="29287" y="19847"/>
                    <a:pt x="29274" y="19847"/>
                  </a:cubicBezTo>
                  <a:close/>
                  <a:moveTo>
                    <a:pt x="853" y="19957"/>
                  </a:moveTo>
                  <a:cubicBezTo>
                    <a:pt x="841" y="19957"/>
                    <a:pt x="829" y="19967"/>
                    <a:pt x="832" y="19982"/>
                  </a:cubicBezTo>
                  <a:lnTo>
                    <a:pt x="860" y="20062"/>
                  </a:lnTo>
                  <a:cubicBezTo>
                    <a:pt x="862" y="20068"/>
                    <a:pt x="871" y="20075"/>
                    <a:pt x="878" y="20075"/>
                  </a:cubicBezTo>
                  <a:lnTo>
                    <a:pt x="880" y="20075"/>
                  </a:lnTo>
                  <a:cubicBezTo>
                    <a:pt x="882" y="20075"/>
                    <a:pt x="884" y="20075"/>
                    <a:pt x="887" y="20073"/>
                  </a:cubicBezTo>
                  <a:cubicBezTo>
                    <a:pt x="898" y="20070"/>
                    <a:pt x="902" y="20057"/>
                    <a:pt x="898" y="20046"/>
                  </a:cubicBezTo>
                  <a:cubicBezTo>
                    <a:pt x="889" y="20022"/>
                    <a:pt x="880" y="19996"/>
                    <a:pt x="871" y="19969"/>
                  </a:cubicBezTo>
                  <a:cubicBezTo>
                    <a:pt x="867" y="19961"/>
                    <a:pt x="860" y="19957"/>
                    <a:pt x="853" y="19957"/>
                  </a:cubicBezTo>
                  <a:close/>
                  <a:moveTo>
                    <a:pt x="29220" y="20002"/>
                  </a:moveTo>
                  <a:cubicBezTo>
                    <a:pt x="29211" y="20002"/>
                    <a:pt x="29204" y="20007"/>
                    <a:pt x="29200" y="20015"/>
                  </a:cubicBezTo>
                  <a:cubicBezTo>
                    <a:pt x="29192" y="20042"/>
                    <a:pt x="29183" y="20068"/>
                    <a:pt x="29174" y="20094"/>
                  </a:cubicBezTo>
                  <a:cubicBezTo>
                    <a:pt x="29170" y="20105"/>
                    <a:pt x="29174" y="20116"/>
                    <a:pt x="29185" y="20121"/>
                  </a:cubicBezTo>
                  <a:lnTo>
                    <a:pt x="29194" y="20121"/>
                  </a:lnTo>
                  <a:cubicBezTo>
                    <a:pt x="29203" y="20121"/>
                    <a:pt x="29211" y="20116"/>
                    <a:pt x="29214" y="20108"/>
                  </a:cubicBezTo>
                  <a:lnTo>
                    <a:pt x="29242" y="20029"/>
                  </a:lnTo>
                  <a:cubicBezTo>
                    <a:pt x="29244" y="20020"/>
                    <a:pt x="29240" y="20007"/>
                    <a:pt x="29229" y="20004"/>
                  </a:cubicBezTo>
                  <a:cubicBezTo>
                    <a:pt x="29226" y="20003"/>
                    <a:pt x="29223" y="20002"/>
                    <a:pt x="29220" y="20002"/>
                  </a:cubicBezTo>
                  <a:close/>
                  <a:moveTo>
                    <a:pt x="908" y="20110"/>
                  </a:moveTo>
                  <a:cubicBezTo>
                    <a:pt x="906" y="20110"/>
                    <a:pt x="903" y="20111"/>
                    <a:pt x="900" y="20112"/>
                  </a:cubicBezTo>
                  <a:cubicBezTo>
                    <a:pt x="889" y="20114"/>
                    <a:pt x="882" y="20127"/>
                    <a:pt x="889" y="20138"/>
                  </a:cubicBezTo>
                  <a:lnTo>
                    <a:pt x="915" y="20215"/>
                  </a:lnTo>
                  <a:cubicBezTo>
                    <a:pt x="917" y="20224"/>
                    <a:pt x="926" y="20229"/>
                    <a:pt x="935" y="20229"/>
                  </a:cubicBezTo>
                  <a:lnTo>
                    <a:pt x="944" y="20229"/>
                  </a:lnTo>
                  <a:cubicBezTo>
                    <a:pt x="955" y="20224"/>
                    <a:pt x="959" y="20211"/>
                    <a:pt x="955" y="20200"/>
                  </a:cubicBezTo>
                  <a:cubicBezTo>
                    <a:pt x="946" y="20176"/>
                    <a:pt x="937" y="20149"/>
                    <a:pt x="928" y="20123"/>
                  </a:cubicBezTo>
                  <a:cubicBezTo>
                    <a:pt x="925" y="20115"/>
                    <a:pt x="917" y="20110"/>
                    <a:pt x="908" y="20110"/>
                  </a:cubicBezTo>
                  <a:close/>
                  <a:moveTo>
                    <a:pt x="29163" y="20160"/>
                  </a:moveTo>
                  <a:cubicBezTo>
                    <a:pt x="29156" y="20160"/>
                    <a:pt x="29149" y="20163"/>
                    <a:pt x="29145" y="20171"/>
                  </a:cubicBezTo>
                  <a:cubicBezTo>
                    <a:pt x="29137" y="20198"/>
                    <a:pt x="29126" y="20222"/>
                    <a:pt x="29117" y="20248"/>
                  </a:cubicBezTo>
                  <a:cubicBezTo>
                    <a:pt x="29113" y="20262"/>
                    <a:pt x="29121" y="20277"/>
                    <a:pt x="29137" y="20277"/>
                  </a:cubicBezTo>
                  <a:cubicBezTo>
                    <a:pt x="29145" y="20277"/>
                    <a:pt x="29152" y="20270"/>
                    <a:pt x="29156" y="20264"/>
                  </a:cubicBezTo>
                  <a:cubicBezTo>
                    <a:pt x="29165" y="20237"/>
                    <a:pt x="29174" y="20211"/>
                    <a:pt x="29183" y="20185"/>
                  </a:cubicBezTo>
                  <a:cubicBezTo>
                    <a:pt x="29187" y="20171"/>
                    <a:pt x="29175" y="20160"/>
                    <a:pt x="29163" y="20160"/>
                  </a:cubicBezTo>
                  <a:close/>
                  <a:moveTo>
                    <a:pt x="963" y="20266"/>
                  </a:moveTo>
                  <a:cubicBezTo>
                    <a:pt x="951" y="20266"/>
                    <a:pt x="940" y="20277"/>
                    <a:pt x="944" y="20292"/>
                  </a:cubicBezTo>
                  <a:cubicBezTo>
                    <a:pt x="952" y="20319"/>
                    <a:pt x="963" y="20345"/>
                    <a:pt x="972" y="20369"/>
                  </a:cubicBezTo>
                  <a:cubicBezTo>
                    <a:pt x="974" y="20378"/>
                    <a:pt x="983" y="20382"/>
                    <a:pt x="992" y="20382"/>
                  </a:cubicBezTo>
                  <a:lnTo>
                    <a:pt x="996" y="20382"/>
                  </a:lnTo>
                  <a:cubicBezTo>
                    <a:pt x="1010" y="20378"/>
                    <a:pt x="1014" y="20365"/>
                    <a:pt x="1010" y="20354"/>
                  </a:cubicBezTo>
                  <a:lnTo>
                    <a:pt x="981" y="20279"/>
                  </a:lnTo>
                  <a:cubicBezTo>
                    <a:pt x="977" y="20270"/>
                    <a:pt x="970" y="20266"/>
                    <a:pt x="963" y="20266"/>
                  </a:cubicBezTo>
                  <a:close/>
                  <a:moveTo>
                    <a:pt x="29108" y="20310"/>
                  </a:moveTo>
                  <a:cubicBezTo>
                    <a:pt x="29100" y="20310"/>
                    <a:pt x="29092" y="20315"/>
                    <a:pt x="29088" y="20325"/>
                  </a:cubicBezTo>
                  <a:lnTo>
                    <a:pt x="29060" y="20400"/>
                  </a:lnTo>
                  <a:cubicBezTo>
                    <a:pt x="29055" y="20411"/>
                    <a:pt x="29060" y="20424"/>
                    <a:pt x="29071" y="20429"/>
                  </a:cubicBezTo>
                  <a:cubicBezTo>
                    <a:pt x="29073" y="20429"/>
                    <a:pt x="29075" y="20431"/>
                    <a:pt x="29080" y="20431"/>
                  </a:cubicBezTo>
                  <a:cubicBezTo>
                    <a:pt x="29088" y="20431"/>
                    <a:pt x="29095" y="20424"/>
                    <a:pt x="29099" y="20418"/>
                  </a:cubicBezTo>
                  <a:lnTo>
                    <a:pt x="29128" y="20341"/>
                  </a:lnTo>
                  <a:cubicBezTo>
                    <a:pt x="29132" y="20330"/>
                    <a:pt x="29128" y="20316"/>
                    <a:pt x="29117" y="20312"/>
                  </a:cubicBezTo>
                  <a:cubicBezTo>
                    <a:pt x="29114" y="20311"/>
                    <a:pt x="29111" y="20310"/>
                    <a:pt x="29108" y="20310"/>
                  </a:cubicBezTo>
                  <a:close/>
                  <a:moveTo>
                    <a:pt x="1021" y="20416"/>
                  </a:moveTo>
                  <a:cubicBezTo>
                    <a:pt x="1007" y="20416"/>
                    <a:pt x="992" y="20429"/>
                    <a:pt x="1001" y="20446"/>
                  </a:cubicBezTo>
                  <a:lnTo>
                    <a:pt x="1032" y="20523"/>
                  </a:lnTo>
                  <a:cubicBezTo>
                    <a:pt x="1034" y="20530"/>
                    <a:pt x="1043" y="20536"/>
                    <a:pt x="1051" y="20536"/>
                  </a:cubicBezTo>
                  <a:cubicBezTo>
                    <a:pt x="1054" y="20536"/>
                    <a:pt x="1056" y="20536"/>
                    <a:pt x="1058" y="20534"/>
                  </a:cubicBezTo>
                  <a:cubicBezTo>
                    <a:pt x="1069" y="20530"/>
                    <a:pt x="1073" y="20519"/>
                    <a:pt x="1069" y="20508"/>
                  </a:cubicBezTo>
                  <a:lnTo>
                    <a:pt x="1040" y="20431"/>
                  </a:lnTo>
                  <a:cubicBezTo>
                    <a:pt x="1037" y="20420"/>
                    <a:pt x="1029" y="20416"/>
                    <a:pt x="1021" y="20416"/>
                  </a:cubicBezTo>
                  <a:close/>
                  <a:moveTo>
                    <a:pt x="29048" y="20468"/>
                  </a:moveTo>
                  <a:cubicBezTo>
                    <a:pt x="29041" y="20468"/>
                    <a:pt x="29034" y="20471"/>
                    <a:pt x="29029" y="20479"/>
                  </a:cubicBezTo>
                  <a:lnTo>
                    <a:pt x="29000" y="20556"/>
                  </a:lnTo>
                  <a:cubicBezTo>
                    <a:pt x="28996" y="20567"/>
                    <a:pt x="29000" y="20578"/>
                    <a:pt x="29011" y="20582"/>
                  </a:cubicBezTo>
                  <a:cubicBezTo>
                    <a:pt x="29013" y="20583"/>
                    <a:pt x="29014" y="20584"/>
                    <a:pt x="29015" y="20584"/>
                  </a:cubicBezTo>
                  <a:cubicBezTo>
                    <a:pt x="29016" y="20584"/>
                    <a:pt x="29017" y="20583"/>
                    <a:pt x="29018" y="20582"/>
                  </a:cubicBezTo>
                  <a:cubicBezTo>
                    <a:pt x="29027" y="20582"/>
                    <a:pt x="29036" y="20578"/>
                    <a:pt x="29038" y="20571"/>
                  </a:cubicBezTo>
                  <a:lnTo>
                    <a:pt x="29069" y="20494"/>
                  </a:lnTo>
                  <a:cubicBezTo>
                    <a:pt x="29073" y="20479"/>
                    <a:pt x="29061" y="20468"/>
                    <a:pt x="29048" y="20468"/>
                  </a:cubicBezTo>
                  <a:close/>
                  <a:moveTo>
                    <a:pt x="1081" y="20570"/>
                  </a:moveTo>
                  <a:cubicBezTo>
                    <a:pt x="1068" y="20570"/>
                    <a:pt x="1055" y="20582"/>
                    <a:pt x="1062" y="20598"/>
                  </a:cubicBezTo>
                  <a:lnTo>
                    <a:pt x="1091" y="20675"/>
                  </a:lnTo>
                  <a:cubicBezTo>
                    <a:pt x="1095" y="20683"/>
                    <a:pt x="1102" y="20688"/>
                    <a:pt x="1111" y="20688"/>
                  </a:cubicBezTo>
                  <a:lnTo>
                    <a:pt x="1119" y="20688"/>
                  </a:lnTo>
                  <a:cubicBezTo>
                    <a:pt x="1130" y="20683"/>
                    <a:pt x="1135" y="20670"/>
                    <a:pt x="1130" y="20659"/>
                  </a:cubicBezTo>
                  <a:cubicBezTo>
                    <a:pt x="1119" y="20635"/>
                    <a:pt x="1108" y="20609"/>
                    <a:pt x="1100" y="20582"/>
                  </a:cubicBezTo>
                  <a:cubicBezTo>
                    <a:pt x="1096" y="20574"/>
                    <a:pt x="1089" y="20570"/>
                    <a:pt x="1081" y="20570"/>
                  </a:cubicBezTo>
                  <a:close/>
                  <a:moveTo>
                    <a:pt x="28988" y="20616"/>
                  </a:moveTo>
                  <a:cubicBezTo>
                    <a:pt x="28980" y="20616"/>
                    <a:pt x="28973" y="20620"/>
                    <a:pt x="28970" y="20631"/>
                  </a:cubicBezTo>
                  <a:cubicBezTo>
                    <a:pt x="28959" y="20657"/>
                    <a:pt x="28950" y="20681"/>
                    <a:pt x="28939" y="20708"/>
                  </a:cubicBezTo>
                  <a:cubicBezTo>
                    <a:pt x="28934" y="20716"/>
                    <a:pt x="28939" y="20730"/>
                    <a:pt x="28950" y="20734"/>
                  </a:cubicBezTo>
                  <a:cubicBezTo>
                    <a:pt x="28952" y="20736"/>
                    <a:pt x="28954" y="20736"/>
                    <a:pt x="28956" y="20736"/>
                  </a:cubicBezTo>
                  <a:cubicBezTo>
                    <a:pt x="28965" y="20736"/>
                    <a:pt x="28974" y="20730"/>
                    <a:pt x="28976" y="20723"/>
                  </a:cubicBezTo>
                  <a:lnTo>
                    <a:pt x="29007" y="20646"/>
                  </a:lnTo>
                  <a:cubicBezTo>
                    <a:pt x="29015" y="20629"/>
                    <a:pt x="29002" y="20616"/>
                    <a:pt x="28988" y="20616"/>
                  </a:cubicBezTo>
                  <a:close/>
                  <a:moveTo>
                    <a:pt x="1142" y="20721"/>
                  </a:moveTo>
                  <a:cubicBezTo>
                    <a:pt x="1140" y="20721"/>
                    <a:pt x="1137" y="20722"/>
                    <a:pt x="1135" y="20723"/>
                  </a:cubicBezTo>
                  <a:cubicBezTo>
                    <a:pt x="1124" y="20727"/>
                    <a:pt x="1117" y="20741"/>
                    <a:pt x="1122" y="20752"/>
                  </a:cubicBezTo>
                  <a:lnTo>
                    <a:pt x="1155" y="20826"/>
                  </a:lnTo>
                  <a:cubicBezTo>
                    <a:pt x="1157" y="20833"/>
                    <a:pt x="1166" y="20840"/>
                    <a:pt x="1172" y="20840"/>
                  </a:cubicBezTo>
                  <a:cubicBezTo>
                    <a:pt x="1177" y="20840"/>
                    <a:pt x="1179" y="20837"/>
                    <a:pt x="1181" y="20837"/>
                  </a:cubicBezTo>
                  <a:cubicBezTo>
                    <a:pt x="1192" y="20833"/>
                    <a:pt x="1199" y="20820"/>
                    <a:pt x="1192" y="20809"/>
                  </a:cubicBezTo>
                  <a:lnTo>
                    <a:pt x="1161" y="20734"/>
                  </a:lnTo>
                  <a:cubicBezTo>
                    <a:pt x="1158" y="20726"/>
                    <a:pt x="1150" y="20721"/>
                    <a:pt x="1142" y="20721"/>
                  </a:cubicBezTo>
                  <a:close/>
                  <a:moveTo>
                    <a:pt x="28925" y="20772"/>
                  </a:moveTo>
                  <a:cubicBezTo>
                    <a:pt x="28918" y="20772"/>
                    <a:pt x="28911" y="20776"/>
                    <a:pt x="28908" y="20785"/>
                  </a:cubicBezTo>
                  <a:lnTo>
                    <a:pt x="28875" y="20859"/>
                  </a:lnTo>
                  <a:cubicBezTo>
                    <a:pt x="28871" y="20872"/>
                    <a:pt x="28880" y="20888"/>
                    <a:pt x="28895" y="20888"/>
                  </a:cubicBezTo>
                  <a:cubicBezTo>
                    <a:pt x="28904" y="20888"/>
                    <a:pt x="28910" y="20883"/>
                    <a:pt x="28913" y="20877"/>
                  </a:cubicBezTo>
                  <a:cubicBezTo>
                    <a:pt x="28924" y="20851"/>
                    <a:pt x="28934" y="20826"/>
                    <a:pt x="28945" y="20800"/>
                  </a:cubicBezTo>
                  <a:cubicBezTo>
                    <a:pt x="28953" y="20784"/>
                    <a:pt x="28939" y="20772"/>
                    <a:pt x="28925" y="20772"/>
                  </a:cubicBezTo>
                  <a:close/>
                  <a:moveTo>
                    <a:pt x="1206" y="20872"/>
                  </a:moveTo>
                  <a:cubicBezTo>
                    <a:pt x="1203" y="20872"/>
                    <a:pt x="1199" y="20873"/>
                    <a:pt x="1196" y="20875"/>
                  </a:cubicBezTo>
                  <a:cubicBezTo>
                    <a:pt x="1185" y="20879"/>
                    <a:pt x="1181" y="20890"/>
                    <a:pt x="1185" y="20901"/>
                  </a:cubicBezTo>
                  <a:lnTo>
                    <a:pt x="1218" y="20976"/>
                  </a:lnTo>
                  <a:cubicBezTo>
                    <a:pt x="1221" y="20985"/>
                    <a:pt x="1229" y="20989"/>
                    <a:pt x="1236" y="20989"/>
                  </a:cubicBezTo>
                  <a:cubicBezTo>
                    <a:pt x="1240" y="20989"/>
                    <a:pt x="1243" y="20989"/>
                    <a:pt x="1245" y="20987"/>
                  </a:cubicBezTo>
                  <a:cubicBezTo>
                    <a:pt x="1256" y="20982"/>
                    <a:pt x="1260" y="20969"/>
                    <a:pt x="1256" y="20960"/>
                  </a:cubicBezTo>
                  <a:cubicBezTo>
                    <a:pt x="1245" y="20934"/>
                    <a:pt x="1234" y="20910"/>
                    <a:pt x="1225" y="20886"/>
                  </a:cubicBezTo>
                  <a:cubicBezTo>
                    <a:pt x="1222" y="20878"/>
                    <a:pt x="1214" y="20872"/>
                    <a:pt x="1206" y="20872"/>
                  </a:cubicBezTo>
                  <a:close/>
                  <a:moveTo>
                    <a:pt x="28861" y="20920"/>
                  </a:moveTo>
                  <a:cubicBezTo>
                    <a:pt x="28853" y="20920"/>
                    <a:pt x="28845" y="20926"/>
                    <a:pt x="28842" y="20934"/>
                  </a:cubicBezTo>
                  <a:cubicBezTo>
                    <a:pt x="28831" y="20958"/>
                    <a:pt x="28820" y="20982"/>
                    <a:pt x="28811" y="21009"/>
                  </a:cubicBezTo>
                  <a:cubicBezTo>
                    <a:pt x="28805" y="21020"/>
                    <a:pt x="28809" y="21031"/>
                    <a:pt x="28820" y="21035"/>
                  </a:cubicBezTo>
                  <a:cubicBezTo>
                    <a:pt x="28822" y="21037"/>
                    <a:pt x="28827" y="21037"/>
                    <a:pt x="28829" y="21037"/>
                  </a:cubicBezTo>
                  <a:lnTo>
                    <a:pt x="28831" y="21040"/>
                  </a:lnTo>
                  <a:cubicBezTo>
                    <a:pt x="28838" y="21037"/>
                    <a:pt x="28844" y="21033"/>
                    <a:pt x="28849" y="21026"/>
                  </a:cubicBezTo>
                  <a:lnTo>
                    <a:pt x="28882" y="20949"/>
                  </a:lnTo>
                  <a:cubicBezTo>
                    <a:pt x="28886" y="20938"/>
                    <a:pt x="28882" y="20927"/>
                    <a:pt x="28871" y="20923"/>
                  </a:cubicBezTo>
                  <a:cubicBezTo>
                    <a:pt x="28868" y="20921"/>
                    <a:pt x="28865" y="20920"/>
                    <a:pt x="28861" y="20920"/>
                  </a:cubicBezTo>
                  <a:close/>
                  <a:moveTo>
                    <a:pt x="1270" y="21019"/>
                  </a:moveTo>
                  <a:cubicBezTo>
                    <a:pt x="1256" y="21019"/>
                    <a:pt x="1242" y="21034"/>
                    <a:pt x="1251" y="21051"/>
                  </a:cubicBezTo>
                  <a:lnTo>
                    <a:pt x="1284" y="21125"/>
                  </a:lnTo>
                  <a:cubicBezTo>
                    <a:pt x="1287" y="21132"/>
                    <a:pt x="1293" y="21136"/>
                    <a:pt x="1302" y="21138"/>
                  </a:cubicBezTo>
                  <a:cubicBezTo>
                    <a:pt x="1304" y="21138"/>
                    <a:pt x="1308" y="21136"/>
                    <a:pt x="1311" y="21136"/>
                  </a:cubicBezTo>
                  <a:cubicBezTo>
                    <a:pt x="1322" y="21132"/>
                    <a:pt x="1326" y="21119"/>
                    <a:pt x="1322" y="21108"/>
                  </a:cubicBezTo>
                  <a:lnTo>
                    <a:pt x="1289" y="21035"/>
                  </a:lnTo>
                  <a:cubicBezTo>
                    <a:pt x="1286" y="21024"/>
                    <a:pt x="1278" y="21019"/>
                    <a:pt x="1270" y="21019"/>
                  </a:cubicBezTo>
                  <a:close/>
                  <a:moveTo>
                    <a:pt x="28796" y="21072"/>
                  </a:moveTo>
                  <a:cubicBezTo>
                    <a:pt x="28790" y="21072"/>
                    <a:pt x="28784" y="21075"/>
                    <a:pt x="28781" y="21083"/>
                  </a:cubicBezTo>
                  <a:lnTo>
                    <a:pt x="28745" y="21160"/>
                  </a:lnTo>
                  <a:cubicBezTo>
                    <a:pt x="28741" y="21169"/>
                    <a:pt x="28745" y="21182"/>
                    <a:pt x="28756" y="21187"/>
                  </a:cubicBezTo>
                  <a:cubicBezTo>
                    <a:pt x="28758" y="21189"/>
                    <a:pt x="28762" y="21189"/>
                    <a:pt x="28764" y="21189"/>
                  </a:cubicBezTo>
                  <a:lnTo>
                    <a:pt x="28764" y="21189"/>
                  </a:lnTo>
                  <a:cubicBezTo>
                    <a:pt x="28772" y="21189"/>
                    <a:pt x="28781" y="21184"/>
                    <a:pt x="28783" y="21176"/>
                  </a:cubicBezTo>
                  <a:cubicBezTo>
                    <a:pt x="28796" y="21152"/>
                    <a:pt x="28805" y="21125"/>
                    <a:pt x="28818" y="21101"/>
                  </a:cubicBezTo>
                  <a:cubicBezTo>
                    <a:pt x="28824" y="21085"/>
                    <a:pt x="28809" y="21072"/>
                    <a:pt x="28796" y="21072"/>
                  </a:cubicBezTo>
                  <a:close/>
                  <a:moveTo>
                    <a:pt x="28764" y="21189"/>
                  </a:moveTo>
                  <a:lnTo>
                    <a:pt x="28764" y="21189"/>
                  </a:lnTo>
                  <a:cubicBezTo>
                    <a:pt x="28764" y="21189"/>
                    <a:pt x="28763" y="21189"/>
                    <a:pt x="28763" y="21189"/>
                  </a:cubicBezTo>
                  <a:lnTo>
                    <a:pt x="28765" y="21189"/>
                  </a:lnTo>
                  <a:cubicBezTo>
                    <a:pt x="28765" y="21189"/>
                    <a:pt x="28764" y="21189"/>
                    <a:pt x="28764" y="21189"/>
                  </a:cubicBezTo>
                  <a:close/>
                  <a:moveTo>
                    <a:pt x="1337" y="21172"/>
                  </a:moveTo>
                  <a:cubicBezTo>
                    <a:pt x="1334" y="21172"/>
                    <a:pt x="1331" y="21172"/>
                    <a:pt x="1328" y="21174"/>
                  </a:cubicBezTo>
                  <a:cubicBezTo>
                    <a:pt x="1317" y="21178"/>
                    <a:pt x="1313" y="21191"/>
                    <a:pt x="1317" y="21200"/>
                  </a:cubicBezTo>
                  <a:lnTo>
                    <a:pt x="1350" y="21275"/>
                  </a:lnTo>
                  <a:cubicBezTo>
                    <a:pt x="1355" y="21281"/>
                    <a:pt x="1361" y="21288"/>
                    <a:pt x="1370" y="21288"/>
                  </a:cubicBezTo>
                  <a:lnTo>
                    <a:pt x="1370" y="21288"/>
                  </a:lnTo>
                  <a:cubicBezTo>
                    <a:pt x="1373" y="21288"/>
                    <a:pt x="1375" y="21288"/>
                    <a:pt x="1379" y="21286"/>
                  </a:cubicBezTo>
                  <a:cubicBezTo>
                    <a:pt x="1390" y="21281"/>
                    <a:pt x="1394" y="21268"/>
                    <a:pt x="1388" y="21257"/>
                  </a:cubicBezTo>
                  <a:lnTo>
                    <a:pt x="1355" y="21185"/>
                  </a:lnTo>
                  <a:cubicBezTo>
                    <a:pt x="1351" y="21176"/>
                    <a:pt x="1344" y="21172"/>
                    <a:pt x="1337" y="21172"/>
                  </a:cubicBezTo>
                  <a:close/>
                  <a:moveTo>
                    <a:pt x="1370" y="21288"/>
                  </a:moveTo>
                  <a:cubicBezTo>
                    <a:pt x="1369" y="21288"/>
                    <a:pt x="1368" y="21288"/>
                    <a:pt x="1368" y="21288"/>
                  </a:cubicBezTo>
                  <a:lnTo>
                    <a:pt x="1370" y="21288"/>
                  </a:lnTo>
                  <a:cubicBezTo>
                    <a:pt x="1370" y="21288"/>
                    <a:pt x="1370" y="21288"/>
                    <a:pt x="1370" y="21288"/>
                  </a:cubicBezTo>
                  <a:close/>
                  <a:moveTo>
                    <a:pt x="28731" y="21222"/>
                  </a:moveTo>
                  <a:cubicBezTo>
                    <a:pt x="28724" y="21222"/>
                    <a:pt x="28716" y="21227"/>
                    <a:pt x="28713" y="21235"/>
                  </a:cubicBezTo>
                  <a:lnTo>
                    <a:pt x="28677" y="21310"/>
                  </a:lnTo>
                  <a:cubicBezTo>
                    <a:pt x="28673" y="21323"/>
                    <a:pt x="28682" y="21338"/>
                    <a:pt x="28697" y="21338"/>
                  </a:cubicBezTo>
                  <a:cubicBezTo>
                    <a:pt x="28704" y="21338"/>
                    <a:pt x="28713" y="21334"/>
                    <a:pt x="28715" y="21327"/>
                  </a:cubicBezTo>
                  <a:lnTo>
                    <a:pt x="28750" y="21253"/>
                  </a:lnTo>
                  <a:cubicBezTo>
                    <a:pt x="28754" y="21242"/>
                    <a:pt x="28750" y="21229"/>
                    <a:pt x="28739" y="21224"/>
                  </a:cubicBezTo>
                  <a:cubicBezTo>
                    <a:pt x="28737" y="21223"/>
                    <a:pt x="28734" y="21222"/>
                    <a:pt x="28731" y="21222"/>
                  </a:cubicBezTo>
                  <a:close/>
                  <a:moveTo>
                    <a:pt x="1403" y="21319"/>
                  </a:moveTo>
                  <a:cubicBezTo>
                    <a:pt x="1400" y="21319"/>
                    <a:pt x="1397" y="21320"/>
                    <a:pt x="1394" y="21321"/>
                  </a:cubicBezTo>
                  <a:cubicBezTo>
                    <a:pt x="1385" y="21327"/>
                    <a:pt x="1381" y="21338"/>
                    <a:pt x="1385" y="21349"/>
                  </a:cubicBezTo>
                  <a:lnTo>
                    <a:pt x="1421" y="21424"/>
                  </a:lnTo>
                  <a:cubicBezTo>
                    <a:pt x="1423" y="21431"/>
                    <a:pt x="1429" y="21435"/>
                    <a:pt x="1438" y="21435"/>
                  </a:cubicBezTo>
                  <a:cubicBezTo>
                    <a:pt x="1440" y="21435"/>
                    <a:pt x="1445" y="21435"/>
                    <a:pt x="1447" y="21433"/>
                  </a:cubicBezTo>
                  <a:cubicBezTo>
                    <a:pt x="1458" y="21429"/>
                    <a:pt x="1462" y="21415"/>
                    <a:pt x="1458" y="21407"/>
                  </a:cubicBezTo>
                  <a:cubicBezTo>
                    <a:pt x="1445" y="21380"/>
                    <a:pt x="1434" y="21356"/>
                    <a:pt x="1423" y="21332"/>
                  </a:cubicBezTo>
                  <a:cubicBezTo>
                    <a:pt x="1420" y="21324"/>
                    <a:pt x="1411" y="21319"/>
                    <a:pt x="1403" y="21319"/>
                  </a:cubicBezTo>
                  <a:close/>
                  <a:moveTo>
                    <a:pt x="28663" y="21372"/>
                  </a:moveTo>
                  <a:cubicBezTo>
                    <a:pt x="28656" y="21372"/>
                    <a:pt x="28648" y="21376"/>
                    <a:pt x="28644" y="21385"/>
                  </a:cubicBezTo>
                  <a:cubicBezTo>
                    <a:pt x="28633" y="21409"/>
                    <a:pt x="28620" y="21433"/>
                    <a:pt x="28609" y="21457"/>
                  </a:cubicBezTo>
                  <a:cubicBezTo>
                    <a:pt x="28605" y="21468"/>
                    <a:pt x="28609" y="21481"/>
                    <a:pt x="28618" y="21486"/>
                  </a:cubicBezTo>
                  <a:cubicBezTo>
                    <a:pt x="28622" y="21486"/>
                    <a:pt x="28625" y="21488"/>
                    <a:pt x="28627" y="21488"/>
                  </a:cubicBezTo>
                  <a:cubicBezTo>
                    <a:pt x="28636" y="21488"/>
                    <a:pt x="28642" y="21483"/>
                    <a:pt x="28647" y="21475"/>
                  </a:cubicBezTo>
                  <a:cubicBezTo>
                    <a:pt x="28658" y="21451"/>
                    <a:pt x="28669" y="21426"/>
                    <a:pt x="28682" y="21402"/>
                  </a:cubicBezTo>
                  <a:cubicBezTo>
                    <a:pt x="28686" y="21391"/>
                    <a:pt x="28682" y="21378"/>
                    <a:pt x="28671" y="21374"/>
                  </a:cubicBezTo>
                  <a:cubicBezTo>
                    <a:pt x="28668" y="21372"/>
                    <a:pt x="28666" y="21372"/>
                    <a:pt x="28663" y="21372"/>
                  </a:cubicBezTo>
                  <a:close/>
                  <a:moveTo>
                    <a:pt x="1473" y="21468"/>
                  </a:moveTo>
                  <a:cubicBezTo>
                    <a:pt x="1470" y="21468"/>
                    <a:pt x="1466" y="21469"/>
                    <a:pt x="1462" y="21470"/>
                  </a:cubicBezTo>
                  <a:cubicBezTo>
                    <a:pt x="1454" y="21475"/>
                    <a:pt x="1449" y="21488"/>
                    <a:pt x="1454" y="21497"/>
                  </a:cubicBezTo>
                  <a:lnTo>
                    <a:pt x="1491" y="21571"/>
                  </a:lnTo>
                  <a:cubicBezTo>
                    <a:pt x="1493" y="21578"/>
                    <a:pt x="1500" y="21582"/>
                    <a:pt x="1508" y="21582"/>
                  </a:cubicBezTo>
                  <a:cubicBezTo>
                    <a:pt x="1511" y="21582"/>
                    <a:pt x="1513" y="21582"/>
                    <a:pt x="1517" y="21580"/>
                  </a:cubicBezTo>
                  <a:cubicBezTo>
                    <a:pt x="1526" y="21576"/>
                    <a:pt x="1530" y="21563"/>
                    <a:pt x="1526" y="21554"/>
                  </a:cubicBezTo>
                  <a:cubicBezTo>
                    <a:pt x="1515" y="21527"/>
                    <a:pt x="1502" y="21503"/>
                    <a:pt x="1491" y="21479"/>
                  </a:cubicBezTo>
                  <a:cubicBezTo>
                    <a:pt x="1488" y="21472"/>
                    <a:pt x="1481" y="21468"/>
                    <a:pt x="1473" y="21468"/>
                  </a:cubicBezTo>
                  <a:close/>
                  <a:moveTo>
                    <a:pt x="28592" y="21523"/>
                  </a:moveTo>
                  <a:cubicBezTo>
                    <a:pt x="28585" y="21523"/>
                    <a:pt x="28579" y="21527"/>
                    <a:pt x="28574" y="21534"/>
                  </a:cubicBezTo>
                  <a:cubicBezTo>
                    <a:pt x="28563" y="21558"/>
                    <a:pt x="28550" y="21582"/>
                    <a:pt x="28539" y="21607"/>
                  </a:cubicBezTo>
                  <a:cubicBezTo>
                    <a:pt x="28534" y="21618"/>
                    <a:pt x="28539" y="21631"/>
                    <a:pt x="28548" y="21635"/>
                  </a:cubicBezTo>
                  <a:cubicBezTo>
                    <a:pt x="28550" y="21635"/>
                    <a:pt x="28554" y="21637"/>
                    <a:pt x="28556" y="21637"/>
                  </a:cubicBezTo>
                  <a:lnTo>
                    <a:pt x="28554" y="21635"/>
                  </a:lnTo>
                  <a:lnTo>
                    <a:pt x="28554" y="21635"/>
                  </a:lnTo>
                  <a:cubicBezTo>
                    <a:pt x="28556" y="21635"/>
                    <a:pt x="28557" y="21636"/>
                    <a:pt x="28559" y="21636"/>
                  </a:cubicBezTo>
                  <a:cubicBezTo>
                    <a:pt x="28566" y="21636"/>
                    <a:pt x="28573" y="21631"/>
                    <a:pt x="28576" y="21624"/>
                  </a:cubicBezTo>
                  <a:lnTo>
                    <a:pt x="28611" y="21552"/>
                  </a:lnTo>
                  <a:cubicBezTo>
                    <a:pt x="28617" y="21536"/>
                    <a:pt x="28605" y="21523"/>
                    <a:pt x="28592" y="21523"/>
                  </a:cubicBezTo>
                  <a:close/>
                  <a:moveTo>
                    <a:pt x="1545" y="21616"/>
                  </a:moveTo>
                  <a:cubicBezTo>
                    <a:pt x="1532" y="21616"/>
                    <a:pt x="1519" y="21630"/>
                    <a:pt x="1526" y="21646"/>
                  </a:cubicBezTo>
                  <a:lnTo>
                    <a:pt x="1563" y="21719"/>
                  </a:lnTo>
                  <a:cubicBezTo>
                    <a:pt x="1566" y="21725"/>
                    <a:pt x="1572" y="21729"/>
                    <a:pt x="1581" y="21730"/>
                  </a:cubicBezTo>
                  <a:lnTo>
                    <a:pt x="1581" y="21730"/>
                  </a:lnTo>
                  <a:cubicBezTo>
                    <a:pt x="1584" y="21730"/>
                    <a:pt x="1588" y="21729"/>
                    <a:pt x="1590" y="21727"/>
                  </a:cubicBezTo>
                  <a:cubicBezTo>
                    <a:pt x="1601" y="21723"/>
                    <a:pt x="1605" y="21712"/>
                    <a:pt x="1599" y="21701"/>
                  </a:cubicBezTo>
                  <a:lnTo>
                    <a:pt x="1563" y="21629"/>
                  </a:lnTo>
                  <a:cubicBezTo>
                    <a:pt x="1559" y="21620"/>
                    <a:pt x="1552" y="21616"/>
                    <a:pt x="1545" y="21616"/>
                  </a:cubicBezTo>
                  <a:close/>
                  <a:moveTo>
                    <a:pt x="1581" y="21730"/>
                  </a:moveTo>
                  <a:lnTo>
                    <a:pt x="1581" y="21730"/>
                  </a:lnTo>
                  <a:cubicBezTo>
                    <a:pt x="1580" y="21730"/>
                    <a:pt x="1579" y="21730"/>
                    <a:pt x="1579" y="21730"/>
                  </a:cubicBezTo>
                  <a:lnTo>
                    <a:pt x="1581" y="21730"/>
                  </a:lnTo>
                  <a:cubicBezTo>
                    <a:pt x="1581" y="21730"/>
                    <a:pt x="1581" y="21730"/>
                    <a:pt x="1581" y="21730"/>
                  </a:cubicBezTo>
                  <a:close/>
                  <a:moveTo>
                    <a:pt x="28521" y="21670"/>
                  </a:moveTo>
                  <a:cubicBezTo>
                    <a:pt x="28514" y="21670"/>
                    <a:pt x="28507" y="21673"/>
                    <a:pt x="28504" y="21681"/>
                  </a:cubicBezTo>
                  <a:cubicBezTo>
                    <a:pt x="28491" y="21705"/>
                    <a:pt x="28477" y="21730"/>
                    <a:pt x="28466" y="21754"/>
                  </a:cubicBezTo>
                  <a:cubicBezTo>
                    <a:pt x="28462" y="21765"/>
                    <a:pt x="28464" y="21776"/>
                    <a:pt x="28475" y="21782"/>
                  </a:cubicBezTo>
                  <a:cubicBezTo>
                    <a:pt x="28477" y="21782"/>
                    <a:pt x="28482" y="21785"/>
                    <a:pt x="28484" y="21785"/>
                  </a:cubicBezTo>
                  <a:lnTo>
                    <a:pt x="28482" y="21782"/>
                  </a:lnTo>
                  <a:lnTo>
                    <a:pt x="28482" y="21782"/>
                  </a:lnTo>
                  <a:cubicBezTo>
                    <a:pt x="28483" y="21783"/>
                    <a:pt x="28485" y="21783"/>
                    <a:pt x="28486" y="21783"/>
                  </a:cubicBezTo>
                  <a:cubicBezTo>
                    <a:pt x="28493" y="21783"/>
                    <a:pt x="28500" y="21779"/>
                    <a:pt x="28504" y="21771"/>
                  </a:cubicBezTo>
                  <a:cubicBezTo>
                    <a:pt x="28515" y="21747"/>
                    <a:pt x="28528" y="21723"/>
                    <a:pt x="28539" y="21699"/>
                  </a:cubicBezTo>
                  <a:cubicBezTo>
                    <a:pt x="28548" y="21683"/>
                    <a:pt x="28534" y="21670"/>
                    <a:pt x="28521" y="21670"/>
                  </a:cubicBezTo>
                  <a:close/>
                  <a:moveTo>
                    <a:pt x="1618" y="21762"/>
                  </a:moveTo>
                  <a:cubicBezTo>
                    <a:pt x="1604" y="21762"/>
                    <a:pt x="1591" y="21775"/>
                    <a:pt x="1599" y="21791"/>
                  </a:cubicBezTo>
                  <a:lnTo>
                    <a:pt x="1636" y="21864"/>
                  </a:lnTo>
                  <a:cubicBezTo>
                    <a:pt x="1640" y="21872"/>
                    <a:pt x="1647" y="21877"/>
                    <a:pt x="1654" y="21877"/>
                  </a:cubicBezTo>
                  <a:lnTo>
                    <a:pt x="1654" y="21875"/>
                  </a:lnTo>
                  <a:lnTo>
                    <a:pt x="1665" y="21875"/>
                  </a:lnTo>
                  <a:cubicBezTo>
                    <a:pt x="1673" y="21868"/>
                    <a:pt x="1678" y="21857"/>
                    <a:pt x="1673" y="21846"/>
                  </a:cubicBezTo>
                  <a:lnTo>
                    <a:pt x="1636" y="21774"/>
                  </a:lnTo>
                  <a:cubicBezTo>
                    <a:pt x="1632" y="21765"/>
                    <a:pt x="1625" y="21762"/>
                    <a:pt x="1618" y="21762"/>
                  </a:cubicBezTo>
                  <a:close/>
                  <a:moveTo>
                    <a:pt x="28447" y="21817"/>
                  </a:moveTo>
                  <a:cubicBezTo>
                    <a:pt x="28440" y="21817"/>
                    <a:pt x="28433" y="21820"/>
                    <a:pt x="28429" y="21829"/>
                  </a:cubicBezTo>
                  <a:lnTo>
                    <a:pt x="28392" y="21901"/>
                  </a:lnTo>
                  <a:cubicBezTo>
                    <a:pt x="28387" y="21912"/>
                    <a:pt x="28392" y="21923"/>
                    <a:pt x="28400" y="21930"/>
                  </a:cubicBezTo>
                  <a:cubicBezTo>
                    <a:pt x="28403" y="21930"/>
                    <a:pt x="28407" y="21932"/>
                    <a:pt x="28409" y="21932"/>
                  </a:cubicBezTo>
                  <a:lnTo>
                    <a:pt x="28409" y="21930"/>
                  </a:lnTo>
                  <a:cubicBezTo>
                    <a:pt x="28416" y="21930"/>
                    <a:pt x="28425" y="21927"/>
                    <a:pt x="28429" y="21921"/>
                  </a:cubicBezTo>
                  <a:lnTo>
                    <a:pt x="28466" y="21846"/>
                  </a:lnTo>
                  <a:cubicBezTo>
                    <a:pt x="28474" y="21830"/>
                    <a:pt x="28461" y="21817"/>
                    <a:pt x="28447" y="21817"/>
                  </a:cubicBezTo>
                  <a:close/>
                  <a:moveTo>
                    <a:pt x="1694" y="21910"/>
                  </a:moveTo>
                  <a:cubicBezTo>
                    <a:pt x="1681" y="21910"/>
                    <a:pt x="1667" y="21922"/>
                    <a:pt x="1673" y="21938"/>
                  </a:cubicBezTo>
                  <a:lnTo>
                    <a:pt x="1711" y="22011"/>
                  </a:lnTo>
                  <a:cubicBezTo>
                    <a:pt x="1715" y="22018"/>
                    <a:pt x="1722" y="22022"/>
                    <a:pt x="1728" y="22022"/>
                  </a:cubicBezTo>
                  <a:lnTo>
                    <a:pt x="1728" y="22020"/>
                  </a:lnTo>
                  <a:lnTo>
                    <a:pt x="1739" y="22020"/>
                  </a:lnTo>
                  <a:cubicBezTo>
                    <a:pt x="1748" y="22015"/>
                    <a:pt x="1752" y="22002"/>
                    <a:pt x="1748" y="21991"/>
                  </a:cubicBezTo>
                  <a:lnTo>
                    <a:pt x="1711" y="21919"/>
                  </a:lnTo>
                  <a:cubicBezTo>
                    <a:pt x="1706" y="21912"/>
                    <a:pt x="1700" y="21910"/>
                    <a:pt x="1694" y="21910"/>
                  </a:cubicBezTo>
                  <a:close/>
                  <a:moveTo>
                    <a:pt x="28373" y="21963"/>
                  </a:moveTo>
                  <a:cubicBezTo>
                    <a:pt x="28365" y="21963"/>
                    <a:pt x="28357" y="21967"/>
                    <a:pt x="28354" y="21974"/>
                  </a:cubicBezTo>
                  <a:lnTo>
                    <a:pt x="28317" y="22046"/>
                  </a:lnTo>
                  <a:cubicBezTo>
                    <a:pt x="28310" y="22057"/>
                    <a:pt x="28315" y="22068"/>
                    <a:pt x="28324" y="22075"/>
                  </a:cubicBezTo>
                  <a:cubicBezTo>
                    <a:pt x="28328" y="22077"/>
                    <a:pt x="28330" y="22077"/>
                    <a:pt x="28334" y="22077"/>
                  </a:cubicBezTo>
                  <a:lnTo>
                    <a:pt x="28332" y="22075"/>
                  </a:lnTo>
                  <a:cubicBezTo>
                    <a:pt x="28339" y="22075"/>
                    <a:pt x="28348" y="22072"/>
                    <a:pt x="28352" y="22066"/>
                  </a:cubicBezTo>
                  <a:lnTo>
                    <a:pt x="28389" y="21993"/>
                  </a:lnTo>
                  <a:cubicBezTo>
                    <a:pt x="28396" y="21982"/>
                    <a:pt x="28392" y="21971"/>
                    <a:pt x="28381" y="21965"/>
                  </a:cubicBezTo>
                  <a:cubicBezTo>
                    <a:pt x="28378" y="21964"/>
                    <a:pt x="28376" y="21963"/>
                    <a:pt x="28373" y="21963"/>
                  </a:cubicBezTo>
                  <a:close/>
                  <a:moveTo>
                    <a:pt x="1768" y="22052"/>
                  </a:moveTo>
                  <a:cubicBezTo>
                    <a:pt x="1753" y="22052"/>
                    <a:pt x="1738" y="22067"/>
                    <a:pt x="1748" y="22083"/>
                  </a:cubicBezTo>
                  <a:lnTo>
                    <a:pt x="1788" y="22156"/>
                  </a:lnTo>
                  <a:cubicBezTo>
                    <a:pt x="1792" y="22163"/>
                    <a:pt x="1799" y="22167"/>
                    <a:pt x="1805" y="22167"/>
                  </a:cubicBezTo>
                  <a:lnTo>
                    <a:pt x="1803" y="22165"/>
                  </a:lnTo>
                  <a:cubicBezTo>
                    <a:pt x="1807" y="22165"/>
                    <a:pt x="1812" y="22165"/>
                    <a:pt x="1816" y="22163"/>
                  </a:cubicBezTo>
                  <a:cubicBezTo>
                    <a:pt x="1825" y="22158"/>
                    <a:pt x="1829" y="22147"/>
                    <a:pt x="1823" y="22136"/>
                  </a:cubicBezTo>
                  <a:cubicBezTo>
                    <a:pt x="1812" y="22112"/>
                    <a:pt x="1799" y="22088"/>
                    <a:pt x="1785" y="22064"/>
                  </a:cubicBezTo>
                  <a:cubicBezTo>
                    <a:pt x="1782" y="22055"/>
                    <a:pt x="1775" y="22052"/>
                    <a:pt x="1768" y="22052"/>
                  </a:cubicBezTo>
                  <a:close/>
                  <a:moveTo>
                    <a:pt x="28297" y="22108"/>
                  </a:moveTo>
                  <a:cubicBezTo>
                    <a:pt x="28289" y="22108"/>
                    <a:pt x="28281" y="22112"/>
                    <a:pt x="28277" y="22119"/>
                  </a:cubicBezTo>
                  <a:cubicBezTo>
                    <a:pt x="28264" y="22143"/>
                    <a:pt x="28251" y="22167"/>
                    <a:pt x="28238" y="22191"/>
                  </a:cubicBezTo>
                  <a:cubicBezTo>
                    <a:pt x="28233" y="22202"/>
                    <a:pt x="28238" y="22213"/>
                    <a:pt x="28247" y="22220"/>
                  </a:cubicBezTo>
                  <a:cubicBezTo>
                    <a:pt x="28249" y="22220"/>
                    <a:pt x="28253" y="22222"/>
                    <a:pt x="28255" y="22222"/>
                  </a:cubicBezTo>
                  <a:lnTo>
                    <a:pt x="28255" y="22220"/>
                  </a:lnTo>
                  <a:cubicBezTo>
                    <a:pt x="28262" y="22220"/>
                    <a:pt x="28269" y="22218"/>
                    <a:pt x="28275" y="22211"/>
                  </a:cubicBezTo>
                  <a:cubicBezTo>
                    <a:pt x="28288" y="22187"/>
                    <a:pt x="28299" y="22163"/>
                    <a:pt x="28313" y="22138"/>
                  </a:cubicBezTo>
                  <a:cubicBezTo>
                    <a:pt x="28319" y="22130"/>
                    <a:pt x="28315" y="22116"/>
                    <a:pt x="28306" y="22110"/>
                  </a:cubicBezTo>
                  <a:cubicBezTo>
                    <a:pt x="28303" y="22109"/>
                    <a:pt x="28300" y="22108"/>
                    <a:pt x="28297" y="22108"/>
                  </a:cubicBezTo>
                  <a:close/>
                  <a:moveTo>
                    <a:pt x="1845" y="22194"/>
                  </a:moveTo>
                  <a:cubicBezTo>
                    <a:pt x="1829" y="22194"/>
                    <a:pt x="1813" y="22210"/>
                    <a:pt x="1825" y="22226"/>
                  </a:cubicBezTo>
                  <a:cubicBezTo>
                    <a:pt x="1838" y="22250"/>
                    <a:pt x="1851" y="22275"/>
                    <a:pt x="1865" y="22299"/>
                  </a:cubicBezTo>
                  <a:cubicBezTo>
                    <a:pt x="1869" y="22305"/>
                    <a:pt x="1876" y="22310"/>
                    <a:pt x="1884" y="22310"/>
                  </a:cubicBezTo>
                  <a:lnTo>
                    <a:pt x="1882" y="22308"/>
                  </a:lnTo>
                  <a:cubicBezTo>
                    <a:pt x="1887" y="22308"/>
                    <a:pt x="1889" y="22308"/>
                    <a:pt x="1893" y="22305"/>
                  </a:cubicBezTo>
                  <a:cubicBezTo>
                    <a:pt x="1902" y="22301"/>
                    <a:pt x="1906" y="22288"/>
                    <a:pt x="1902" y="22279"/>
                  </a:cubicBezTo>
                  <a:lnTo>
                    <a:pt x="1862" y="22207"/>
                  </a:lnTo>
                  <a:cubicBezTo>
                    <a:pt x="1859" y="22197"/>
                    <a:pt x="1852" y="22194"/>
                    <a:pt x="1845" y="22194"/>
                  </a:cubicBezTo>
                  <a:close/>
                  <a:moveTo>
                    <a:pt x="28217" y="22253"/>
                  </a:moveTo>
                  <a:cubicBezTo>
                    <a:pt x="28209" y="22253"/>
                    <a:pt x="28203" y="22256"/>
                    <a:pt x="28198" y="22264"/>
                  </a:cubicBezTo>
                  <a:lnTo>
                    <a:pt x="28159" y="22334"/>
                  </a:lnTo>
                  <a:cubicBezTo>
                    <a:pt x="28154" y="22345"/>
                    <a:pt x="28156" y="22356"/>
                    <a:pt x="28167" y="22363"/>
                  </a:cubicBezTo>
                  <a:cubicBezTo>
                    <a:pt x="28170" y="22363"/>
                    <a:pt x="28174" y="22365"/>
                    <a:pt x="28176" y="22365"/>
                  </a:cubicBezTo>
                  <a:lnTo>
                    <a:pt x="28176" y="22363"/>
                  </a:lnTo>
                  <a:cubicBezTo>
                    <a:pt x="28183" y="22363"/>
                    <a:pt x="28189" y="22360"/>
                    <a:pt x="28194" y="22354"/>
                  </a:cubicBezTo>
                  <a:cubicBezTo>
                    <a:pt x="28207" y="22330"/>
                    <a:pt x="28220" y="22305"/>
                    <a:pt x="28233" y="22281"/>
                  </a:cubicBezTo>
                  <a:cubicBezTo>
                    <a:pt x="28240" y="22272"/>
                    <a:pt x="28236" y="22259"/>
                    <a:pt x="28227" y="22255"/>
                  </a:cubicBezTo>
                  <a:cubicBezTo>
                    <a:pt x="28223" y="22253"/>
                    <a:pt x="28220" y="22253"/>
                    <a:pt x="28217" y="22253"/>
                  </a:cubicBezTo>
                  <a:close/>
                  <a:moveTo>
                    <a:pt x="1923" y="22340"/>
                  </a:moveTo>
                  <a:cubicBezTo>
                    <a:pt x="1919" y="22340"/>
                    <a:pt x="1916" y="22341"/>
                    <a:pt x="1913" y="22343"/>
                  </a:cubicBezTo>
                  <a:cubicBezTo>
                    <a:pt x="1904" y="22347"/>
                    <a:pt x="1900" y="22360"/>
                    <a:pt x="1904" y="22369"/>
                  </a:cubicBezTo>
                  <a:lnTo>
                    <a:pt x="1946" y="22442"/>
                  </a:lnTo>
                  <a:cubicBezTo>
                    <a:pt x="1948" y="22448"/>
                    <a:pt x="1954" y="22450"/>
                    <a:pt x="1963" y="22450"/>
                  </a:cubicBezTo>
                  <a:lnTo>
                    <a:pt x="1963" y="22450"/>
                  </a:lnTo>
                  <a:cubicBezTo>
                    <a:pt x="1967" y="22450"/>
                    <a:pt x="1970" y="22450"/>
                    <a:pt x="1972" y="22448"/>
                  </a:cubicBezTo>
                  <a:cubicBezTo>
                    <a:pt x="1981" y="22444"/>
                    <a:pt x="1985" y="22431"/>
                    <a:pt x="1981" y="22422"/>
                  </a:cubicBezTo>
                  <a:cubicBezTo>
                    <a:pt x="1968" y="22398"/>
                    <a:pt x="1952" y="22374"/>
                    <a:pt x="1939" y="22349"/>
                  </a:cubicBezTo>
                  <a:cubicBezTo>
                    <a:pt x="1936" y="22344"/>
                    <a:pt x="1929" y="22340"/>
                    <a:pt x="1923" y="22340"/>
                  </a:cubicBezTo>
                  <a:close/>
                  <a:moveTo>
                    <a:pt x="1963" y="22450"/>
                  </a:moveTo>
                  <a:lnTo>
                    <a:pt x="1963" y="22450"/>
                  </a:lnTo>
                  <a:cubicBezTo>
                    <a:pt x="1962" y="22450"/>
                    <a:pt x="1962" y="22450"/>
                    <a:pt x="1961" y="22450"/>
                  </a:cubicBezTo>
                  <a:lnTo>
                    <a:pt x="1963" y="22450"/>
                  </a:lnTo>
                  <a:cubicBezTo>
                    <a:pt x="1963" y="22450"/>
                    <a:pt x="1963" y="22450"/>
                    <a:pt x="1963" y="22450"/>
                  </a:cubicBezTo>
                  <a:close/>
                  <a:moveTo>
                    <a:pt x="28136" y="22395"/>
                  </a:moveTo>
                  <a:cubicBezTo>
                    <a:pt x="28129" y="22395"/>
                    <a:pt x="28122" y="22398"/>
                    <a:pt x="28119" y="22404"/>
                  </a:cubicBezTo>
                  <a:lnTo>
                    <a:pt x="28080" y="22477"/>
                  </a:lnTo>
                  <a:cubicBezTo>
                    <a:pt x="28073" y="22486"/>
                    <a:pt x="28075" y="22499"/>
                    <a:pt x="28086" y="22503"/>
                  </a:cubicBezTo>
                  <a:cubicBezTo>
                    <a:pt x="28088" y="22505"/>
                    <a:pt x="28092" y="22505"/>
                    <a:pt x="28095" y="22505"/>
                  </a:cubicBezTo>
                  <a:lnTo>
                    <a:pt x="28095" y="22505"/>
                  </a:lnTo>
                  <a:cubicBezTo>
                    <a:pt x="28102" y="22505"/>
                    <a:pt x="28110" y="22503"/>
                    <a:pt x="28113" y="22497"/>
                  </a:cubicBezTo>
                  <a:lnTo>
                    <a:pt x="28154" y="22424"/>
                  </a:lnTo>
                  <a:cubicBezTo>
                    <a:pt x="28159" y="22415"/>
                    <a:pt x="28156" y="22402"/>
                    <a:pt x="28145" y="22398"/>
                  </a:cubicBezTo>
                  <a:cubicBezTo>
                    <a:pt x="28143" y="22396"/>
                    <a:pt x="28139" y="22395"/>
                    <a:pt x="28136" y="22395"/>
                  </a:cubicBezTo>
                  <a:close/>
                  <a:moveTo>
                    <a:pt x="28095" y="22505"/>
                  </a:moveTo>
                  <a:lnTo>
                    <a:pt x="28095" y="22505"/>
                  </a:lnTo>
                  <a:cubicBezTo>
                    <a:pt x="28095" y="22505"/>
                    <a:pt x="28095" y="22505"/>
                    <a:pt x="28095" y="22505"/>
                  </a:cubicBezTo>
                  <a:lnTo>
                    <a:pt x="28097" y="22505"/>
                  </a:lnTo>
                  <a:cubicBezTo>
                    <a:pt x="28097" y="22505"/>
                    <a:pt x="28096" y="22505"/>
                    <a:pt x="28095" y="22505"/>
                  </a:cubicBezTo>
                  <a:close/>
                  <a:moveTo>
                    <a:pt x="2004" y="22480"/>
                  </a:moveTo>
                  <a:cubicBezTo>
                    <a:pt x="1990" y="22480"/>
                    <a:pt x="1976" y="22495"/>
                    <a:pt x="1985" y="22510"/>
                  </a:cubicBezTo>
                  <a:lnTo>
                    <a:pt x="2027" y="22582"/>
                  </a:lnTo>
                  <a:cubicBezTo>
                    <a:pt x="2029" y="22589"/>
                    <a:pt x="2036" y="22591"/>
                    <a:pt x="2044" y="22591"/>
                  </a:cubicBezTo>
                  <a:lnTo>
                    <a:pt x="2044" y="22591"/>
                  </a:lnTo>
                  <a:cubicBezTo>
                    <a:pt x="2048" y="22591"/>
                    <a:pt x="2052" y="22591"/>
                    <a:pt x="2054" y="22589"/>
                  </a:cubicBezTo>
                  <a:cubicBezTo>
                    <a:pt x="2065" y="22582"/>
                    <a:pt x="2067" y="22571"/>
                    <a:pt x="2062" y="22560"/>
                  </a:cubicBezTo>
                  <a:lnTo>
                    <a:pt x="2021" y="22490"/>
                  </a:lnTo>
                  <a:cubicBezTo>
                    <a:pt x="2017" y="22483"/>
                    <a:pt x="2010" y="22480"/>
                    <a:pt x="2004" y="22480"/>
                  </a:cubicBezTo>
                  <a:close/>
                  <a:moveTo>
                    <a:pt x="2044" y="22591"/>
                  </a:moveTo>
                  <a:lnTo>
                    <a:pt x="2044" y="22591"/>
                  </a:lnTo>
                  <a:cubicBezTo>
                    <a:pt x="2044" y="22591"/>
                    <a:pt x="2043" y="22591"/>
                    <a:pt x="2043" y="22591"/>
                  </a:cubicBezTo>
                  <a:lnTo>
                    <a:pt x="2045" y="22591"/>
                  </a:lnTo>
                  <a:cubicBezTo>
                    <a:pt x="2045" y="22591"/>
                    <a:pt x="2044" y="22591"/>
                    <a:pt x="2044" y="22591"/>
                  </a:cubicBezTo>
                  <a:close/>
                  <a:moveTo>
                    <a:pt x="28055" y="22536"/>
                  </a:moveTo>
                  <a:cubicBezTo>
                    <a:pt x="28048" y="22536"/>
                    <a:pt x="28041" y="22540"/>
                    <a:pt x="28038" y="22547"/>
                  </a:cubicBezTo>
                  <a:lnTo>
                    <a:pt x="27996" y="22618"/>
                  </a:lnTo>
                  <a:cubicBezTo>
                    <a:pt x="27987" y="22631"/>
                    <a:pt x="27998" y="22648"/>
                    <a:pt x="28014" y="22648"/>
                  </a:cubicBezTo>
                  <a:cubicBezTo>
                    <a:pt x="28020" y="22648"/>
                    <a:pt x="28027" y="22644"/>
                    <a:pt x="28031" y="22637"/>
                  </a:cubicBezTo>
                  <a:cubicBezTo>
                    <a:pt x="28044" y="22613"/>
                    <a:pt x="28058" y="22591"/>
                    <a:pt x="28073" y="22567"/>
                  </a:cubicBezTo>
                  <a:cubicBezTo>
                    <a:pt x="28077" y="22556"/>
                    <a:pt x="28075" y="22545"/>
                    <a:pt x="28064" y="22538"/>
                  </a:cubicBezTo>
                  <a:cubicBezTo>
                    <a:pt x="28061" y="22537"/>
                    <a:pt x="28058" y="22536"/>
                    <a:pt x="28055" y="22536"/>
                  </a:cubicBezTo>
                  <a:close/>
                  <a:moveTo>
                    <a:pt x="2087" y="22621"/>
                  </a:moveTo>
                  <a:cubicBezTo>
                    <a:pt x="2072" y="22621"/>
                    <a:pt x="2058" y="22636"/>
                    <a:pt x="2069" y="22653"/>
                  </a:cubicBezTo>
                  <a:cubicBezTo>
                    <a:pt x="2082" y="22675"/>
                    <a:pt x="2095" y="22699"/>
                    <a:pt x="2108" y="22723"/>
                  </a:cubicBezTo>
                  <a:cubicBezTo>
                    <a:pt x="2113" y="22730"/>
                    <a:pt x="2119" y="22732"/>
                    <a:pt x="2126" y="22732"/>
                  </a:cubicBezTo>
                  <a:cubicBezTo>
                    <a:pt x="2144" y="22732"/>
                    <a:pt x="2152" y="22716"/>
                    <a:pt x="2144" y="22701"/>
                  </a:cubicBezTo>
                  <a:cubicBezTo>
                    <a:pt x="2130" y="22679"/>
                    <a:pt x="2117" y="22655"/>
                    <a:pt x="2104" y="22631"/>
                  </a:cubicBezTo>
                  <a:cubicBezTo>
                    <a:pt x="2099" y="22624"/>
                    <a:pt x="2093" y="22621"/>
                    <a:pt x="2087" y="22621"/>
                  </a:cubicBezTo>
                  <a:close/>
                  <a:moveTo>
                    <a:pt x="27970" y="22678"/>
                  </a:moveTo>
                  <a:cubicBezTo>
                    <a:pt x="27964" y="22678"/>
                    <a:pt x="27958" y="22681"/>
                    <a:pt x="27954" y="22688"/>
                  </a:cubicBezTo>
                  <a:cubicBezTo>
                    <a:pt x="27939" y="22712"/>
                    <a:pt x="27926" y="22736"/>
                    <a:pt x="27913" y="22758"/>
                  </a:cubicBezTo>
                  <a:cubicBezTo>
                    <a:pt x="27908" y="22769"/>
                    <a:pt x="27910" y="22780"/>
                    <a:pt x="27919" y="22787"/>
                  </a:cubicBezTo>
                  <a:cubicBezTo>
                    <a:pt x="27923" y="22789"/>
                    <a:pt x="27925" y="22789"/>
                    <a:pt x="27929" y="22789"/>
                  </a:cubicBezTo>
                  <a:lnTo>
                    <a:pt x="27929" y="22789"/>
                  </a:lnTo>
                  <a:cubicBezTo>
                    <a:pt x="27937" y="22789"/>
                    <a:pt x="27943" y="22787"/>
                    <a:pt x="27948" y="22780"/>
                  </a:cubicBezTo>
                  <a:cubicBezTo>
                    <a:pt x="27963" y="22756"/>
                    <a:pt x="27976" y="22732"/>
                    <a:pt x="27989" y="22710"/>
                  </a:cubicBezTo>
                  <a:cubicBezTo>
                    <a:pt x="27999" y="22693"/>
                    <a:pt x="27984" y="22678"/>
                    <a:pt x="27970" y="22678"/>
                  </a:cubicBezTo>
                  <a:close/>
                  <a:moveTo>
                    <a:pt x="27929" y="22789"/>
                  </a:moveTo>
                  <a:cubicBezTo>
                    <a:pt x="27928" y="22789"/>
                    <a:pt x="27928" y="22789"/>
                    <a:pt x="27928" y="22789"/>
                  </a:cubicBezTo>
                  <a:lnTo>
                    <a:pt x="27930" y="22789"/>
                  </a:lnTo>
                  <a:cubicBezTo>
                    <a:pt x="27930" y="22789"/>
                    <a:pt x="27929" y="22789"/>
                    <a:pt x="27929" y="22789"/>
                  </a:cubicBezTo>
                  <a:close/>
                  <a:moveTo>
                    <a:pt x="2171" y="22763"/>
                  </a:moveTo>
                  <a:cubicBezTo>
                    <a:pt x="2157" y="22763"/>
                    <a:pt x="2145" y="22776"/>
                    <a:pt x="2152" y="22791"/>
                  </a:cubicBezTo>
                  <a:lnTo>
                    <a:pt x="2194" y="22861"/>
                  </a:lnTo>
                  <a:cubicBezTo>
                    <a:pt x="2196" y="22868"/>
                    <a:pt x="2202" y="22872"/>
                    <a:pt x="2210" y="22872"/>
                  </a:cubicBezTo>
                  <a:lnTo>
                    <a:pt x="2210" y="22872"/>
                  </a:lnTo>
                  <a:cubicBezTo>
                    <a:pt x="2215" y="22872"/>
                    <a:pt x="2219" y="22870"/>
                    <a:pt x="2223" y="22868"/>
                  </a:cubicBezTo>
                  <a:cubicBezTo>
                    <a:pt x="2232" y="22861"/>
                    <a:pt x="2234" y="22850"/>
                    <a:pt x="2229" y="22839"/>
                  </a:cubicBezTo>
                  <a:cubicBezTo>
                    <a:pt x="2214" y="22818"/>
                    <a:pt x="2201" y="22793"/>
                    <a:pt x="2188" y="22771"/>
                  </a:cubicBezTo>
                  <a:cubicBezTo>
                    <a:pt x="2183" y="22765"/>
                    <a:pt x="2177" y="22763"/>
                    <a:pt x="2171" y="22763"/>
                  </a:cubicBezTo>
                  <a:close/>
                  <a:moveTo>
                    <a:pt x="2210" y="22872"/>
                  </a:moveTo>
                  <a:lnTo>
                    <a:pt x="2210" y="22872"/>
                  </a:lnTo>
                  <a:cubicBezTo>
                    <a:pt x="2210" y="22872"/>
                    <a:pt x="2210" y="22872"/>
                    <a:pt x="2210" y="22872"/>
                  </a:cubicBezTo>
                  <a:lnTo>
                    <a:pt x="2212" y="22872"/>
                  </a:lnTo>
                  <a:cubicBezTo>
                    <a:pt x="2211" y="22872"/>
                    <a:pt x="2211" y="22872"/>
                    <a:pt x="2210" y="22872"/>
                  </a:cubicBezTo>
                  <a:close/>
                  <a:moveTo>
                    <a:pt x="27887" y="22819"/>
                  </a:moveTo>
                  <a:cubicBezTo>
                    <a:pt x="27881" y="22819"/>
                    <a:pt x="27874" y="22823"/>
                    <a:pt x="27871" y="22829"/>
                  </a:cubicBezTo>
                  <a:lnTo>
                    <a:pt x="27827" y="22899"/>
                  </a:lnTo>
                  <a:cubicBezTo>
                    <a:pt x="27822" y="22908"/>
                    <a:pt x="27825" y="22921"/>
                    <a:pt x="27833" y="22925"/>
                  </a:cubicBezTo>
                  <a:cubicBezTo>
                    <a:pt x="27837" y="22927"/>
                    <a:pt x="27840" y="22929"/>
                    <a:pt x="27843" y="22930"/>
                  </a:cubicBezTo>
                  <a:lnTo>
                    <a:pt x="27843" y="22930"/>
                  </a:lnTo>
                  <a:cubicBezTo>
                    <a:pt x="27852" y="22929"/>
                    <a:pt x="27858" y="22925"/>
                    <a:pt x="27862" y="22919"/>
                  </a:cubicBezTo>
                  <a:lnTo>
                    <a:pt x="27904" y="22848"/>
                  </a:lnTo>
                  <a:cubicBezTo>
                    <a:pt x="27910" y="22839"/>
                    <a:pt x="27906" y="22829"/>
                    <a:pt x="27897" y="22822"/>
                  </a:cubicBezTo>
                  <a:cubicBezTo>
                    <a:pt x="27894" y="22820"/>
                    <a:pt x="27891" y="22819"/>
                    <a:pt x="27887" y="22819"/>
                  </a:cubicBezTo>
                  <a:close/>
                  <a:moveTo>
                    <a:pt x="27843" y="22930"/>
                  </a:moveTo>
                  <a:cubicBezTo>
                    <a:pt x="27843" y="22930"/>
                    <a:pt x="27843" y="22930"/>
                    <a:pt x="27842" y="22930"/>
                  </a:cubicBezTo>
                  <a:lnTo>
                    <a:pt x="27844" y="22930"/>
                  </a:lnTo>
                  <a:cubicBezTo>
                    <a:pt x="27844" y="22930"/>
                    <a:pt x="27844" y="22930"/>
                    <a:pt x="27843" y="22930"/>
                  </a:cubicBezTo>
                  <a:close/>
                  <a:moveTo>
                    <a:pt x="2253" y="22898"/>
                  </a:moveTo>
                  <a:cubicBezTo>
                    <a:pt x="2238" y="22898"/>
                    <a:pt x="2224" y="22915"/>
                    <a:pt x="2236" y="22932"/>
                  </a:cubicBezTo>
                  <a:lnTo>
                    <a:pt x="2278" y="23002"/>
                  </a:lnTo>
                  <a:cubicBezTo>
                    <a:pt x="2282" y="23007"/>
                    <a:pt x="2289" y="23011"/>
                    <a:pt x="2295" y="23011"/>
                  </a:cubicBezTo>
                  <a:cubicBezTo>
                    <a:pt x="2300" y="23011"/>
                    <a:pt x="2304" y="23009"/>
                    <a:pt x="2306" y="23007"/>
                  </a:cubicBezTo>
                  <a:cubicBezTo>
                    <a:pt x="2315" y="23002"/>
                    <a:pt x="2319" y="22989"/>
                    <a:pt x="2313" y="22980"/>
                  </a:cubicBezTo>
                  <a:lnTo>
                    <a:pt x="2271" y="22910"/>
                  </a:lnTo>
                  <a:cubicBezTo>
                    <a:pt x="2266" y="22902"/>
                    <a:pt x="2260" y="22898"/>
                    <a:pt x="2253" y="22898"/>
                  </a:cubicBezTo>
                  <a:close/>
                  <a:moveTo>
                    <a:pt x="27800" y="22959"/>
                  </a:moveTo>
                  <a:cubicBezTo>
                    <a:pt x="27794" y="22959"/>
                    <a:pt x="27788" y="22962"/>
                    <a:pt x="27783" y="22969"/>
                  </a:cubicBezTo>
                  <a:cubicBezTo>
                    <a:pt x="27767" y="22991"/>
                    <a:pt x="27754" y="23015"/>
                    <a:pt x="27739" y="23037"/>
                  </a:cubicBezTo>
                  <a:cubicBezTo>
                    <a:pt x="27735" y="23046"/>
                    <a:pt x="27737" y="23059"/>
                    <a:pt x="27745" y="23066"/>
                  </a:cubicBezTo>
                  <a:cubicBezTo>
                    <a:pt x="27750" y="23068"/>
                    <a:pt x="27752" y="23068"/>
                    <a:pt x="27756" y="23068"/>
                  </a:cubicBezTo>
                  <a:cubicBezTo>
                    <a:pt x="27763" y="23068"/>
                    <a:pt x="27770" y="23066"/>
                    <a:pt x="27774" y="23059"/>
                  </a:cubicBezTo>
                  <a:cubicBezTo>
                    <a:pt x="27789" y="23037"/>
                    <a:pt x="27803" y="23013"/>
                    <a:pt x="27818" y="22989"/>
                  </a:cubicBezTo>
                  <a:cubicBezTo>
                    <a:pt x="27827" y="22974"/>
                    <a:pt x="27814" y="22959"/>
                    <a:pt x="27800" y="22959"/>
                  </a:cubicBezTo>
                  <a:close/>
                  <a:moveTo>
                    <a:pt x="2341" y="23040"/>
                  </a:moveTo>
                  <a:cubicBezTo>
                    <a:pt x="2327" y="23040"/>
                    <a:pt x="2314" y="23055"/>
                    <a:pt x="2322" y="23070"/>
                  </a:cubicBezTo>
                  <a:lnTo>
                    <a:pt x="2366" y="23141"/>
                  </a:lnTo>
                  <a:cubicBezTo>
                    <a:pt x="2370" y="23145"/>
                    <a:pt x="2377" y="23149"/>
                    <a:pt x="2383" y="23149"/>
                  </a:cubicBezTo>
                  <a:cubicBezTo>
                    <a:pt x="2388" y="23149"/>
                    <a:pt x="2392" y="23147"/>
                    <a:pt x="2394" y="23145"/>
                  </a:cubicBezTo>
                  <a:cubicBezTo>
                    <a:pt x="2403" y="23138"/>
                    <a:pt x="2405" y="23127"/>
                    <a:pt x="2401" y="23116"/>
                  </a:cubicBezTo>
                  <a:lnTo>
                    <a:pt x="2357" y="23048"/>
                  </a:lnTo>
                  <a:cubicBezTo>
                    <a:pt x="2352" y="23043"/>
                    <a:pt x="2347" y="23040"/>
                    <a:pt x="2341" y="23040"/>
                  </a:cubicBezTo>
                  <a:close/>
                  <a:moveTo>
                    <a:pt x="27713" y="23097"/>
                  </a:moveTo>
                  <a:cubicBezTo>
                    <a:pt x="27706" y="23097"/>
                    <a:pt x="27700" y="23100"/>
                    <a:pt x="27695" y="23108"/>
                  </a:cubicBezTo>
                  <a:lnTo>
                    <a:pt x="27651" y="23176"/>
                  </a:lnTo>
                  <a:cubicBezTo>
                    <a:pt x="27647" y="23185"/>
                    <a:pt x="27649" y="23198"/>
                    <a:pt x="27658" y="23202"/>
                  </a:cubicBezTo>
                  <a:cubicBezTo>
                    <a:pt x="27660" y="23204"/>
                    <a:pt x="27664" y="23207"/>
                    <a:pt x="27669" y="23207"/>
                  </a:cubicBezTo>
                  <a:cubicBezTo>
                    <a:pt x="27675" y="23207"/>
                    <a:pt x="27682" y="23204"/>
                    <a:pt x="27686" y="23198"/>
                  </a:cubicBezTo>
                  <a:lnTo>
                    <a:pt x="27730" y="23130"/>
                  </a:lnTo>
                  <a:cubicBezTo>
                    <a:pt x="27741" y="23113"/>
                    <a:pt x="27727" y="23097"/>
                    <a:pt x="27713" y="23097"/>
                  </a:cubicBezTo>
                  <a:close/>
                  <a:moveTo>
                    <a:pt x="2426" y="23178"/>
                  </a:moveTo>
                  <a:cubicBezTo>
                    <a:pt x="2423" y="23178"/>
                    <a:pt x="2419" y="23179"/>
                    <a:pt x="2416" y="23180"/>
                  </a:cubicBezTo>
                  <a:cubicBezTo>
                    <a:pt x="2407" y="23187"/>
                    <a:pt x="2405" y="23200"/>
                    <a:pt x="2410" y="23209"/>
                  </a:cubicBezTo>
                  <a:lnTo>
                    <a:pt x="2456" y="23277"/>
                  </a:lnTo>
                  <a:cubicBezTo>
                    <a:pt x="2458" y="23283"/>
                    <a:pt x="2465" y="23286"/>
                    <a:pt x="2471" y="23286"/>
                  </a:cubicBezTo>
                  <a:cubicBezTo>
                    <a:pt x="2476" y="23286"/>
                    <a:pt x="2480" y="23286"/>
                    <a:pt x="2482" y="23283"/>
                  </a:cubicBezTo>
                  <a:cubicBezTo>
                    <a:pt x="2491" y="23277"/>
                    <a:pt x="2493" y="23264"/>
                    <a:pt x="2489" y="23255"/>
                  </a:cubicBezTo>
                  <a:lnTo>
                    <a:pt x="2445" y="23187"/>
                  </a:lnTo>
                  <a:cubicBezTo>
                    <a:pt x="2440" y="23181"/>
                    <a:pt x="2433" y="23178"/>
                    <a:pt x="2426" y="23178"/>
                  </a:cubicBezTo>
                  <a:close/>
                  <a:moveTo>
                    <a:pt x="27622" y="23235"/>
                  </a:moveTo>
                  <a:cubicBezTo>
                    <a:pt x="27617" y="23235"/>
                    <a:pt x="27611" y="23238"/>
                    <a:pt x="27607" y="23244"/>
                  </a:cubicBezTo>
                  <a:cubicBezTo>
                    <a:pt x="27592" y="23268"/>
                    <a:pt x="27576" y="23290"/>
                    <a:pt x="27561" y="23312"/>
                  </a:cubicBezTo>
                  <a:cubicBezTo>
                    <a:pt x="27556" y="23323"/>
                    <a:pt x="27559" y="23334"/>
                    <a:pt x="27567" y="23341"/>
                  </a:cubicBezTo>
                  <a:cubicBezTo>
                    <a:pt x="27570" y="23343"/>
                    <a:pt x="27574" y="23343"/>
                    <a:pt x="27578" y="23343"/>
                  </a:cubicBezTo>
                  <a:lnTo>
                    <a:pt x="27581" y="23343"/>
                  </a:lnTo>
                  <a:cubicBezTo>
                    <a:pt x="27585" y="23343"/>
                    <a:pt x="27592" y="23341"/>
                    <a:pt x="27596" y="23336"/>
                  </a:cubicBezTo>
                  <a:lnTo>
                    <a:pt x="27640" y="23268"/>
                  </a:lnTo>
                  <a:cubicBezTo>
                    <a:pt x="27651" y="23251"/>
                    <a:pt x="27636" y="23235"/>
                    <a:pt x="27622" y="23235"/>
                  </a:cubicBezTo>
                  <a:close/>
                  <a:moveTo>
                    <a:pt x="2517" y="23315"/>
                  </a:moveTo>
                  <a:cubicBezTo>
                    <a:pt x="2514" y="23315"/>
                    <a:pt x="2510" y="23316"/>
                    <a:pt x="2506" y="23319"/>
                  </a:cubicBezTo>
                  <a:cubicBezTo>
                    <a:pt x="2497" y="23323"/>
                    <a:pt x="2493" y="23336"/>
                    <a:pt x="2500" y="23345"/>
                  </a:cubicBezTo>
                  <a:cubicBezTo>
                    <a:pt x="2515" y="23367"/>
                    <a:pt x="2530" y="23391"/>
                    <a:pt x="2546" y="23413"/>
                  </a:cubicBezTo>
                  <a:cubicBezTo>
                    <a:pt x="2548" y="23420"/>
                    <a:pt x="2555" y="23422"/>
                    <a:pt x="2563" y="23422"/>
                  </a:cubicBezTo>
                  <a:cubicBezTo>
                    <a:pt x="2568" y="23422"/>
                    <a:pt x="2570" y="23420"/>
                    <a:pt x="2574" y="23418"/>
                  </a:cubicBezTo>
                  <a:cubicBezTo>
                    <a:pt x="2583" y="23411"/>
                    <a:pt x="2585" y="23400"/>
                    <a:pt x="2581" y="23391"/>
                  </a:cubicBezTo>
                  <a:lnTo>
                    <a:pt x="2533" y="23323"/>
                  </a:lnTo>
                  <a:cubicBezTo>
                    <a:pt x="2529" y="23318"/>
                    <a:pt x="2523" y="23315"/>
                    <a:pt x="2517" y="23315"/>
                  </a:cubicBezTo>
                  <a:close/>
                  <a:moveTo>
                    <a:pt x="27532" y="23371"/>
                  </a:moveTo>
                  <a:cubicBezTo>
                    <a:pt x="27526" y="23371"/>
                    <a:pt x="27521" y="23374"/>
                    <a:pt x="27517" y="23380"/>
                  </a:cubicBezTo>
                  <a:lnTo>
                    <a:pt x="27471" y="23448"/>
                  </a:lnTo>
                  <a:cubicBezTo>
                    <a:pt x="27464" y="23457"/>
                    <a:pt x="27466" y="23470"/>
                    <a:pt x="27475" y="23477"/>
                  </a:cubicBezTo>
                  <a:cubicBezTo>
                    <a:pt x="27480" y="23479"/>
                    <a:pt x="27484" y="23479"/>
                    <a:pt x="27488" y="23479"/>
                  </a:cubicBezTo>
                  <a:cubicBezTo>
                    <a:pt x="27495" y="23479"/>
                    <a:pt x="27499" y="23477"/>
                    <a:pt x="27504" y="23472"/>
                  </a:cubicBezTo>
                  <a:lnTo>
                    <a:pt x="27550" y="23404"/>
                  </a:lnTo>
                  <a:cubicBezTo>
                    <a:pt x="27561" y="23387"/>
                    <a:pt x="27546" y="23371"/>
                    <a:pt x="27532" y="23371"/>
                  </a:cubicBezTo>
                  <a:close/>
                  <a:moveTo>
                    <a:pt x="2608" y="23447"/>
                  </a:moveTo>
                  <a:cubicBezTo>
                    <a:pt x="2593" y="23447"/>
                    <a:pt x="2579" y="23464"/>
                    <a:pt x="2590" y="23481"/>
                  </a:cubicBezTo>
                  <a:lnTo>
                    <a:pt x="2638" y="23549"/>
                  </a:lnTo>
                  <a:cubicBezTo>
                    <a:pt x="2640" y="23554"/>
                    <a:pt x="2647" y="23558"/>
                    <a:pt x="2654" y="23558"/>
                  </a:cubicBezTo>
                  <a:cubicBezTo>
                    <a:pt x="2671" y="23558"/>
                    <a:pt x="2680" y="23538"/>
                    <a:pt x="2671" y="23525"/>
                  </a:cubicBezTo>
                  <a:cubicBezTo>
                    <a:pt x="2656" y="23503"/>
                    <a:pt x="2640" y="23481"/>
                    <a:pt x="2625" y="23457"/>
                  </a:cubicBezTo>
                  <a:cubicBezTo>
                    <a:pt x="2620" y="23450"/>
                    <a:pt x="2614" y="23447"/>
                    <a:pt x="2608" y="23447"/>
                  </a:cubicBezTo>
                  <a:close/>
                  <a:moveTo>
                    <a:pt x="27440" y="23508"/>
                  </a:moveTo>
                  <a:cubicBezTo>
                    <a:pt x="27434" y="23508"/>
                    <a:pt x="27429" y="23511"/>
                    <a:pt x="27425" y="23516"/>
                  </a:cubicBezTo>
                  <a:lnTo>
                    <a:pt x="27378" y="23585"/>
                  </a:lnTo>
                  <a:cubicBezTo>
                    <a:pt x="27372" y="23593"/>
                    <a:pt x="27374" y="23604"/>
                    <a:pt x="27383" y="23611"/>
                  </a:cubicBezTo>
                  <a:cubicBezTo>
                    <a:pt x="27387" y="23613"/>
                    <a:pt x="27389" y="23615"/>
                    <a:pt x="27394" y="23615"/>
                  </a:cubicBezTo>
                  <a:cubicBezTo>
                    <a:pt x="27400" y="23615"/>
                    <a:pt x="27407" y="23611"/>
                    <a:pt x="27409" y="23607"/>
                  </a:cubicBezTo>
                  <a:lnTo>
                    <a:pt x="27458" y="23538"/>
                  </a:lnTo>
                  <a:cubicBezTo>
                    <a:pt x="27462" y="23530"/>
                    <a:pt x="27460" y="23519"/>
                    <a:pt x="27451" y="23512"/>
                  </a:cubicBezTo>
                  <a:cubicBezTo>
                    <a:pt x="27448" y="23509"/>
                    <a:pt x="27444" y="23508"/>
                    <a:pt x="27440" y="23508"/>
                  </a:cubicBezTo>
                  <a:close/>
                  <a:moveTo>
                    <a:pt x="2700" y="23585"/>
                  </a:moveTo>
                  <a:cubicBezTo>
                    <a:pt x="2696" y="23585"/>
                    <a:pt x="2692" y="23586"/>
                    <a:pt x="2689" y="23589"/>
                  </a:cubicBezTo>
                  <a:cubicBezTo>
                    <a:pt x="2680" y="23596"/>
                    <a:pt x="2678" y="23607"/>
                    <a:pt x="2684" y="23615"/>
                  </a:cubicBezTo>
                  <a:lnTo>
                    <a:pt x="2730" y="23683"/>
                  </a:lnTo>
                  <a:cubicBezTo>
                    <a:pt x="2735" y="23688"/>
                    <a:pt x="2741" y="23692"/>
                    <a:pt x="2748" y="23692"/>
                  </a:cubicBezTo>
                  <a:cubicBezTo>
                    <a:pt x="2750" y="23692"/>
                    <a:pt x="2755" y="23690"/>
                    <a:pt x="2757" y="23688"/>
                  </a:cubicBezTo>
                  <a:cubicBezTo>
                    <a:pt x="2766" y="23681"/>
                    <a:pt x="2768" y="23670"/>
                    <a:pt x="2763" y="23661"/>
                  </a:cubicBezTo>
                  <a:lnTo>
                    <a:pt x="2715" y="23593"/>
                  </a:lnTo>
                  <a:cubicBezTo>
                    <a:pt x="2712" y="23588"/>
                    <a:pt x="2707" y="23585"/>
                    <a:pt x="2700" y="23585"/>
                  </a:cubicBezTo>
                  <a:close/>
                  <a:moveTo>
                    <a:pt x="27348" y="23646"/>
                  </a:moveTo>
                  <a:cubicBezTo>
                    <a:pt x="27341" y="23646"/>
                    <a:pt x="27335" y="23649"/>
                    <a:pt x="27330" y="23655"/>
                  </a:cubicBezTo>
                  <a:lnTo>
                    <a:pt x="27284" y="23721"/>
                  </a:lnTo>
                  <a:cubicBezTo>
                    <a:pt x="27277" y="23730"/>
                    <a:pt x="27280" y="23743"/>
                    <a:pt x="27288" y="23749"/>
                  </a:cubicBezTo>
                  <a:cubicBezTo>
                    <a:pt x="27291" y="23752"/>
                    <a:pt x="27295" y="23752"/>
                    <a:pt x="27299" y="23752"/>
                  </a:cubicBezTo>
                  <a:lnTo>
                    <a:pt x="27299" y="23749"/>
                  </a:lnTo>
                  <a:cubicBezTo>
                    <a:pt x="27306" y="23749"/>
                    <a:pt x="27313" y="23747"/>
                    <a:pt x="27315" y="23743"/>
                  </a:cubicBezTo>
                  <a:lnTo>
                    <a:pt x="27363" y="23677"/>
                  </a:lnTo>
                  <a:cubicBezTo>
                    <a:pt x="27370" y="23668"/>
                    <a:pt x="27367" y="23655"/>
                    <a:pt x="27359" y="23648"/>
                  </a:cubicBezTo>
                  <a:cubicBezTo>
                    <a:pt x="27355" y="23647"/>
                    <a:pt x="27351" y="23646"/>
                    <a:pt x="27348" y="23646"/>
                  </a:cubicBezTo>
                  <a:close/>
                  <a:moveTo>
                    <a:pt x="2796" y="23722"/>
                  </a:moveTo>
                  <a:cubicBezTo>
                    <a:pt x="2781" y="23722"/>
                    <a:pt x="2769" y="23737"/>
                    <a:pt x="2777" y="23752"/>
                  </a:cubicBezTo>
                  <a:lnTo>
                    <a:pt x="2825" y="23820"/>
                  </a:lnTo>
                  <a:cubicBezTo>
                    <a:pt x="2829" y="23824"/>
                    <a:pt x="2836" y="23828"/>
                    <a:pt x="2843" y="23828"/>
                  </a:cubicBezTo>
                  <a:lnTo>
                    <a:pt x="2843" y="23824"/>
                  </a:lnTo>
                  <a:cubicBezTo>
                    <a:pt x="2844" y="23825"/>
                    <a:pt x="2845" y="23825"/>
                    <a:pt x="2846" y="23825"/>
                  </a:cubicBezTo>
                  <a:cubicBezTo>
                    <a:pt x="2848" y="23825"/>
                    <a:pt x="2850" y="23823"/>
                    <a:pt x="2854" y="23822"/>
                  </a:cubicBezTo>
                  <a:cubicBezTo>
                    <a:pt x="2862" y="23815"/>
                    <a:pt x="2865" y="23804"/>
                    <a:pt x="2858" y="23796"/>
                  </a:cubicBezTo>
                  <a:lnTo>
                    <a:pt x="2812" y="23730"/>
                  </a:lnTo>
                  <a:cubicBezTo>
                    <a:pt x="2807" y="23724"/>
                    <a:pt x="2801" y="23722"/>
                    <a:pt x="2796" y="23722"/>
                  </a:cubicBezTo>
                  <a:close/>
                  <a:moveTo>
                    <a:pt x="27251" y="23779"/>
                  </a:moveTo>
                  <a:cubicBezTo>
                    <a:pt x="27245" y="23779"/>
                    <a:pt x="27240" y="23781"/>
                    <a:pt x="27236" y="23787"/>
                  </a:cubicBezTo>
                  <a:lnTo>
                    <a:pt x="27187" y="23853"/>
                  </a:lnTo>
                  <a:cubicBezTo>
                    <a:pt x="27178" y="23866"/>
                    <a:pt x="27187" y="23886"/>
                    <a:pt x="27205" y="23886"/>
                  </a:cubicBezTo>
                  <a:lnTo>
                    <a:pt x="27205" y="23883"/>
                  </a:lnTo>
                  <a:cubicBezTo>
                    <a:pt x="27211" y="23883"/>
                    <a:pt x="27216" y="23879"/>
                    <a:pt x="27220" y="23875"/>
                  </a:cubicBezTo>
                  <a:lnTo>
                    <a:pt x="27269" y="23809"/>
                  </a:lnTo>
                  <a:cubicBezTo>
                    <a:pt x="27273" y="23800"/>
                    <a:pt x="27271" y="23789"/>
                    <a:pt x="27264" y="23782"/>
                  </a:cubicBezTo>
                  <a:cubicBezTo>
                    <a:pt x="27260" y="23780"/>
                    <a:pt x="27256" y="23779"/>
                    <a:pt x="27251" y="23779"/>
                  </a:cubicBezTo>
                  <a:close/>
                  <a:moveTo>
                    <a:pt x="2889" y="23855"/>
                  </a:moveTo>
                  <a:cubicBezTo>
                    <a:pt x="2885" y="23855"/>
                    <a:pt x="2881" y="23856"/>
                    <a:pt x="2878" y="23859"/>
                  </a:cubicBezTo>
                  <a:cubicBezTo>
                    <a:pt x="2869" y="23864"/>
                    <a:pt x="2867" y="23877"/>
                    <a:pt x="2873" y="23886"/>
                  </a:cubicBezTo>
                  <a:lnTo>
                    <a:pt x="2922" y="23952"/>
                  </a:lnTo>
                  <a:cubicBezTo>
                    <a:pt x="2926" y="23956"/>
                    <a:pt x="2933" y="23960"/>
                    <a:pt x="2937" y="23960"/>
                  </a:cubicBezTo>
                  <a:cubicBezTo>
                    <a:pt x="2955" y="23960"/>
                    <a:pt x="2963" y="23943"/>
                    <a:pt x="2952" y="23930"/>
                  </a:cubicBezTo>
                  <a:lnTo>
                    <a:pt x="2904" y="23861"/>
                  </a:lnTo>
                  <a:cubicBezTo>
                    <a:pt x="2900" y="23858"/>
                    <a:pt x="2895" y="23855"/>
                    <a:pt x="2889" y="23855"/>
                  </a:cubicBezTo>
                  <a:close/>
                  <a:moveTo>
                    <a:pt x="27154" y="23912"/>
                  </a:moveTo>
                  <a:cubicBezTo>
                    <a:pt x="27149" y="23912"/>
                    <a:pt x="27143" y="23914"/>
                    <a:pt x="27139" y="23919"/>
                  </a:cubicBezTo>
                  <a:lnTo>
                    <a:pt x="27091" y="23985"/>
                  </a:lnTo>
                  <a:cubicBezTo>
                    <a:pt x="27084" y="23996"/>
                    <a:pt x="27086" y="24007"/>
                    <a:pt x="27095" y="24013"/>
                  </a:cubicBezTo>
                  <a:cubicBezTo>
                    <a:pt x="27099" y="24015"/>
                    <a:pt x="27104" y="24017"/>
                    <a:pt x="27108" y="24017"/>
                  </a:cubicBezTo>
                  <a:lnTo>
                    <a:pt x="27108" y="24015"/>
                  </a:lnTo>
                  <a:cubicBezTo>
                    <a:pt x="27113" y="24015"/>
                    <a:pt x="27119" y="24013"/>
                    <a:pt x="27124" y="24011"/>
                  </a:cubicBezTo>
                  <a:lnTo>
                    <a:pt x="27172" y="23945"/>
                  </a:lnTo>
                  <a:cubicBezTo>
                    <a:pt x="27182" y="23929"/>
                    <a:pt x="27168" y="23912"/>
                    <a:pt x="27154" y="23912"/>
                  </a:cubicBezTo>
                  <a:close/>
                  <a:moveTo>
                    <a:pt x="2987" y="23985"/>
                  </a:moveTo>
                  <a:cubicBezTo>
                    <a:pt x="2973" y="23985"/>
                    <a:pt x="2959" y="24002"/>
                    <a:pt x="2970" y="24017"/>
                  </a:cubicBezTo>
                  <a:lnTo>
                    <a:pt x="3018" y="24083"/>
                  </a:lnTo>
                  <a:cubicBezTo>
                    <a:pt x="3023" y="24088"/>
                    <a:pt x="3029" y="24092"/>
                    <a:pt x="3036" y="24092"/>
                  </a:cubicBezTo>
                  <a:lnTo>
                    <a:pt x="3036" y="24088"/>
                  </a:lnTo>
                  <a:cubicBezTo>
                    <a:pt x="3040" y="24088"/>
                    <a:pt x="3045" y="24088"/>
                    <a:pt x="3047" y="24086"/>
                  </a:cubicBezTo>
                  <a:cubicBezTo>
                    <a:pt x="3056" y="24079"/>
                    <a:pt x="3058" y="24068"/>
                    <a:pt x="3051" y="24059"/>
                  </a:cubicBezTo>
                  <a:lnTo>
                    <a:pt x="3003" y="23993"/>
                  </a:lnTo>
                  <a:cubicBezTo>
                    <a:pt x="2999" y="23987"/>
                    <a:pt x="2993" y="23985"/>
                    <a:pt x="2987" y="23985"/>
                  </a:cubicBezTo>
                  <a:close/>
                  <a:moveTo>
                    <a:pt x="27058" y="24044"/>
                  </a:moveTo>
                  <a:cubicBezTo>
                    <a:pt x="27052" y="24044"/>
                    <a:pt x="27046" y="24047"/>
                    <a:pt x="27042" y="24053"/>
                  </a:cubicBezTo>
                  <a:lnTo>
                    <a:pt x="26992" y="24116"/>
                  </a:lnTo>
                  <a:cubicBezTo>
                    <a:pt x="26987" y="24125"/>
                    <a:pt x="26987" y="24138"/>
                    <a:pt x="26996" y="24145"/>
                  </a:cubicBezTo>
                  <a:cubicBezTo>
                    <a:pt x="27000" y="24147"/>
                    <a:pt x="27005" y="24147"/>
                    <a:pt x="27009" y="24149"/>
                  </a:cubicBezTo>
                  <a:lnTo>
                    <a:pt x="27009" y="24145"/>
                  </a:lnTo>
                  <a:cubicBezTo>
                    <a:pt x="27014" y="24145"/>
                    <a:pt x="27020" y="24145"/>
                    <a:pt x="27025" y="24141"/>
                  </a:cubicBezTo>
                  <a:lnTo>
                    <a:pt x="27073" y="24075"/>
                  </a:lnTo>
                  <a:cubicBezTo>
                    <a:pt x="27080" y="24066"/>
                    <a:pt x="27077" y="24055"/>
                    <a:pt x="27069" y="24048"/>
                  </a:cubicBezTo>
                  <a:cubicBezTo>
                    <a:pt x="27065" y="24046"/>
                    <a:pt x="27061" y="24044"/>
                    <a:pt x="27058" y="24044"/>
                  </a:cubicBezTo>
                  <a:close/>
                  <a:moveTo>
                    <a:pt x="3085" y="24115"/>
                  </a:moveTo>
                  <a:cubicBezTo>
                    <a:pt x="3081" y="24115"/>
                    <a:pt x="3077" y="24116"/>
                    <a:pt x="3073" y="24119"/>
                  </a:cubicBezTo>
                  <a:cubicBezTo>
                    <a:pt x="3065" y="24127"/>
                    <a:pt x="3062" y="24138"/>
                    <a:pt x="3069" y="24147"/>
                  </a:cubicBezTo>
                  <a:lnTo>
                    <a:pt x="3119" y="24213"/>
                  </a:lnTo>
                  <a:cubicBezTo>
                    <a:pt x="3124" y="24217"/>
                    <a:pt x="3128" y="24222"/>
                    <a:pt x="3135" y="24222"/>
                  </a:cubicBezTo>
                  <a:lnTo>
                    <a:pt x="3135" y="24220"/>
                  </a:lnTo>
                  <a:cubicBezTo>
                    <a:pt x="3139" y="24220"/>
                    <a:pt x="3144" y="24220"/>
                    <a:pt x="3148" y="24217"/>
                  </a:cubicBezTo>
                  <a:cubicBezTo>
                    <a:pt x="3157" y="24211"/>
                    <a:pt x="3159" y="24198"/>
                    <a:pt x="3152" y="24189"/>
                  </a:cubicBezTo>
                  <a:lnTo>
                    <a:pt x="3102" y="24123"/>
                  </a:lnTo>
                  <a:cubicBezTo>
                    <a:pt x="3098" y="24118"/>
                    <a:pt x="3091" y="24115"/>
                    <a:pt x="3085" y="24115"/>
                  </a:cubicBezTo>
                  <a:close/>
                  <a:moveTo>
                    <a:pt x="26960" y="24174"/>
                  </a:moveTo>
                  <a:cubicBezTo>
                    <a:pt x="26954" y="24174"/>
                    <a:pt x="26947" y="24177"/>
                    <a:pt x="26943" y="24182"/>
                  </a:cubicBezTo>
                  <a:lnTo>
                    <a:pt x="26893" y="24246"/>
                  </a:lnTo>
                  <a:cubicBezTo>
                    <a:pt x="26886" y="24255"/>
                    <a:pt x="26888" y="24268"/>
                    <a:pt x="26897" y="24275"/>
                  </a:cubicBezTo>
                  <a:cubicBezTo>
                    <a:pt x="26902" y="24277"/>
                    <a:pt x="26906" y="24279"/>
                    <a:pt x="26910" y="24279"/>
                  </a:cubicBezTo>
                  <a:lnTo>
                    <a:pt x="26908" y="24275"/>
                  </a:lnTo>
                  <a:lnTo>
                    <a:pt x="26908" y="24275"/>
                  </a:lnTo>
                  <a:cubicBezTo>
                    <a:pt x="26910" y="24275"/>
                    <a:pt x="26912" y="24275"/>
                    <a:pt x="26913" y="24275"/>
                  </a:cubicBezTo>
                  <a:cubicBezTo>
                    <a:pt x="26918" y="24275"/>
                    <a:pt x="26922" y="24273"/>
                    <a:pt x="26924" y="24270"/>
                  </a:cubicBezTo>
                  <a:lnTo>
                    <a:pt x="26974" y="24204"/>
                  </a:lnTo>
                  <a:cubicBezTo>
                    <a:pt x="26981" y="24196"/>
                    <a:pt x="26978" y="24185"/>
                    <a:pt x="26972" y="24178"/>
                  </a:cubicBezTo>
                  <a:cubicBezTo>
                    <a:pt x="26968" y="24175"/>
                    <a:pt x="26964" y="24174"/>
                    <a:pt x="26960" y="24174"/>
                  </a:cubicBezTo>
                  <a:close/>
                  <a:moveTo>
                    <a:pt x="3184" y="24247"/>
                  </a:moveTo>
                  <a:cubicBezTo>
                    <a:pt x="3180" y="24247"/>
                    <a:pt x="3176" y="24248"/>
                    <a:pt x="3172" y="24250"/>
                  </a:cubicBezTo>
                  <a:cubicBezTo>
                    <a:pt x="3166" y="24257"/>
                    <a:pt x="3163" y="24270"/>
                    <a:pt x="3170" y="24277"/>
                  </a:cubicBezTo>
                  <a:cubicBezTo>
                    <a:pt x="3185" y="24299"/>
                    <a:pt x="3203" y="24321"/>
                    <a:pt x="3221" y="24343"/>
                  </a:cubicBezTo>
                  <a:cubicBezTo>
                    <a:pt x="3225" y="24347"/>
                    <a:pt x="3229" y="24349"/>
                    <a:pt x="3236" y="24349"/>
                  </a:cubicBezTo>
                  <a:lnTo>
                    <a:pt x="3236" y="24347"/>
                  </a:lnTo>
                  <a:cubicBezTo>
                    <a:pt x="3238" y="24348"/>
                    <a:pt x="3240" y="24349"/>
                    <a:pt x="3243" y="24349"/>
                  </a:cubicBezTo>
                  <a:cubicBezTo>
                    <a:pt x="3245" y="24349"/>
                    <a:pt x="3247" y="24348"/>
                    <a:pt x="3249" y="24347"/>
                  </a:cubicBezTo>
                  <a:cubicBezTo>
                    <a:pt x="3258" y="24341"/>
                    <a:pt x="3260" y="24327"/>
                    <a:pt x="3251" y="24319"/>
                  </a:cubicBezTo>
                  <a:cubicBezTo>
                    <a:pt x="3236" y="24297"/>
                    <a:pt x="3218" y="24275"/>
                    <a:pt x="3201" y="24255"/>
                  </a:cubicBezTo>
                  <a:cubicBezTo>
                    <a:pt x="3197" y="24250"/>
                    <a:pt x="3190" y="24247"/>
                    <a:pt x="3184" y="24247"/>
                  </a:cubicBezTo>
                  <a:close/>
                  <a:moveTo>
                    <a:pt x="26857" y="24304"/>
                  </a:moveTo>
                  <a:cubicBezTo>
                    <a:pt x="26851" y="24304"/>
                    <a:pt x="26846" y="24306"/>
                    <a:pt x="26842" y="24310"/>
                  </a:cubicBezTo>
                  <a:lnTo>
                    <a:pt x="26792" y="24376"/>
                  </a:lnTo>
                  <a:cubicBezTo>
                    <a:pt x="26785" y="24385"/>
                    <a:pt x="26785" y="24396"/>
                    <a:pt x="26794" y="24402"/>
                  </a:cubicBezTo>
                  <a:cubicBezTo>
                    <a:pt x="26798" y="24404"/>
                    <a:pt x="26803" y="24407"/>
                    <a:pt x="26807" y="24407"/>
                  </a:cubicBezTo>
                  <a:lnTo>
                    <a:pt x="26807" y="24404"/>
                  </a:lnTo>
                  <a:cubicBezTo>
                    <a:pt x="26814" y="24404"/>
                    <a:pt x="26818" y="24402"/>
                    <a:pt x="26822" y="24400"/>
                  </a:cubicBezTo>
                  <a:cubicBezTo>
                    <a:pt x="26838" y="24378"/>
                    <a:pt x="26855" y="24356"/>
                    <a:pt x="26873" y="24334"/>
                  </a:cubicBezTo>
                  <a:cubicBezTo>
                    <a:pt x="26880" y="24325"/>
                    <a:pt x="26877" y="24314"/>
                    <a:pt x="26869" y="24308"/>
                  </a:cubicBezTo>
                  <a:cubicBezTo>
                    <a:pt x="26865" y="24305"/>
                    <a:pt x="26861" y="24304"/>
                    <a:pt x="26857" y="24304"/>
                  </a:cubicBezTo>
                  <a:close/>
                  <a:moveTo>
                    <a:pt x="3286" y="24375"/>
                  </a:moveTo>
                  <a:cubicBezTo>
                    <a:pt x="3282" y="24375"/>
                    <a:pt x="3277" y="24377"/>
                    <a:pt x="3273" y="24380"/>
                  </a:cubicBezTo>
                  <a:cubicBezTo>
                    <a:pt x="3265" y="24387"/>
                    <a:pt x="3262" y="24398"/>
                    <a:pt x="3269" y="24407"/>
                  </a:cubicBezTo>
                  <a:lnTo>
                    <a:pt x="3319" y="24470"/>
                  </a:lnTo>
                  <a:cubicBezTo>
                    <a:pt x="3324" y="24475"/>
                    <a:pt x="3330" y="24479"/>
                    <a:pt x="3337" y="24479"/>
                  </a:cubicBezTo>
                  <a:lnTo>
                    <a:pt x="3337" y="24475"/>
                  </a:lnTo>
                  <a:cubicBezTo>
                    <a:pt x="3339" y="24476"/>
                    <a:pt x="3341" y="24476"/>
                    <a:pt x="3343" y="24476"/>
                  </a:cubicBezTo>
                  <a:cubicBezTo>
                    <a:pt x="3345" y="24476"/>
                    <a:pt x="3347" y="24476"/>
                    <a:pt x="3348" y="24475"/>
                  </a:cubicBezTo>
                  <a:cubicBezTo>
                    <a:pt x="3357" y="24468"/>
                    <a:pt x="3359" y="24455"/>
                    <a:pt x="3350" y="24446"/>
                  </a:cubicBezTo>
                  <a:lnTo>
                    <a:pt x="3300" y="24382"/>
                  </a:lnTo>
                  <a:cubicBezTo>
                    <a:pt x="3296" y="24378"/>
                    <a:pt x="3291" y="24375"/>
                    <a:pt x="3286" y="24375"/>
                  </a:cubicBezTo>
                  <a:close/>
                  <a:moveTo>
                    <a:pt x="26754" y="24430"/>
                  </a:moveTo>
                  <a:cubicBezTo>
                    <a:pt x="26749" y="24430"/>
                    <a:pt x="26744" y="24432"/>
                    <a:pt x="26739" y="24437"/>
                  </a:cubicBezTo>
                  <a:cubicBezTo>
                    <a:pt x="26724" y="24457"/>
                    <a:pt x="26706" y="24479"/>
                    <a:pt x="26688" y="24501"/>
                  </a:cubicBezTo>
                  <a:cubicBezTo>
                    <a:pt x="26677" y="24514"/>
                    <a:pt x="26686" y="24534"/>
                    <a:pt x="26704" y="24534"/>
                  </a:cubicBezTo>
                  <a:lnTo>
                    <a:pt x="26706" y="24532"/>
                  </a:lnTo>
                  <a:cubicBezTo>
                    <a:pt x="26710" y="24532"/>
                    <a:pt x="26717" y="24530"/>
                    <a:pt x="26721" y="24525"/>
                  </a:cubicBezTo>
                  <a:cubicBezTo>
                    <a:pt x="26737" y="24505"/>
                    <a:pt x="26754" y="24483"/>
                    <a:pt x="26772" y="24461"/>
                  </a:cubicBezTo>
                  <a:cubicBezTo>
                    <a:pt x="26782" y="24447"/>
                    <a:pt x="26769" y="24430"/>
                    <a:pt x="26754" y="24430"/>
                  </a:cubicBezTo>
                  <a:close/>
                  <a:moveTo>
                    <a:pt x="3386" y="24499"/>
                  </a:moveTo>
                  <a:cubicBezTo>
                    <a:pt x="3382" y="24499"/>
                    <a:pt x="3378" y="24501"/>
                    <a:pt x="3374" y="24503"/>
                  </a:cubicBezTo>
                  <a:cubicBezTo>
                    <a:pt x="3366" y="24512"/>
                    <a:pt x="3366" y="24523"/>
                    <a:pt x="3372" y="24534"/>
                  </a:cubicBezTo>
                  <a:lnTo>
                    <a:pt x="3425" y="24596"/>
                  </a:lnTo>
                  <a:cubicBezTo>
                    <a:pt x="3427" y="24600"/>
                    <a:pt x="3434" y="24604"/>
                    <a:pt x="3440" y="24604"/>
                  </a:cubicBezTo>
                  <a:lnTo>
                    <a:pt x="3440" y="24602"/>
                  </a:lnTo>
                  <a:cubicBezTo>
                    <a:pt x="3445" y="24602"/>
                    <a:pt x="3449" y="24602"/>
                    <a:pt x="3451" y="24600"/>
                  </a:cubicBezTo>
                  <a:cubicBezTo>
                    <a:pt x="3460" y="24591"/>
                    <a:pt x="3462" y="24578"/>
                    <a:pt x="3454" y="24571"/>
                  </a:cubicBezTo>
                  <a:lnTo>
                    <a:pt x="3403" y="24508"/>
                  </a:lnTo>
                  <a:cubicBezTo>
                    <a:pt x="3399" y="24502"/>
                    <a:pt x="3393" y="24499"/>
                    <a:pt x="3386" y="24499"/>
                  </a:cubicBezTo>
                  <a:close/>
                  <a:moveTo>
                    <a:pt x="26651" y="24556"/>
                  </a:moveTo>
                  <a:cubicBezTo>
                    <a:pt x="26646" y="24556"/>
                    <a:pt x="26640" y="24558"/>
                    <a:pt x="26636" y="24563"/>
                  </a:cubicBezTo>
                  <a:lnTo>
                    <a:pt x="26585" y="24626"/>
                  </a:lnTo>
                  <a:cubicBezTo>
                    <a:pt x="26576" y="24633"/>
                    <a:pt x="26578" y="24646"/>
                    <a:pt x="26587" y="24655"/>
                  </a:cubicBezTo>
                  <a:cubicBezTo>
                    <a:pt x="26592" y="24657"/>
                    <a:pt x="26596" y="24659"/>
                    <a:pt x="26600" y="24659"/>
                  </a:cubicBezTo>
                  <a:cubicBezTo>
                    <a:pt x="26607" y="24657"/>
                    <a:pt x="26611" y="24655"/>
                    <a:pt x="26614" y="24650"/>
                  </a:cubicBezTo>
                  <a:lnTo>
                    <a:pt x="26666" y="24587"/>
                  </a:lnTo>
                  <a:cubicBezTo>
                    <a:pt x="26673" y="24578"/>
                    <a:pt x="26671" y="24567"/>
                    <a:pt x="26664" y="24560"/>
                  </a:cubicBezTo>
                  <a:cubicBezTo>
                    <a:pt x="26660" y="24557"/>
                    <a:pt x="26656" y="24556"/>
                    <a:pt x="26651" y="24556"/>
                  </a:cubicBezTo>
                  <a:close/>
                  <a:moveTo>
                    <a:pt x="3490" y="24625"/>
                  </a:moveTo>
                  <a:cubicBezTo>
                    <a:pt x="3486" y="24625"/>
                    <a:pt x="3482" y="24626"/>
                    <a:pt x="3480" y="24628"/>
                  </a:cubicBezTo>
                  <a:cubicBezTo>
                    <a:pt x="3471" y="24637"/>
                    <a:pt x="3469" y="24650"/>
                    <a:pt x="3475" y="24659"/>
                  </a:cubicBezTo>
                  <a:lnTo>
                    <a:pt x="3528" y="24721"/>
                  </a:lnTo>
                  <a:cubicBezTo>
                    <a:pt x="3533" y="24725"/>
                    <a:pt x="3539" y="24727"/>
                    <a:pt x="3544" y="24727"/>
                  </a:cubicBezTo>
                  <a:lnTo>
                    <a:pt x="3546" y="24727"/>
                  </a:lnTo>
                  <a:cubicBezTo>
                    <a:pt x="3550" y="24727"/>
                    <a:pt x="3552" y="24725"/>
                    <a:pt x="3557" y="24723"/>
                  </a:cubicBezTo>
                  <a:cubicBezTo>
                    <a:pt x="3566" y="24716"/>
                    <a:pt x="3566" y="24703"/>
                    <a:pt x="3559" y="24694"/>
                  </a:cubicBezTo>
                  <a:lnTo>
                    <a:pt x="3506" y="24633"/>
                  </a:lnTo>
                  <a:cubicBezTo>
                    <a:pt x="3502" y="24628"/>
                    <a:pt x="3496" y="24625"/>
                    <a:pt x="3490" y="24625"/>
                  </a:cubicBezTo>
                  <a:close/>
                  <a:moveTo>
                    <a:pt x="26547" y="24681"/>
                  </a:moveTo>
                  <a:cubicBezTo>
                    <a:pt x="26542" y="24681"/>
                    <a:pt x="26537" y="24683"/>
                    <a:pt x="26532" y="24688"/>
                  </a:cubicBezTo>
                  <a:lnTo>
                    <a:pt x="26480" y="24752"/>
                  </a:lnTo>
                  <a:cubicBezTo>
                    <a:pt x="26473" y="24758"/>
                    <a:pt x="26473" y="24771"/>
                    <a:pt x="26482" y="24778"/>
                  </a:cubicBezTo>
                  <a:cubicBezTo>
                    <a:pt x="26486" y="24782"/>
                    <a:pt x="26491" y="24782"/>
                    <a:pt x="26495" y="24782"/>
                  </a:cubicBezTo>
                  <a:lnTo>
                    <a:pt x="26495" y="24785"/>
                  </a:lnTo>
                  <a:cubicBezTo>
                    <a:pt x="26502" y="24785"/>
                    <a:pt x="26506" y="24782"/>
                    <a:pt x="26510" y="24778"/>
                  </a:cubicBezTo>
                  <a:cubicBezTo>
                    <a:pt x="26528" y="24758"/>
                    <a:pt x="26546" y="24736"/>
                    <a:pt x="26563" y="24716"/>
                  </a:cubicBezTo>
                  <a:cubicBezTo>
                    <a:pt x="26576" y="24700"/>
                    <a:pt x="26562" y="24681"/>
                    <a:pt x="26547" y="24681"/>
                  </a:cubicBezTo>
                  <a:close/>
                  <a:moveTo>
                    <a:pt x="3597" y="24749"/>
                  </a:moveTo>
                  <a:cubicBezTo>
                    <a:pt x="3592" y="24749"/>
                    <a:pt x="3587" y="24751"/>
                    <a:pt x="3583" y="24754"/>
                  </a:cubicBezTo>
                  <a:cubicBezTo>
                    <a:pt x="3574" y="24760"/>
                    <a:pt x="3574" y="24774"/>
                    <a:pt x="3581" y="24782"/>
                  </a:cubicBezTo>
                  <a:cubicBezTo>
                    <a:pt x="3599" y="24804"/>
                    <a:pt x="3616" y="24824"/>
                    <a:pt x="3636" y="24844"/>
                  </a:cubicBezTo>
                  <a:cubicBezTo>
                    <a:pt x="3638" y="24848"/>
                    <a:pt x="3645" y="24853"/>
                    <a:pt x="3651" y="24853"/>
                  </a:cubicBezTo>
                  <a:cubicBezTo>
                    <a:pt x="3669" y="24853"/>
                    <a:pt x="3678" y="24831"/>
                    <a:pt x="3667" y="24817"/>
                  </a:cubicBezTo>
                  <a:lnTo>
                    <a:pt x="3612" y="24756"/>
                  </a:lnTo>
                  <a:cubicBezTo>
                    <a:pt x="3608" y="24751"/>
                    <a:pt x="3603" y="24749"/>
                    <a:pt x="3597" y="24749"/>
                  </a:cubicBezTo>
                  <a:close/>
                  <a:moveTo>
                    <a:pt x="26441" y="24805"/>
                  </a:moveTo>
                  <a:cubicBezTo>
                    <a:pt x="26436" y="24805"/>
                    <a:pt x="26431" y="24807"/>
                    <a:pt x="26427" y="24811"/>
                  </a:cubicBezTo>
                  <a:lnTo>
                    <a:pt x="26372" y="24872"/>
                  </a:lnTo>
                  <a:cubicBezTo>
                    <a:pt x="26361" y="24886"/>
                    <a:pt x="26370" y="24908"/>
                    <a:pt x="26387" y="24908"/>
                  </a:cubicBezTo>
                  <a:lnTo>
                    <a:pt x="26389" y="24908"/>
                  </a:lnTo>
                  <a:cubicBezTo>
                    <a:pt x="26394" y="24908"/>
                    <a:pt x="26398" y="24903"/>
                    <a:pt x="26400" y="24899"/>
                  </a:cubicBezTo>
                  <a:lnTo>
                    <a:pt x="26455" y="24837"/>
                  </a:lnTo>
                  <a:cubicBezTo>
                    <a:pt x="26462" y="24828"/>
                    <a:pt x="26462" y="24815"/>
                    <a:pt x="26453" y="24809"/>
                  </a:cubicBezTo>
                  <a:cubicBezTo>
                    <a:pt x="26450" y="24806"/>
                    <a:pt x="26445" y="24805"/>
                    <a:pt x="26441" y="24805"/>
                  </a:cubicBezTo>
                  <a:close/>
                  <a:moveTo>
                    <a:pt x="3702" y="24871"/>
                  </a:moveTo>
                  <a:cubicBezTo>
                    <a:pt x="3687" y="24871"/>
                    <a:pt x="3673" y="24891"/>
                    <a:pt x="3686" y="24905"/>
                  </a:cubicBezTo>
                  <a:lnTo>
                    <a:pt x="3741" y="24967"/>
                  </a:lnTo>
                  <a:cubicBezTo>
                    <a:pt x="3746" y="24971"/>
                    <a:pt x="3752" y="24974"/>
                    <a:pt x="3757" y="24976"/>
                  </a:cubicBezTo>
                  <a:lnTo>
                    <a:pt x="3759" y="24976"/>
                  </a:lnTo>
                  <a:cubicBezTo>
                    <a:pt x="3763" y="24976"/>
                    <a:pt x="3768" y="24974"/>
                    <a:pt x="3772" y="24969"/>
                  </a:cubicBezTo>
                  <a:cubicBezTo>
                    <a:pt x="3781" y="24963"/>
                    <a:pt x="3781" y="24949"/>
                    <a:pt x="3772" y="24941"/>
                  </a:cubicBezTo>
                  <a:lnTo>
                    <a:pt x="3717" y="24879"/>
                  </a:lnTo>
                  <a:cubicBezTo>
                    <a:pt x="3713" y="24873"/>
                    <a:pt x="3707" y="24871"/>
                    <a:pt x="3702" y="24871"/>
                  </a:cubicBezTo>
                  <a:close/>
                  <a:moveTo>
                    <a:pt x="26334" y="24927"/>
                  </a:moveTo>
                  <a:cubicBezTo>
                    <a:pt x="26329" y="24927"/>
                    <a:pt x="26324" y="24929"/>
                    <a:pt x="26319" y="24934"/>
                  </a:cubicBezTo>
                  <a:lnTo>
                    <a:pt x="26264" y="24996"/>
                  </a:lnTo>
                  <a:cubicBezTo>
                    <a:pt x="26258" y="25004"/>
                    <a:pt x="26258" y="25017"/>
                    <a:pt x="26266" y="25024"/>
                  </a:cubicBezTo>
                  <a:cubicBezTo>
                    <a:pt x="26271" y="25028"/>
                    <a:pt x="26275" y="25031"/>
                    <a:pt x="26280" y="25031"/>
                  </a:cubicBezTo>
                  <a:lnTo>
                    <a:pt x="26282" y="25031"/>
                  </a:lnTo>
                  <a:cubicBezTo>
                    <a:pt x="26286" y="25031"/>
                    <a:pt x="26293" y="25028"/>
                    <a:pt x="26295" y="25022"/>
                  </a:cubicBezTo>
                  <a:lnTo>
                    <a:pt x="26350" y="24960"/>
                  </a:lnTo>
                  <a:cubicBezTo>
                    <a:pt x="26359" y="24954"/>
                    <a:pt x="26357" y="24941"/>
                    <a:pt x="26348" y="24932"/>
                  </a:cubicBezTo>
                  <a:cubicBezTo>
                    <a:pt x="26344" y="24929"/>
                    <a:pt x="26339" y="24927"/>
                    <a:pt x="26334" y="24927"/>
                  </a:cubicBezTo>
                  <a:close/>
                  <a:moveTo>
                    <a:pt x="3813" y="24995"/>
                  </a:moveTo>
                  <a:cubicBezTo>
                    <a:pt x="3808" y="24995"/>
                    <a:pt x="3803" y="24997"/>
                    <a:pt x="3799" y="25000"/>
                  </a:cubicBezTo>
                  <a:cubicBezTo>
                    <a:pt x="3790" y="25006"/>
                    <a:pt x="3790" y="25020"/>
                    <a:pt x="3796" y="25028"/>
                  </a:cubicBezTo>
                  <a:lnTo>
                    <a:pt x="3851" y="25090"/>
                  </a:lnTo>
                  <a:cubicBezTo>
                    <a:pt x="3856" y="25094"/>
                    <a:pt x="3860" y="25097"/>
                    <a:pt x="3867" y="25097"/>
                  </a:cubicBezTo>
                  <a:cubicBezTo>
                    <a:pt x="3884" y="25097"/>
                    <a:pt x="3893" y="25075"/>
                    <a:pt x="3882" y="25064"/>
                  </a:cubicBezTo>
                  <a:lnTo>
                    <a:pt x="3827" y="25002"/>
                  </a:lnTo>
                  <a:cubicBezTo>
                    <a:pt x="3824" y="24997"/>
                    <a:pt x="3818" y="24995"/>
                    <a:pt x="3813" y="24995"/>
                  </a:cubicBezTo>
                  <a:close/>
                  <a:moveTo>
                    <a:pt x="26226" y="25048"/>
                  </a:moveTo>
                  <a:cubicBezTo>
                    <a:pt x="26220" y="25048"/>
                    <a:pt x="26214" y="25051"/>
                    <a:pt x="26209" y="25057"/>
                  </a:cubicBezTo>
                  <a:lnTo>
                    <a:pt x="26154" y="25116"/>
                  </a:lnTo>
                  <a:cubicBezTo>
                    <a:pt x="26143" y="25130"/>
                    <a:pt x="26152" y="25152"/>
                    <a:pt x="26170" y="25152"/>
                  </a:cubicBezTo>
                  <a:lnTo>
                    <a:pt x="26172" y="25154"/>
                  </a:lnTo>
                  <a:cubicBezTo>
                    <a:pt x="26176" y="25152"/>
                    <a:pt x="26183" y="25149"/>
                    <a:pt x="26185" y="25145"/>
                  </a:cubicBezTo>
                  <a:cubicBezTo>
                    <a:pt x="26205" y="25125"/>
                    <a:pt x="26222" y="25105"/>
                    <a:pt x="26240" y="25083"/>
                  </a:cubicBezTo>
                  <a:cubicBezTo>
                    <a:pt x="26256" y="25069"/>
                    <a:pt x="26242" y="25048"/>
                    <a:pt x="26226" y="25048"/>
                  </a:cubicBezTo>
                  <a:close/>
                  <a:moveTo>
                    <a:pt x="3923" y="25117"/>
                  </a:moveTo>
                  <a:cubicBezTo>
                    <a:pt x="3908" y="25117"/>
                    <a:pt x="3895" y="25135"/>
                    <a:pt x="3906" y="25152"/>
                  </a:cubicBezTo>
                  <a:lnTo>
                    <a:pt x="3961" y="25211"/>
                  </a:lnTo>
                  <a:cubicBezTo>
                    <a:pt x="3966" y="25215"/>
                    <a:pt x="3970" y="25217"/>
                    <a:pt x="3977" y="25217"/>
                  </a:cubicBezTo>
                  <a:lnTo>
                    <a:pt x="3977" y="25220"/>
                  </a:lnTo>
                  <a:cubicBezTo>
                    <a:pt x="3983" y="25220"/>
                    <a:pt x="3988" y="25217"/>
                    <a:pt x="3992" y="25213"/>
                  </a:cubicBezTo>
                  <a:cubicBezTo>
                    <a:pt x="4001" y="25204"/>
                    <a:pt x="4001" y="25191"/>
                    <a:pt x="3992" y="25185"/>
                  </a:cubicBezTo>
                  <a:lnTo>
                    <a:pt x="3937" y="25123"/>
                  </a:lnTo>
                  <a:cubicBezTo>
                    <a:pt x="3933" y="25119"/>
                    <a:pt x="3928" y="25117"/>
                    <a:pt x="3923" y="25117"/>
                  </a:cubicBezTo>
                  <a:close/>
                  <a:moveTo>
                    <a:pt x="26113" y="25174"/>
                  </a:moveTo>
                  <a:cubicBezTo>
                    <a:pt x="26109" y="25174"/>
                    <a:pt x="26105" y="25176"/>
                    <a:pt x="26102" y="25180"/>
                  </a:cubicBezTo>
                  <a:lnTo>
                    <a:pt x="26047" y="25239"/>
                  </a:lnTo>
                  <a:cubicBezTo>
                    <a:pt x="26038" y="25248"/>
                    <a:pt x="26038" y="25259"/>
                    <a:pt x="26047" y="25268"/>
                  </a:cubicBezTo>
                  <a:cubicBezTo>
                    <a:pt x="26049" y="25270"/>
                    <a:pt x="26055" y="25272"/>
                    <a:pt x="26060" y="25272"/>
                  </a:cubicBezTo>
                  <a:lnTo>
                    <a:pt x="26060" y="25275"/>
                  </a:lnTo>
                  <a:cubicBezTo>
                    <a:pt x="26066" y="25275"/>
                    <a:pt x="26073" y="25272"/>
                    <a:pt x="26075" y="25268"/>
                  </a:cubicBezTo>
                  <a:lnTo>
                    <a:pt x="26130" y="25206"/>
                  </a:lnTo>
                  <a:cubicBezTo>
                    <a:pt x="26145" y="25195"/>
                    <a:pt x="26128" y="25174"/>
                    <a:pt x="26113" y="25174"/>
                  </a:cubicBezTo>
                  <a:close/>
                  <a:moveTo>
                    <a:pt x="4033" y="25237"/>
                  </a:moveTo>
                  <a:cubicBezTo>
                    <a:pt x="4018" y="25237"/>
                    <a:pt x="4003" y="25257"/>
                    <a:pt x="4018" y="25272"/>
                  </a:cubicBezTo>
                  <a:cubicBezTo>
                    <a:pt x="4036" y="25292"/>
                    <a:pt x="4054" y="25312"/>
                    <a:pt x="4073" y="25332"/>
                  </a:cubicBezTo>
                  <a:cubicBezTo>
                    <a:pt x="4078" y="25336"/>
                    <a:pt x="4082" y="25338"/>
                    <a:pt x="4089" y="25338"/>
                  </a:cubicBezTo>
                  <a:lnTo>
                    <a:pt x="4089" y="25341"/>
                  </a:lnTo>
                  <a:cubicBezTo>
                    <a:pt x="4095" y="25341"/>
                    <a:pt x="4100" y="25338"/>
                    <a:pt x="4102" y="25334"/>
                  </a:cubicBezTo>
                  <a:cubicBezTo>
                    <a:pt x="4111" y="25325"/>
                    <a:pt x="4111" y="25312"/>
                    <a:pt x="4102" y="25303"/>
                  </a:cubicBezTo>
                  <a:lnTo>
                    <a:pt x="4047" y="25244"/>
                  </a:lnTo>
                  <a:cubicBezTo>
                    <a:pt x="4043" y="25239"/>
                    <a:pt x="4038" y="25237"/>
                    <a:pt x="4033" y="25237"/>
                  </a:cubicBezTo>
                  <a:close/>
                  <a:moveTo>
                    <a:pt x="26003" y="25294"/>
                  </a:moveTo>
                  <a:cubicBezTo>
                    <a:pt x="25998" y="25294"/>
                    <a:pt x="25993" y="25295"/>
                    <a:pt x="25989" y="25299"/>
                  </a:cubicBezTo>
                  <a:lnTo>
                    <a:pt x="25935" y="25358"/>
                  </a:lnTo>
                  <a:cubicBezTo>
                    <a:pt x="25926" y="25367"/>
                    <a:pt x="25926" y="25380"/>
                    <a:pt x="25935" y="25387"/>
                  </a:cubicBezTo>
                  <a:cubicBezTo>
                    <a:pt x="25937" y="25391"/>
                    <a:pt x="25943" y="25393"/>
                    <a:pt x="25948" y="25393"/>
                  </a:cubicBezTo>
                  <a:cubicBezTo>
                    <a:pt x="25954" y="25393"/>
                    <a:pt x="25959" y="25391"/>
                    <a:pt x="25961" y="25387"/>
                  </a:cubicBezTo>
                  <a:cubicBezTo>
                    <a:pt x="25978" y="25367"/>
                    <a:pt x="25998" y="25347"/>
                    <a:pt x="26016" y="25327"/>
                  </a:cubicBezTo>
                  <a:cubicBezTo>
                    <a:pt x="26025" y="25321"/>
                    <a:pt x="26025" y="25308"/>
                    <a:pt x="26016" y="25299"/>
                  </a:cubicBezTo>
                  <a:cubicBezTo>
                    <a:pt x="26013" y="25295"/>
                    <a:pt x="26008" y="25294"/>
                    <a:pt x="26003" y="25294"/>
                  </a:cubicBezTo>
                  <a:close/>
                  <a:moveTo>
                    <a:pt x="4144" y="25360"/>
                  </a:moveTo>
                  <a:cubicBezTo>
                    <a:pt x="4139" y="25360"/>
                    <a:pt x="4134" y="25361"/>
                    <a:pt x="4130" y="25365"/>
                  </a:cubicBezTo>
                  <a:cubicBezTo>
                    <a:pt x="4122" y="25374"/>
                    <a:pt x="4122" y="25385"/>
                    <a:pt x="4130" y="25393"/>
                  </a:cubicBezTo>
                  <a:lnTo>
                    <a:pt x="4185" y="25453"/>
                  </a:lnTo>
                  <a:cubicBezTo>
                    <a:pt x="4190" y="25455"/>
                    <a:pt x="4194" y="25457"/>
                    <a:pt x="4201" y="25459"/>
                  </a:cubicBezTo>
                  <a:cubicBezTo>
                    <a:pt x="4205" y="25459"/>
                    <a:pt x="4212" y="25457"/>
                    <a:pt x="4214" y="25453"/>
                  </a:cubicBezTo>
                  <a:cubicBezTo>
                    <a:pt x="4223" y="25446"/>
                    <a:pt x="4223" y="25433"/>
                    <a:pt x="4214" y="25424"/>
                  </a:cubicBezTo>
                  <a:lnTo>
                    <a:pt x="4159" y="25365"/>
                  </a:lnTo>
                  <a:cubicBezTo>
                    <a:pt x="4155" y="25361"/>
                    <a:pt x="4149" y="25360"/>
                    <a:pt x="4144" y="25360"/>
                  </a:cubicBezTo>
                  <a:close/>
                  <a:moveTo>
                    <a:pt x="25892" y="25413"/>
                  </a:moveTo>
                  <a:cubicBezTo>
                    <a:pt x="25887" y="25413"/>
                    <a:pt x="25882" y="25414"/>
                    <a:pt x="25877" y="25417"/>
                  </a:cubicBezTo>
                  <a:lnTo>
                    <a:pt x="25822" y="25477"/>
                  </a:lnTo>
                  <a:cubicBezTo>
                    <a:pt x="25809" y="25490"/>
                    <a:pt x="25818" y="25512"/>
                    <a:pt x="25836" y="25512"/>
                  </a:cubicBezTo>
                  <a:cubicBezTo>
                    <a:pt x="25840" y="25512"/>
                    <a:pt x="25844" y="25510"/>
                    <a:pt x="25849" y="25505"/>
                  </a:cubicBezTo>
                  <a:lnTo>
                    <a:pt x="25906" y="25446"/>
                  </a:lnTo>
                  <a:cubicBezTo>
                    <a:pt x="25915" y="25439"/>
                    <a:pt x="25915" y="25426"/>
                    <a:pt x="25906" y="25417"/>
                  </a:cubicBezTo>
                  <a:cubicBezTo>
                    <a:pt x="25902" y="25414"/>
                    <a:pt x="25897" y="25413"/>
                    <a:pt x="25892" y="25413"/>
                  </a:cubicBezTo>
                  <a:close/>
                  <a:moveTo>
                    <a:pt x="4263" y="25477"/>
                  </a:moveTo>
                  <a:cubicBezTo>
                    <a:pt x="4249" y="25477"/>
                    <a:pt x="4229" y="25500"/>
                    <a:pt x="4245" y="25512"/>
                  </a:cubicBezTo>
                  <a:lnTo>
                    <a:pt x="4302" y="25569"/>
                  </a:lnTo>
                  <a:cubicBezTo>
                    <a:pt x="4306" y="25574"/>
                    <a:pt x="4311" y="25576"/>
                    <a:pt x="4317" y="25576"/>
                  </a:cubicBezTo>
                  <a:lnTo>
                    <a:pt x="4317" y="25578"/>
                  </a:lnTo>
                  <a:cubicBezTo>
                    <a:pt x="4335" y="25578"/>
                    <a:pt x="4344" y="25556"/>
                    <a:pt x="4330" y="25543"/>
                  </a:cubicBezTo>
                  <a:lnTo>
                    <a:pt x="4273" y="25483"/>
                  </a:lnTo>
                  <a:cubicBezTo>
                    <a:pt x="4271" y="25479"/>
                    <a:pt x="4267" y="25477"/>
                    <a:pt x="4263" y="25477"/>
                  </a:cubicBezTo>
                  <a:close/>
                  <a:moveTo>
                    <a:pt x="25778" y="25530"/>
                  </a:moveTo>
                  <a:cubicBezTo>
                    <a:pt x="25773" y="25530"/>
                    <a:pt x="25768" y="25532"/>
                    <a:pt x="25763" y="25536"/>
                  </a:cubicBezTo>
                  <a:lnTo>
                    <a:pt x="25706" y="25593"/>
                  </a:lnTo>
                  <a:cubicBezTo>
                    <a:pt x="25695" y="25606"/>
                    <a:pt x="25704" y="25628"/>
                    <a:pt x="25721" y="25628"/>
                  </a:cubicBezTo>
                  <a:cubicBezTo>
                    <a:pt x="25726" y="25628"/>
                    <a:pt x="25732" y="25626"/>
                    <a:pt x="25737" y="25624"/>
                  </a:cubicBezTo>
                  <a:lnTo>
                    <a:pt x="25794" y="25565"/>
                  </a:lnTo>
                  <a:cubicBezTo>
                    <a:pt x="25800" y="25556"/>
                    <a:pt x="25800" y="25543"/>
                    <a:pt x="25794" y="25536"/>
                  </a:cubicBezTo>
                  <a:cubicBezTo>
                    <a:pt x="25789" y="25532"/>
                    <a:pt x="25784" y="25530"/>
                    <a:pt x="25778" y="25530"/>
                  </a:cubicBezTo>
                  <a:close/>
                  <a:moveTo>
                    <a:pt x="4371" y="25591"/>
                  </a:moveTo>
                  <a:cubicBezTo>
                    <a:pt x="4355" y="25591"/>
                    <a:pt x="4341" y="25614"/>
                    <a:pt x="4359" y="25628"/>
                  </a:cubicBezTo>
                  <a:lnTo>
                    <a:pt x="4416" y="25686"/>
                  </a:lnTo>
                  <a:cubicBezTo>
                    <a:pt x="4421" y="25690"/>
                    <a:pt x="4425" y="25692"/>
                    <a:pt x="4432" y="25692"/>
                  </a:cubicBezTo>
                  <a:cubicBezTo>
                    <a:pt x="4449" y="25692"/>
                    <a:pt x="4458" y="25670"/>
                    <a:pt x="4445" y="25657"/>
                  </a:cubicBezTo>
                  <a:cubicBezTo>
                    <a:pt x="4425" y="25637"/>
                    <a:pt x="4407" y="25620"/>
                    <a:pt x="4388" y="25600"/>
                  </a:cubicBezTo>
                  <a:cubicBezTo>
                    <a:pt x="4383" y="25594"/>
                    <a:pt x="4377" y="25591"/>
                    <a:pt x="4371" y="25591"/>
                  </a:cubicBezTo>
                  <a:close/>
                  <a:moveTo>
                    <a:pt x="25659" y="25649"/>
                  </a:moveTo>
                  <a:cubicBezTo>
                    <a:pt x="25656" y="25649"/>
                    <a:pt x="25652" y="25650"/>
                    <a:pt x="25649" y="25653"/>
                  </a:cubicBezTo>
                  <a:lnTo>
                    <a:pt x="25589" y="25710"/>
                  </a:lnTo>
                  <a:cubicBezTo>
                    <a:pt x="25578" y="25723"/>
                    <a:pt x="25587" y="25745"/>
                    <a:pt x="25605" y="25745"/>
                  </a:cubicBezTo>
                  <a:cubicBezTo>
                    <a:pt x="25609" y="25743"/>
                    <a:pt x="25614" y="25741"/>
                    <a:pt x="25618" y="25738"/>
                  </a:cubicBezTo>
                  <a:lnTo>
                    <a:pt x="25675" y="25679"/>
                  </a:lnTo>
                  <a:cubicBezTo>
                    <a:pt x="25684" y="25665"/>
                    <a:pt x="25673" y="25649"/>
                    <a:pt x="25659" y="25649"/>
                  </a:cubicBezTo>
                  <a:close/>
                  <a:moveTo>
                    <a:pt x="4491" y="25710"/>
                  </a:moveTo>
                  <a:cubicBezTo>
                    <a:pt x="4475" y="25710"/>
                    <a:pt x="4462" y="25729"/>
                    <a:pt x="4475" y="25745"/>
                  </a:cubicBezTo>
                  <a:lnTo>
                    <a:pt x="4533" y="25802"/>
                  </a:lnTo>
                  <a:cubicBezTo>
                    <a:pt x="4537" y="25806"/>
                    <a:pt x="4541" y="25809"/>
                    <a:pt x="4548" y="25809"/>
                  </a:cubicBezTo>
                  <a:cubicBezTo>
                    <a:pt x="4552" y="25806"/>
                    <a:pt x="4557" y="25804"/>
                    <a:pt x="4561" y="25802"/>
                  </a:cubicBezTo>
                  <a:cubicBezTo>
                    <a:pt x="4570" y="25793"/>
                    <a:pt x="4570" y="25780"/>
                    <a:pt x="4561" y="25774"/>
                  </a:cubicBezTo>
                  <a:lnTo>
                    <a:pt x="4504" y="25714"/>
                  </a:lnTo>
                  <a:cubicBezTo>
                    <a:pt x="4500" y="25711"/>
                    <a:pt x="4495" y="25710"/>
                    <a:pt x="4491" y="25710"/>
                  </a:cubicBezTo>
                  <a:close/>
                  <a:moveTo>
                    <a:pt x="25542" y="25764"/>
                  </a:moveTo>
                  <a:cubicBezTo>
                    <a:pt x="25539" y="25764"/>
                    <a:pt x="25536" y="25765"/>
                    <a:pt x="25532" y="25767"/>
                  </a:cubicBezTo>
                  <a:lnTo>
                    <a:pt x="25473" y="25824"/>
                  </a:lnTo>
                  <a:cubicBezTo>
                    <a:pt x="25464" y="25831"/>
                    <a:pt x="25464" y="25844"/>
                    <a:pt x="25473" y="25853"/>
                  </a:cubicBezTo>
                  <a:cubicBezTo>
                    <a:pt x="25477" y="25857"/>
                    <a:pt x="25482" y="25859"/>
                    <a:pt x="25488" y="25859"/>
                  </a:cubicBezTo>
                  <a:cubicBezTo>
                    <a:pt x="25493" y="25859"/>
                    <a:pt x="25497" y="25857"/>
                    <a:pt x="25499" y="25853"/>
                  </a:cubicBezTo>
                  <a:lnTo>
                    <a:pt x="25559" y="25795"/>
                  </a:lnTo>
                  <a:cubicBezTo>
                    <a:pt x="25569" y="25781"/>
                    <a:pt x="25557" y="25764"/>
                    <a:pt x="25542" y="25764"/>
                  </a:cubicBezTo>
                  <a:close/>
                  <a:moveTo>
                    <a:pt x="4608" y="25823"/>
                  </a:moveTo>
                  <a:cubicBezTo>
                    <a:pt x="4593" y="25823"/>
                    <a:pt x="4574" y="25848"/>
                    <a:pt x="4590" y="25857"/>
                  </a:cubicBezTo>
                  <a:lnTo>
                    <a:pt x="4649" y="25914"/>
                  </a:lnTo>
                  <a:cubicBezTo>
                    <a:pt x="4653" y="25919"/>
                    <a:pt x="4658" y="25921"/>
                    <a:pt x="4664" y="25921"/>
                  </a:cubicBezTo>
                  <a:cubicBezTo>
                    <a:pt x="4669" y="25921"/>
                    <a:pt x="4673" y="25919"/>
                    <a:pt x="4678" y="25914"/>
                  </a:cubicBezTo>
                  <a:cubicBezTo>
                    <a:pt x="4684" y="25905"/>
                    <a:pt x="4684" y="25894"/>
                    <a:pt x="4678" y="25886"/>
                  </a:cubicBezTo>
                  <a:lnTo>
                    <a:pt x="4618" y="25828"/>
                  </a:lnTo>
                  <a:cubicBezTo>
                    <a:pt x="4616" y="25824"/>
                    <a:pt x="4612" y="25823"/>
                    <a:pt x="4608" y="25823"/>
                  </a:cubicBezTo>
                  <a:close/>
                  <a:moveTo>
                    <a:pt x="25428" y="25875"/>
                  </a:moveTo>
                  <a:cubicBezTo>
                    <a:pt x="25423" y="25875"/>
                    <a:pt x="25418" y="25877"/>
                    <a:pt x="25414" y="25881"/>
                  </a:cubicBezTo>
                  <a:lnTo>
                    <a:pt x="25354" y="25936"/>
                  </a:lnTo>
                  <a:cubicBezTo>
                    <a:pt x="25341" y="25949"/>
                    <a:pt x="25350" y="25971"/>
                    <a:pt x="25368" y="25971"/>
                  </a:cubicBezTo>
                  <a:lnTo>
                    <a:pt x="25370" y="25974"/>
                  </a:lnTo>
                  <a:cubicBezTo>
                    <a:pt x="25374" y="25971"/>
                    <a:pt x="25378" y="25969"/>
                    <a:pt x="25383" y="25965"/>
                  </a:cubicBezTo>
                  <a:lnTo>
                    <a:pt x="25442" y="25910"/>
                  </a:lnTo>
                  <a:cubicBezTo>
                    <a:pt x="25449" y="25901"/>
                    <a:pt x="25449" y="25888"/>
                    <a:pt x="25442" y="25881"/>
                  </a:cubicBezTo>
                  <a:cubicBezTo>
                    <a:pt x="25438" y="25877"/>
                    <a:pt x="25433" y="25875"/>
                    <a:pt x="25428" y="25875"/>
                  </a:cubicBezTo>
                  <a:close/>
                  <a:moveTo>
                    <a:pt x="4722" y="25935"/>
                  </a:moveTo>
                  <a:cubicBezTo>
                    <a:pt x="4705" y="25935"/>
                    <a:pt x="4690" y="25958"/>
                    <a:pt x="4708" y="25974"/>
                  </a:cubicBezTo>
                  <a:lnTo>
                    <a:pt x="4770" y="26028"/>
                  </a:lnTo>
                  <a:cubicBezTo>
                    <a:pt x="4772" y="26031"/>
                    <a:pt x="4777" y="26033"/>
                    <a:pt x="4783" y="26033"/>
                  </a:cubicBezTo>
                  <a:cubicBezTo>
                    <a:pt x="4801" y="26033"/>
                    <a:pt x="4810" y="26011"/>
                    <a:pt x="4796" y="25998"/>
                  </a:cubicBezTo>
                  <a:lnTo>
                    <a:pt x="4737" y="25943"/>
                  </a:lnTo>
                  <a:cubicBezTo>
                    <a:pt x="4732" y="25938"/>
                    <a:pt x="4727" y="25935"/>
                    <a:pt x="4722" y="25935"/>
                  </a:cubicBezTo>
                  <a:close/>
                  <a:moveTo>
                    <a:pt x="25308" y="25989"/>
                  </a:moveTo>
                  <a:cubicBezTo>
                    <a:pt x="25303" y="25989"/>
                    <a:pt x="25298" y="25991"/>
                    <a:pt x="25295" y="25995"/>
                  </a:cubicBezTo>
                  <a:lnTo>
                    <a:pt x="25236" y="26050"/>
                  </a:lnTo>
                  <a:cubicBezTo>
                    <a:pt x="25227" y="26057"/>
                    <a:pt x="25227" y="26070"/>
                    <a:pt x="25236" y="26077"/>
                  </a:cubicBezTo>
                  <a:cubicBezTo>
                    <a:pt x="25238" y="26081"/>
                    <a:pt x="25244" y="26083"/>
                    <a:pt x="25249" y="26083"/>
                  </a:cubicBezTo>
                  <a:lnTo>
                    <a:pt x="25251" y="26083"/>
                  </a:lnTo>
                  <a:cubicBezTo>
                    <a:pt x="25255" y="26083"/>
                    <a:pt x="25258" y="26081"/>
                    <a:pt x="25262" y="26079"/>
                  </a:cubicBezTo>
                  <a:lnTo>
                    <a:pt x="25321" y="26024"/>
                  </a:lnTo>
                  <a:cubicBezTo>
                    <a:pt x="25330" y="26015"/>
                    <a:pt x="25330" y="26002"/>
                    <a:pt x="25321" y="25995"/>
                  </a:cubicBezTo>
                  <a:cubicBezTo>
                    <a:pt x="25318" y="25991"/>
                    <a:pt x="25313" y="25989"/>
                    <a:pt x="25308" y="25989"/>
                  </a:cubicBezTo>
                  <a:close/>
                  <a:moveTo>
                    <a:pt x="4844" y="26050"/>
                  </a:moveTo>
                  <a:cubicBezTo>
                    <a:pt x="4830" y="26050"/>
                    <a:pt x="4817" y="26070"/>
                    <a:pt x="4829" y="26083"/>
                  </a:cubicBezTo>
                  <a:lnTo>
                    <a:pt x="4889" y="26138"/>
                  </a:lnTo>
                  <a:cubicBezTo>
                    <a:pt x="4893" y="26143"/>
                    <a:pt x="4897" y="26145"/>
                    <a:pt x="4904" y="26145"/>
                  </a:cubicBezTo>
                  <a:cubicBezTo>
                    <a:pt x="4908" y="26145"/>
                    <a:pt x="4913" y="26141"/>
                    <a:pt x="4917" y="26138"/>
                  </a:cubicBezTo>
                  <a:cubicBezTo>
                    <a:pt x="4926" y="26130"/>
                    <a:pt x="4926" y="26116"/>
                    <a:pt x="4917" y="26110"/>
                  </a:cubicBezTo>
                  <a:cubicBezTo>
                    <a:pt x="4897" y="26092"/>
                    <a:pt x="4878" y="26072"/>
                    <a:pt x="4856" y="26055"/>
                  </a:cubicBezTo>
                  <a:cubicBezTo>
                    <a:pt x="4852" y="26052"/>
                    <a:pt x="4848" y="26050"/>
                    <a:pt x="4844" y="26050"/>
                  </a:cubicBezTo>
                  <a:close/>
                  <a:moveTo>
                    <a:pt x="25186" y="26098"/>
                  </a:moveTo>
                  <a:cubicBezTo>
                    <a:pt x="25182" y="26098"/>
                    <a:pt x="25179" y="26100"/>
                    <a:pt x="25176" y="26103"/>
                  </a:cubicBezTo>
                  <a:lnTo>
                    <a:pt x="25115" y="26158"/>
                  </a:lnTo>
                  <a:cubicBezTo>
                    <a:pt x="25102" y="26171"/>
                    <a:pt x="25110" y="26193"/>
                    <a:pt x="25128" y="26193"/>
                  </a:cubicBezTo>
                  <a:lnTo>
                    <a:pt x="25130" y="26193"/>
                  </a:lnTo>
                  <a:cubicBezTo>
                    <a:pt x="25135" y="26193"/>
                    <a:pt x="25139" y="26191"/>
                    <a:pt x="25143" y="26189"/>
                  </a:cubicBezTo>
                  <a:lnTo>
                    <a:pt x="25203" y="26134"/>
                  </a:lnTo>
                  <a:cubicBezTo>
                    <a:pt x="25219" y="26123"/>
                    <a:pt x="25200" y="26098"/>
                    <a:pt x="25186" y="26098"/>
                  </a:cubicBezTo>
                  <a:close/>
                  <a:moveTo>
                    <a:pt x="4965" y="26160"/>
                  </a:moveTo>
                  <a:cubicBezTo>
                    <a:pt x="4948" y="26160"/>
                    <a:pt x="4936" y="26179"/>
                    <a:pt x="4950" y="26193"/>
                  </a:cubicBezTo>
                  <a:lnTo>
                    <a:pt x="5012" y="26248"/>
                  </a:lnTo>
                  <a:cubicBezTo>
                    <a:pt x="5016" y="26253"/>
                    <a:pt x="5021" y="26255"/>
                    <a:pt x="5025" y="26255"/>
                  </a:cubicBezTo>
                  <a:cubicBezTo>
                    <a:pt x="5045" y="26255"/>
                    <a:pt x="5053" y="26231"/>
                    <a:pt x="5038" y="26220"/>
                  </a:cubicBezTo>
                  <a:cubicBezTo>
                    <a:pt x="5018" y="26200"/>
                    <a:pt x="4999" y="26182"/>
                    <a:pt x="4979" y="26165"/>
                  </a:cubicBezTo>
                  <a:cubicBezTo>
                    <a:pt x="4974" y="26161"/>
                    <a:pt x="4969" y="26160"/>
                    <a:pt x="4965" y="26160"/>
                  </a:cubicBezTo>
                  <a:close/>
                  <a:moveTo>
                    <a:pt x="25070" y="26206"/>
                  </a:moveTo>
                  <a:cubicBezTo>
                    <a:pt x="25065" y="26206"/>
                    <a:pt x="25060" y="26208"/>
                    <a:pt x="25055" y="26213"/>
                  </a:cubicBezTo>
                  <a:lnTo>
                    <a:pt x="24994" y="26268"/>
                  </a:lnTo>
                  <a:cubicBezTo>
                    <a:pt x="24985" y="26277"/>
                    <a:pt x="24985" y="26288"/>
                    <a:pt x="24992" y="26297"/>
                  </a:cubicBezTo>
                  <a:cubicBezTo>
                    <a:pt x="24996" y="26301"/>
                    <a:pt x="25003" y="26303"/>
                    <a:pt x="25007" y="26303"/>
                  </a:cubicBezTo>
                  <a:cubicBezTo>
                    <a:pt x="25011" y="26303"/>
                    <a:pt x="25018" y="26301"/>
                    <a:pt x="25020" y="26299"/>
                  </a:cubicBezTo>
                  <a:lnTo>
                    <a:pt x="25082" y="26244"/>
                  </a:lnTo>
                  <a:cubicBezTo>
                    <a:pt x="25101" y="26230"/>
                    <a:pt x="25086" y="26206"/>
                    <a:pt x="25070" y="26206"/>
                  </a:cubicBezTo>
                  <a:close/>
                  <a:moveTo>
                    <a:pt x="5088" y="26267"/>
                  </a:moveTo>
                  <a:cubicBezTo>
                    <a:pt x="5071" y="26267"/>
                    <a:pt x="5058" y="26289"/>
                    <a:pt x="5073" y="26303"/>
                  </a:cubicBezTo>
                  <a:lnTo>
                    <a:pt x="5135" y="26358"/>
                  </a:lnTo>
                  <a:cubicBezTo>
                    <a:pt x="5138" y="26361"/>
                    <a:pt x="5141" y="26363"/>
                    <a:pt x="5144" y="26363"/>
                  </a:cubicBezTo>
                  <a:cubicBezTo>
                    <a:pt x="5146" y="26363"/>
                    <a:pt x="5147" y="26363"/>
                    <a:pt x="5148" y="26363"/>
                  </a:cubicBezTo>
                  <a:cubicBezTo>
                    <a:pt x="5155" y="26363"/>
                    <a:pt x="5161" y="26360"/>
                    <a:pt x="5163" y="26356"/>
                  </a:cubicBezTo>
                  <a:cubicBezTo>
                    <a:pt x="5172" y="26347"/>
                    <a:pt x="5170" y="26334"/>
                    <a:pt x="5163" y="26327"/>
                  </a:cubicBezTo>
                  <a:lnTo>
                    <a:pt x="5102" y="26272"/>
                  </a:lnTo>
                  <a:cubicBezTo>
                    <a:pt x="5097" y="26269"/>
                    <a:pt x="5092" y="26267"/>
                    <a:pt x="5088" y="26267"/>
                  </a:cubicBezTo>
                  <a:close/>
                  <a:moveTo>
                    <a:pt x="24946" y="26316"/>
                  </a:moveTo>
                  <a:cubicBezTo>
                    <a:pt x="24941" y="26316"/>
                    <a:pt x="24936" y="26318"/>
                    <a:pt x="24932" y="26321"/>
                  </a:cubicBezTo>
                  <a:lnTo>
                    <a:pt x="24871" y="26376"/>
                  </a:lnTo>
                  <a:cubicBezTo>
                    <a:pt x="24858" y="26389"/>
                    <a:pt x="24866" y="26411"/>
                    <a:pt x="24884" y="26413"/>
                  </a:cubicBezTo>
                  <a:cubicBezTo>
                    <a:pt x="24891" y="26411"/>
                    <a:pt x="24895" y="26409"/>
                    <a:pt x="24897" y="26406"/>
                  </a:cubicBezTo>
                  <a:lnTo>
                    <a:pt x="24961" y="26352"/>
                  </a:lnTo>
                  <a:cubicBezTo>
                    <a:pt x="24968" y="26343"/>
                    <a:pt x="24968" y="26332"/>
                    <a:pt x="24961" y="26323"/>
                  </a:cubicBezTo>
                  <a:cubicBezTo>
                    <a:pt x="24957" y="26318"/>
                    <a:pt x="24952" y="26316"/>
                    <a:pt x="24946" y="26316"/>
                  </a:cubicBezTo>
                  <a:close/>
                  <a:moveTo>
                    <a:pt x="5210" y="26374"/>
                  </a:moveTo>
                  <a:cubicBezTo>
                    <a:pt x="5193" y="26374"/>
                    <a:pt x="5181" y="26396"/>
                    <a:pt x="5196" y="26411"/>
                  </a:cubicBezTo>
                  <a:lnTo>
                    <a:pt x="5260" y="26466"/>
                  </a:lnTo>
                  <a:cubicBezTo>
                    <a:pt x="5262" y="26468"/>
                    <a:pt x="5267" y="26470"/>
                    <a:pt x="5273" y="26470"/>
                  </a:cubicBezTo>
                  <a:cubicBezTo>
                    <a:pt x="5278" y="26470"/>
                    <a:pt x="5284" y="26468"/>
                    <a:pt x="5289" y="26461"/>
                  </a:cubicBezTo>
                  <a:cubicBezTo>
                    <a:pt x="5295" y="26453"/>
                    <a:pt x="5295" y="26439"/>
                    <a:pt x="5286" y="26433"/>
                  </a:cubicBezTo>
                  <a:lnTo>
                    <a:pt x="5225" y="26380"/>
                  </a:lnTo>
                  <a:cubicBezTo>
                    <a:pt x="5220" y="26376"/>
                    <a:pt x="5215" y="26374"/>
                    <a:pt x="5210" y="26374"/>
                  </a:cubicBezTo>
                  <a:close/>
                  <a:moveTo>
                    <a:pt x="24821" y="26424"/>
                  </a:moveTo>
                  <a:cubicBezTo>
                    <a:pt x="24817" y="26424"/>
                    <a:pt x="24813" y="26426"/>
                    <a:pt x="24809" y="26428"/>
                  </a:cubicBezTo>
                  <a:lnTo>
                    <a:pt x="24748" y="26481"/>
                  </a:lnTo>
                  <a:cubicBezTo>
                    <a:pt x="24739" y="26490"/>
                    <a:pt x="24737" y="26503"/>
                    <a:pt x="24746" y="26512"/>
                  </a:cubicBezTo>
                  <a:cubicBezTo>
                    <a:pt x="24748" y="26516"/>
                    <a:pt x="24754" y="26519"/>
                    <a:pt x="24761" y="26519"/>
                  </a:cubicBezTo>
                  <a:cubicBezTo>
                    <a:pt x="24765" y="26516"/>
                    <a:pt x="24770" y="26516"/>
                    <a:pt x="24772" y="26512"/>
                  </a:cubicBezTo>
                  <a:lnTo>
                    <a:pt x="24836" y="26459"/>
                  </a:lnTo>
                  <a:cubicBezTo>
                    <a:pt x="24842" y="26453"/>
                    <a:pt x="24842" y="26439"/>
                    <a:pt x="24838" y="26431"/>
                  </a:cubicBezTo>
                  <a:cubicBezTo>
                    <a:pt x="24833" y="26427"/>
                    <a:pt x="24827" y="26424"/>
                    <a:pt x="24821" y="26424"/>
                  </a:cubicBezTo>
                  <a:close/>
                  <a:moveTo>
                    <a:pt x="5334" y="26483"/>
                  </a:moveTo>
                  <a:cubicBezTo>
                    <a:pt x="5328" y="26483"/>
                    <a:pt x="5323" y="26485"/>
                    <a:pt x="5319" y="26490"/>
                  </a:cubicBezTo>
                  <a:cubicBezTo>
                    <a:pt x="5311" y="26499"/>
                    <a:pt x="5313" y="26512"/>
                    <a:pt x="5322" y="26519"/>
                  </a:cubicBezTo>
                  <a:lnTo>
                    <a:pt x="5383" y="26571"/>
                  </a:lnTo>
                  <a:cubicBezTo>
                    <a:pt x="5388" y="26576"/>
                    <a:pt x="5392" y="26576"/>
                    <a:pt x="5396" y="26578"/>
                  </a:cubicBezTo>
                  <a:cubicBezTo>
                    <a:pt x="5416" y="26576"/>
                    <a:pt x="5425" y="26554"/>
                    <a:pt x="5410" y="26541"/>
                  </a:cubicBezTo>
                  <a:lnTo>
                    <a:pt x="5348" y="26488"/>
                  </a:lnTo>
                  <a:cubicBezTo>
                    <a:pt x="5344" y="26485"/>
                    <a:pt x="5339" y="26483"/>
                    <a:pt x="5334" y="26483"/>
                  </a:cubicBezTo>
                  <a:close/>
                  <a:moveTo>
                    <a:pt x="24698" y="26530"/>
                  </a:moveTo>
                  <a:cubicBezTo>
                    <a:pt x="24694" y="26530"/>
                    <a:pt x="24690" y="26531"/>
                    <a:pt x="24686" y="26534"/>
                  </a:cubicBezTo>
                  <a:lnTo>
                    <a:pt x="24622" y="26587"/>
                  </a:lnTo>
                  <a:cubicBezTo>
                    <a:pt x="24609" y="26598"/>
                    <a:pt x="24618" y="26622"/>
                    <a:pt x="24636" y="26622"/>
                  </a:cubicBezTo>
                  <a:cubicBezTo>
                    <a:pt x="24640" y="26622"/>
                    <a:pt x="24644" y="26620"/>
                    <a:pt x="24649" y="26617"/>
                  </a:cubicBezTo>
                  <a:lnTo>
                    <a:pt x="24710" y="26565"/>
                  </a:lnTo>
                  <a:cubicBezTo>
                    <a:pt x="24719" y="26556"/>
                    <a:pt x="24719" y="26545"/>
                    <a:pt x="24713" y="26536"/>
                  </a:cubicBezTo>
                  <a:cubicBezTo>
                    <a:pt x="24709" y="26532"/>
                    <a:pt x="24703" y="26530"/>
                    <a:pt x="24698" y="26530"/>
                  </a:cubicBezTo>
                  <a:close/>
                  <a:moveTo>
                    <a:pt x="5463" y="26588"/>
                  </a:moveTo>
                  <a:cubicBezTo>
                    <a:pt x="5447" y="26588"/>
                    <a:pt x="5434" y="26610"/>
                    <a:pt x="5447" y="26624"/>
                  </a:cubicBezTo>
                  <a:lnTo>
                    <a:pt x="5511" y="26677"/>
                  </a:lnTo>
                  <a:cubicBezTo>
                    <a:pt x="5515" y="26679"/>
                    <a:pt x="5519" y="26681"/>
                    <a:pt x="5524" y="26681"/>
                  </a:cubicBezTo>
                  <a:cubicBezTo>
                    <a:pt x="5544" y="26681"/>
                    <a:pt x="5552" y="26657"/>
                    <a:pt x="5537" y="26644"/>
                  </a:cubicBezTo>
                  <a:lnTo>
                    <a:pt x="5473" y="26591"/>
                  </a:lnTo>
                  <a:cubicBezTo>
                    <a:pt x="5470" y="26589"/>
                    <a:pt x="5466" y="26588"/>
                    <a:pt x="5463" y="26588"/>
                  </a:cubicBezTo>
                  <a:close/>
                  <a:moveTo>
                    <a:pt x="24575" y="26633"/>
                  </a:moveTo>
                  <a:cubicBezTo>
                    <a:pt x="24570" y="26633"/>
                    <a:pt x="24565" y="26635"/>
                    <a:pt x="24561" y="26639"/>
                  </a:cubicBezTo>
                  <a:lnTo>
                    <a:pt x="24497" y="26690"/>
                  </a:lnTo>
                  <a:cubicBezTo>
                    <a:pt x="24482" y="26701"/>
                    <a:pt x="24490" y="26726"/>
                    <a:pt x="24509" y="26727"/>
                  </a:cubicBezTo>
                  <a:lnTo>
                    <a:pt x="24509" y="26727"/>
                  </a:lnTo>
                  <a:cubicBezTo>
                    <a:pt x="24515" y="26727"/>
                    <a:pt x="24519" y="26725"/>
                    <a:pt x="24524" y="26723"/>
                  </a:cubicBezTo>
                  <a:lnTo>
                    <a:pt x="24587" y="26670"/>
                  </a:lnTo>
                  <a:cubicBezTo>
                    <a:pt x="24604" y="26656"/>
                    <a:pt x="24591" y="26633"/>
                    <a:pt x="24575" y="26633"/>
                  </a:cubicBezTo>
                  <a:close/>
                  <a:moveTo>
                    <a:pt x="24509" y="26727"/>
                  </a:moveTo>
                  <a:cubicBezTo>
                    <a:pt x="24509" y="26727"/>
                    <a:pt x="24509" y="26727"/>
                    <a:pt x="24508" y="26727"/>
                  </a:cubicBezTo>
                  <a:lnTo>
                    <a:pt x="24510" y="26727"/>
                  </a:lnTo>
                  <a:cubicBezTo>
                    <a:pt x="24510" y="26727"/>
                    <a:pt x="24510" y="26727"/>
                    <a:pt x="24509" y="26727"/>
                  </a:cubicBezTo>
                  <a:close/>
                  <a:moveTo>
                    <a:pt x="5587" y="26691"/>
                  </a:moveTo>
                  <a:cubicBezTo>
                    <a:pt x="5570" y="26691"/>
                    <a:pt x="5557" y="26713"/>
                    <a:pt x="5574" y="26727"/>
                  </a:cubicBezTo>
                  <a:lnTo>
                    <a:pt x="5638" y="26780"/>
                  </a:lnTo>
                  <a:cubicBezTo>
                    <a:pt x="5642" y="26782"/>
                    <a:pt x="5647" y="26784"/>
                    <a:pt x="5651" y="26784"/>
                  </a:cubicBezTo>
                  <a:cubicBezTo>
                    <a:pt x="5656" y="26784"/>
                    <a:pt x="5662" y="26782"/>
                    <a:pt x="5667" y="26776"/>
                  </a:cubicBezTo>
                  <a:cubicBezTo>
                    <a:pt x="5673" y="26767"/>
                    <a:pt x="5673" y="26756"/>
                    <a:pt x="5664" y="26747"/>
                  </a:cubicBezTo>
                  <a:lnTo>
                    <a:pt x="5601" y="26697"/>
                  </a:lnTo>
                  <a:cubicBezTo>
                    <a:pt x="5596" y="26693"/>
                    <a:pt x="5591" y="26691"/>
                    <a:pt x="5587" y="26691"/>
                  </a:cubicBezTo>
                  <a:close/>
                  <a:moveTo>
                    <a:pt x="24445" y="26738"/>
                  </a:moveTo>
                  <a:cubicBezTo>
                    <a:pt x="24441" y="26738"/>
                    <a:pt x="24437" y="26739"/>
                    <a:pt x="24433" y="26741"/>
                  </a:cubicBezTo>
                  <a:lnTo>
                    <a:pt x="24370" y="26793"/>
                  </a:lnTo>
                  <a:cubicBezTo>
                    <a:pt x="24355" y="26804"/>
                    <a:pt x="24363" y="26827"/>
                    <a:pt x="24382" y="26828"/>
                  </a:cubicBezTo>
                  <a:lnTo>
                    <a:pt x="24382" y="26828"/>
                  </a:lnTo>
                  <a:cubicBezTo>
                    <a:pt x="24386" y="26828"/>
                    <a:pt x="24390" y="26826"/>
                    <a:pt x="24394" y="26824"/>
                  </a:cubicBezTo>
                  <a:lnTo>
                    <a:pt x="24458" y="26773"/>
                  </a:lnTo>
                  <a:cubicBezTo>
                    <a:pt x="24466" y="26767"/>
                    <a:pt x="24466" y="26754"/>
                    <a:pt x="24460" y="26745"/>
                  </a:cubicBezTo>
                  <a:cubicBezTo>
                    <a:pt x="24456" y="26740"/>
                    <a:pt x="24451" y="26738"/>
                    <a:pt x="24445" y="26738"/>
                  </a:cubicBezTo>
                  <a:close/>
                  <a:moveTo>
                    <a:pt x="24382" y="26828"/>
                  </a:moveTo>
                  <a:cubicBezTo>
                    <a:pt x="24381" y="26828"/>
                    <a:pt x="24381" y="26828"/>
                    <a:pt x="24381" y="26828"/>
                  </a:cubicBezTo>
                  <a:lnTo>
                    <a:pt x="24383" y="26828"/>
                  </a:lnTo>
                  <a:cubicBezTo>
                    <a:pt x="24382" y="26828"/>
                    <a:pt x="24382" y="26828"/>
                    <a:pt x="24382" y="26828"/>
                  </a:cubicBezTo>
                  <a:close/>
                  <a:moveTo>
                    <a:pt x="5716" y="26793"/>
                  </a:moveTo>
                  <a:cubicBezTo>
                    <a:pt x="5699" y="26793"/>
                    <a:pt x="5686" y="26816"/>
                    <a:pt x="5702" y="26831"/>
                  </a:cubicBezTo>
                  <a:cubicBezTo>
                    <a:pt x="5724" y="26848"/>
                    <a:pt x="5746" y="26864"/>
                    <a:pt x="5768" y="26881"/>
                  </a:cubicBezTo>
                  <a:cubicBezTo>
                    <a:pt x="5770" y="26883"/>
                    <a:pt x="5774" y="26886"/>
                    <a:pt x="5779" y="26886"/>
                  </a:cubicBezTo>
                  <a:cubicBezTo>
                    <a:pt x="5785" y="26886"/>
                    <a:pt x="5792" y="26881"/>
                    <a:pt x="5796" y="26877"/>
                  </a:cubicBezTo>
                  <a:cubicBezTo>
                    <a:pt x="5801" y="26868"/>
                    <a:pt x="5801" y="26855"/>
                    <a:pt x="5792" y="26848"/>
                  </a:cubicBezTo>
                  <a:lnTo>
                    <a:pt x="5728" y="26798"/>
                  </a:lnTo>
                  <a:cubicBezTo>
                    <a:pt x="5724" y="26795"/>
                    <a:pt x="5720" y="26793"/>
                    <a:pt x="5716" y="26793"/>
                  </a:cubicBezTo>
                  <a:close/>
                  <a:moveTo>
                    <a:pt x="24319" y="26839"/>
                  </a:moveTo>
                  <a:cubicBezTo>
                    <a:pt x="24315" y="26839"/>
                    <a:pt x="24310" y="26841"/>
                    <a:pt x="24306" y="26844"/>
                  </a:cubicBezTo>
                  <a:cubicBezTo>
                    <a:pt x="24284" y="26859"/>
                    <a:pt x="24262" y="26877"/>
                    <a:pt x="24240" y="26892"/>
                  </a:cubicBezTo>
                  <a:cubicBezTo>
                    <a:pt x="24225" y="26905"/>
                    <a:pt x="24233" y="26930"/>
                    <a:pt x="24253" y="26930"/>
                  </a:cubicBezTo>
                  <a:cubicBezTo>
                    <a:pt x="24258" y="26930"/>
                    <a:pt x="24262" y="26927"/>
                    <a:pt x="24264" y="26925"/>
                  </a:cubicBezTo>
                  <a:lnTo>
                    <a:pt x="24328" y="26875"/>
                  </a:lnTo>
                  <a:cubicBezTo>
                    <a:pt x="24339" y="26868"/>
                    <a:pt x="24339" y="26855"/>
                    <a:pt x="24332" y="26846"/>
                  </a:cubicBezTo>
                  <a:cubicBezTo>
                    <a:pt x="24329" y="26841"/>
                    <a:pt x="24324" y="26839"/>
                    <a:pt x="24319" y="26839"/>
                  </a:cubicBezTo>
                  <a:close/>
                  <a:moveTo>
                    <a:pt x="5845" y="26895"/>
                  </a:moveTo>
                  <a:cubicBezTo>
                    <a:pt x="5839" y="26895"/>
                    <a:pt x="5832" y="26898"/>
                    <a:pt x="5827" y="26903"/>
                  </a:cubicBezTo>
                  <a:cubicBezTo>
                    <a:pt x="5823" y="26912"/>
                    <a:pt x="5823" y="26923"/>
                    <a:pt x="5832" y="26930"/>
                  </a:cubicBezTo>
                  <a:lnTo>
                    <a:pt x="5897" y="26980"/>
                  </a:lnTo>
                  <a:cubicBezTo>
                    <a:pt x="5900" y="26982"/>
                    <a:pt x="5904" y="26984"/>
                    <a:pt x="5908" y="26984"/>
                  </a:cubicBezTo>
                  <a:lnTo>
                    <a:pt x="5908" y="26987"/>
                  </a:lnTo>
                  <a:cubicBezTo>
                    <a:pt x="5928" y="26987"/>
                    <a:pt x="5935" y="26960"/>
                    <a:pt x="5919" y="26949"/>
                  </a:cubicBezTo>
                  <a:lnTo>
                    <a:pt x="5856" y="26899"/>
                  </a:lnTo>
                  <a:cubicBezTo>
                    <a:pt x="5852" y="26896"/>
                    <a:pt x="5848" y="26895"/>
                    <a:pt x="5845" y="26895"/>
                  </a:cubicBezTo>
                  <a:close/>
                  <a:moveTo>
                    <a:pt x="24187" y="26939"/>
                  </a:moveTo>
                  <a:cubicBezTo>
                    <a:pt x="24183" y="26939"/>
                    <a:pt x="24180" y="26940"/>
                    <a:pt x="24176" y="26943"/>
                  </a:cubicBezTo>
                  <a:lnTo>
                    <a:pt x="24110" y="26993"/>
                  </a:lnTo>
                  <a:cubicBezTo>
                    <a:pt x="24102" y="27000"/>
                    <a:pt x="24102" y="27011"/>
                    <a:pt x="24106" y="27020"/>
                  </a:cubicBezTo>
                  <a:cubicBezTo>
                    <a:pt x="24110" y="27026"/>
                    <a:pt x="24117" y="27028"/>
                    <a:pt x="24124" y="27028"/>
                  </a:cubicBezTo>
                  <a:lnTo>
                    <a:pt x="24124" y="27031"/>
                  </a:lnTo>
                  <a:cubicBezTo>
                    <a:pt x="24128" y="27031"/>
                    <a:pt x="24132" y="27028"/>
                    <a:pt x="24135" y="27026"/>
                  </a:cubicBezTo>
                  <a:lnTo>
                    <a:pt x="24200" y="26976"/>
                  </a:lnTo>
                  <a:cubicBezTo>
                    <a:pt x="24215" y="26961"/>
                    <a:pt x="24203" y="26939"/>
                    <a:pt x="24187" y="26939"/>
                  </a:cubicBezTo>
                  <a:close/>
                  <a:moveTo>
                    <a:pt x="5974" y="26994"/>
                  </a:moveTo>
                  <a:cubicBezTo>
                    <a:pt x="5967" y="26994"/>
                    <a:pt x="5961" y="26997"/>
                    <a:pt x="5957" y="27002"/>
                  </a:cubicBezTo>
                  <a:cubicBezTo>
                    <a:pt x="5950" y="27011"/>
                    <a:pt x="5952" y="27022"/>
                    <a:pt x="5961" y="27031"/>
                  </a:cubicBezTo>
                  <a:lnTo>
                    <a:pt x="6027" y="27079"/>
                  </a:lnTo>
                  <a:cubicBezTo>
                    <a:pt x="6029" y="27081"/>
                    <a:pt x="6034" y="27083"/>
                    <a:pt x="6038" y="27083"/>
                  </a:cubicBezTo>
                  <a:cubicBezTo>
                    <a:pt x="6058" y="27083"/>
                    <a:pt x="6067" y="27057"/>
                    <a:pt x="6049" y="27046"/>
                  </a:cubicBezTo>
                  <a:lnTo>
                    <a:pt x="5985" y="26998"/>
                  </a:lnTo>
                  <a:cubicBezTo>
                    <a:pt x="5982" y="26995"/>
                    <a:pt x="5978" y="26994"/>
                    <a:pt x="5974" y="26994"/>
                  </a:cubicBezTo>
                  <a:close/>
                  <a:moveTo>
                    <a:pt x="24057" y="27038"/>
                  </a:moveTo>
                  <a:cubicBezTo>
                    <a:pt x="24053" y="27038"/>
                    <a:pt x="24049" y="27039"/>
                    <a:pt x="24044" y="27042"/>
                  </a:cubicBezTo>
                  <a:lnTo>
                    <a:pt x="23981" y="27090"/>
                  </a:lnTo>
                  <a:cubicBezTo>
                    <a:pt x="23972" y="27097"/>
                    <a:pt x="23970" y="27110"/>
                    <a:pt x="23976" y="27119"/>
                  </a:cubicBezTo>
                  <a:cubicBezTo>
                    <a:pt x="23981" y="27123"/>
                    <a:pt x="23985" y="27125"/>
                    <a:pt x="23992" y="27125"/>
                  </a:cubicBezTo>
                  <a:lnTo>
                    <a:pt x="23992" y="27127"/>
                  </a:lnTo>
                  <a:cubicBezTo>
                    <a:pt x="23996" y="27127"/>
                    <a:pt x="24000" y="27125"/>
                    <a:pt x="24005" y="27123"/>
                  </a:cubicBezTo>
                  <a:cubicBezTo>
                    <a:pt x="24027" y="27105"/>
                    <a:pt x="24049" y="27090"/>
                    <a:pt x="24071" y="27072"/>
                  </a:cubicBezTo>
                  <a:cubicBezTo>
                    <a:pt x="24077" y="27066"/>
                    <a:pt x="24080" y="27055"/>
                    <a:pt x="24075" y="27046"/>
                  </a:cubicBezTo>
                  <a:cubicBezTo>
                    <a:pt x="24070" y="27041"/>
                    <a:pt x="24064" y="27038"/>
                    <a:pt x="24057" y="27038"/>
                  </a:cubicBezTo>
                  <a:close/>
                  <a:moveTo>
                    <a:pt x="6104" y="27093"/>
                  </a:moveTo>
                  <a:cubicBezTo>
                    <a:pt x="6098" y="27093"/>
                    <a:pt x="6093" y="27096"/>
                    <a:pt x="6089" y="27101"/>
                  </a:cubicBezTo>
                  <a:cubicBezTo>
                    <a:pt x="6082" y="27110"/>
                    <a:pt x="6084" y="27121"/>
                    <a:pt x="6093" y="27127"/>
                  </a:cubicBezTo>
                  <a:cubicBezTo>
                    <a:pt x="6115" y="27145"/>
                    <a:pt x="6137" y="27160"/>
                    <a:pt x="6159" y="27178"/>
                  </a:cubicBezTo>
                  <a:cubicBezTo>
                    <a:pt x="6161" y="27180"/>
                    <a:pt x="6166" y="27180"/>
                    <a:pt x="6170" y="27180"/>
                  </a:cubicBezTo>
                  <a:lnTo>
                    <a:pt x="6170" y="27182"/>
                  </a:lnTo>
                  <a:cubicBezTo>
                    <a:pt x="6190" y="27182"/>
                    <a:pt x="6196" y="27156"/>
                    <a:pt x="6181" y="27145"/>
                  </a:cubicBezTo>
                  <a:cubicBezTo>
                    <a:pt x="6159" y="27130"/>
                    <a:pt x="6137" y="27112"/>
                    <a:pt x="6115" y="27097"/>
                  </a:cubicBezTo>
                  <a:cubicBezTo>
                    <a:pt x="6112" y="27094"/>
                    <a:pt x="6108" y="27093"/>
                    <a:pt x="6104" y="27093"/>
                  </a:cubicBezTo>
                  <a:close/>
                  <a:moveTo>
                    <a:pt x="23927" y="27134"/>
                  </a:moveTo>
                  <a:cubicBezTo>
                    <a:pt x="23922" y="27134"/>
                    <a:pt x="23918" y="27136"/>
                    <a:pt x="23915" y="27138"/>
                  </a:cubicBezTo>
                  <a:cubicBezTo>
                    <a:pt x="23893" y="27156"/>
                    <a:pt x="23871" y="27171"/>
                    <a:pt x="23849" y="27187"/>
                  </a:cubicBezTo>
                  <a:cubicBezTo>
                    <a:pt x="23840" y="27193"/>
                    <a:pt x="23838" y="27204"/>
                    <a:pt x="23844" y="27215"/>
                  </a:cubicBezTo>
                  <a:cubicBezTo>
                    <a:pt x="23847" y="27220"/>
                    <a:pt x="23853" y="27222"/>
                    <a:pt x="23860" y="27222"/>
                  </a:cubicBezTo>
                  <a:lnTo>
                    <a:pt x="23860" y="27224"/>
                  </a:lnTo>
                  <a:cubicBezTo>
                    <a:pt x="23864" y="27224"/>
                    <a:pt x="23869" y="27222"/>
                    <a:pt x="23873" y="27220"/>
                  </a:cubicBezTo>
                  <a:lnTo>
                    <a:pt x="23939" y="27171"/>
                  </a:lnTo>
                  <a:cubicBezTo>
                    <a:pt x="23948" y="27165"/>
                    <a:pt x="23950" y="27152"/>
                    <a:pt x="23943" y="27143"/>
                  </a:cubicBezTo>
                  <a:cubicBezTo>
                    <a:pt x="23939" y="27137"/>
                    <a:pt x="23933" y="27134"/>
                    <a:pt x="23927" y="27134"/>
                  </a:cubicBezTo>
                  <a:close/>
                  <a:moveTo>
                    <a:pt x="6237" y="27189"/>
                  </a:moveTo>
                  <a:cubicBezTo>
                    <a:pt x="6220" y="27189"/>
                    <a:pt x="6207" y="27214"/>
                    <a:pt x="6225" y="27226"/>
                  </a:cubicBezTo>
                  <a:lnTo>
                    <a:pt x="6291" y="27275"/>
                  </a:lnTo>
                  <a:cubicBezTo>
                    <a:pt x="6295" y="27277"/>
                    <a:pt x="6300" y="27277"/>
                    <a:pt x="6304" y="27277"/>
                  </a:cubicBezTo>
                  <a:cubicBezTo>
                    <a:pt x="6324" y="27277"/>
                    <a:pt x="6330" y="27253"/>
                    <a:pt x="6315" y="27242"/>
                  </a:cubicBezTo>
                  <a:lnTo>
                    <a:pt x="6249" y="27193"/>
                  </a:lnTo>
                  <a:cubicBezTo>
                    <a:pt x="6245" y="27190"/>
                    <a:pt x="6241" y="27189"/>
                    <a:pt x="6237" y="27189"/>
                  </a:cubicBezTo>
                  <a:close/>
                  <a:moveTo>
                    <a:pt x="23794" y="27231"/>
                  </a:moveTo>
                  <a:cubicBezTo>
                    <a:pt x="23790" y="27231"/>
                    <a:pt x="23786" y="27232"/>
                    <a:pt x="23783" y="27235"/>
                  </a:cubicBezTo>
                  <a:lnTo>
                    <a:pt x="23717" y="27283"/>
                  </a:lnTo>
                  <a:cubicBezTo>
                    <a:pt x="23708" y="27290"/>
                    <a:pt x="23706" y="27301"/>
                    <a:pt x="23710" y="27310"/>
                  </a:cubicBezTo>
                  <a:cubicBezTo>
                    <a:pt x="23715" y="27316"/>
                    <a:pt x="23721" y="27319"/>
                    <a:pt x="23728" y="27319"/>
                  </a:cubicBezTo>
                  <a:lnTo>
                    <a:pt x="23728" y="27321"/>
                  </a:lnTo>
                  <a:cubicBezTo>
                    <a:pt x="23732" y="27319"/>
                    <a:pt x="23735" y="27319"/>
                    <a:pt x="23739" y="27314"/>
                  </a:cubicBezTo>
                  <a:lnTo>
                    <a:pt x="23805" y="27268"/>
                  </a:lnTo>
                  <a:cubicBezTo>
                    <a:pt x="23814" y="27261"/>
                    <a:pt x="23816" y="27248"/>
                    <a:pt x="23809" y="27239"/>
                  </a:cubicBezTo>
                  <a:cubicBezTo>
                    <a:pt x="23805" y="27234"/>
                    <a:pt x="23800" y="27231"/>
                    <a:pt x="23794" y="27231"/>
                  </a:cubicBezTo>
                  <a:close/>
                  <a:moveTo>
                    <a:pt x="6370" y="27287"/>
                  </a:moveTo>
                  <a:cubicBezTo>
                    <a:pt x="6355" y="27287"/>
                    <a:pt x="6343" y="27308"/>
                    <a:pt x="6359" y="27323"/>
                  </a:cubicBezTo>
                  <a:lnTo>
                    <a:pt x="6425" y="27369"/>
                  </a:lnTo>
                  <a:cubicBezTo>
                    <a:pt x="6429" y="27371"/>
                    <a:pt x="6434" y="27373"/>
                    <a:pt x="6438" y="27373"/>
                  </a:cubicBezTo>
                  <a:cubicBezTo>
                    <a:pt x="6458" y="27373"/>
                    <a:pt x="6464" y="27347"/>
                    <a:pt x="6449" y="27336"/>
                  </a:cubicBezTo>
                  <a:lnTo>
                    <a:pt x="6381" y="27290"/>
                  </a:lnTo>
                  <a:cubicBezTo>
                    <a:pt x="6377" y="27288"/>
                    <a:pt x="6374" y="27287"/>
                    <a:pt x="6370" y="27287"/>
                  </a:cubicBezTo>
                  <a:close/>
                  <a:moveTo>
                    <a:pt x="23664" y="27328"/>
                  </a:moveTo>
                  <a:cubicBezTo>
                    <a:pt x="23661" y="27328"/>
                    <a:pt x="23657" y="27329"/>
                    <a:pt x="23653" y="27332"/>
                  </a:cubicBezTo>
                  <a:lnTo>
                    <a:pt x="23585" y="27378"/>
                  </a:lnTo>
                  <a:cubicBezTo>
                    <a:pt x="23576" y="27384"/>
                    <a:pt x="23574" y="27398"/>
                    <a:pt x="23581" y="27406"/>
                  </a:cubicBezTo>
                  <a:cubicBezTo>
                    <a:pt x="23585" y="27410"/>
                    <a:pt x="23589" y="27414"/>
                    <a:pt x="23596" y="27415"/>
                  </a:cubicBezTo>
                  <a:lnTo>
                    <a:pt x="23596" y="27415"/>
                  </a:lnTo>
                  <a:cubicBezTo>
                    <a:pt x="23600" y="27415"/>
                    <a:pt x="23603" y="27413"/>
                    <a:pt x="23607" y="27411"/>
                  </a:cubicBezTo>
                  <a:lnTo>
                    <a:pt x="23675" y="27365"/>
                  </a:lnTo>
                  <a:cubicBezTo>
                    <a:pt x="23684" y="27358"/>
                    <a:pt x="23686" y="27345"/>
                    <a:pt x="23680" y="27336"/>
                  </a:cubicBezTo>
                  <a:cubicBezTo>
                    <a:pt x="23676" y="27331"/>
                    <a:pt x="23670" y="27328"/>
                    <a:pt x="23664" y="27328"/>
                  </a:cubicBezTo>
                  <a:close/>
                  <a:moveTo>
                    <a:pt x="23596" y="27415"/>
                  </a:moveTo>
                  <a:cubicBezTo>
                    <a:pt x="23595" y="27415"/>
                    <a:pt x="23595" y="27415"/>
                    <a:pt x="23594" y="27415"/>
                  </a:cubicBezTo>
                  <a:lnTo>
                    <a:pt x="23598" y="27415"/>
                  </a:lnTo>
                  <a:cubicBezTo>
                    <a:pt x="23597" y="27415"/>
                    <a:pt x="23597" y="27415"/>
                    <a:pt x="23596" y="27415"/>
                  </a:cubicBezTo>
                  <a:close/>
                  <a:moveTo>
                    <a:pt x="6508" y="27380"/>
                  </a:moveTo>
                  <a:cubicBezTo>
                    <a:pt x="6490" y="27380"/>
                    <a:pt x="6477" y="27405"/>
                    <a:pt x="6495" y="27417"/>
                  </a:cubicBezTo>
                  <a:lnTo>
                    <a:pt x="6563" y="27464"/>
                  </a:lnTo>
                  <a:cubicBezTo>
                    <a:pt x="6567" y="27466"/>
                    <a:pt x="6570" y="27468"/>
                    <a:pt x="6573" y="27468"/>
                  </a:cubicBezTo>
                  <a:lnTo>
                    <a:pt x="6573" y="27468"/>
                  </a:lnTo>
                  <a:cubicBezTo>
                    <a:pt x="6580" y="27468"/>
                    <a:pt x="6588" y="27465"/>
                    <a:pt x="6592" y="27459"/>
                  </a:cubicBezTo>
                  <a:cubicBezTo>
                    <a:pt x="6599" y="27448"/>
                    <a:pt x="6596" y="27437"/>
                    <a:pt x="6588" y="27431"/>
                  </a:cubicBezTo>
                  <a:lnTo>
                    <a:pt x="6519" y="27384"/>
                  </a:lnTo>
                  <a:cubicBezTo>
                    <a:pt x="6515" y="27382"/>
                    <a:pt x="6511" y="27380"/>
                    <a:pt x="6508" y="27380"/>
                  </a:cubicBezTo>
                  <a:close/>
                  <a:moveTo>
                    <a:pt x="6573" y="27468"/>
                  </a:moveTo>
                  <a:cubicBezTo>
                    <a:pt x="6573" y="27468"/>
                    <a:pt x="6573" y="27468"/>
                    <a:pt x="6572" y="27468"/>
                  </a:cubicBezTo>
                  <a:lnTo>
                    <a:pt x="6574" y="27468"/>
                  </a:lnTo>
                  <a:cubicBezTo>
                    <a:pt x="6574" y="27468"/>
                    <a:pt x="6574" y="27468"/>
                    <a:pt x="6573" y="27468"/>
                  </a:cubicBezTo>
                  <a:close/>
                  <a:moveTo>
                    <a:pt x="23530" y="27420"/>
                  </a:moveTo>
                  <a:cubicBezTo>
                    <a:pt x="23526" y="27420"/>
                    <a:pt x="23523" y="27421"/>
                    <a:pt x="23519" y="27424"/>
                  </a:cubicBezTo>
                  <a:lnTo>
                    <a:pt x="23451" y="27470"/>
                  </a:lnTo>
                  <a:cubicBezTo>
                    <a:pt x="23434" y="27481"/>
                    <a:pt x="23442" y="27506"/>
                    <a:pt x="23461" y="27508"/>
                  </a:cubicBezTo>
                  <a:lnTo>
                    <a:pt x="23461" y="27508"/>
                  </a:lnTo>
                  <a:cubicBezTo>
                    <a:pt x="23465" y="27507"/>
                    <a:pt x="23469" y="27505"/>
                    <a:pt x="23473" y="27503"/>
                  </a:cubicBezTo>
                  <a:lnTo>
                    <a:pt x="23541" y="27457"/>
                  </a:lnTo>
                  <a:cubicBezTo>
                    <a:pt x="23550" y="27450"/>
                    <a:pt x="23552" y="27437"/>
                    <a:pt x="23546" y="27428"/>
                  </a:cubicBezTo>
                  <a:cubicBezTo>
                    <a:pt x="23542" y="27423"/>
                    <a:pt x="23536" y="27420"/>
                    <a:pt x="23530" y="27420"/>
                  </a:cubicBezTo>
                  <a:close/>
                  <a:moveTo>
                    <a:pt x="23461" y="27508"/>
                  </a:moveTo>
                  <a:lnTo>
                    <a:pt x="23461" y="27508"/>
                  </a:lnTo>
                  <a:cubicBezTo>
                    <a:pt x="23460" y="27508"/>
                    <a:pt x="23460" y="27508"/>
                    <a:pt x="23460" y="27508"/>
                  </a:cubicBezTo>
                  <a:lnTo>
                    <a:pt x="23462" y="27508"/>
                  </a:lnTo>
                  <a:cubicBezTo>
                    <a:pt x="23462" y="27508"/>
                    <a:pt x="23461" y="27508"/>
                    <a:pt x="23461" y="27508"/>
                  </a:cubicBezTo>
                  <a:close/>
                  <a:moveTo>
                    <a:pt x="6644" y="27475"/>
                  </a:moveTo>
                  <a:cubicBezTo>
                    <a:pt x="6637" y="27475"/>
                    <a:pt x="6630" y="27478"/>
                    <a:pt x="6627" y="27483"/>
                  </a:cubicBezTo>
                  <a:cubicBezTo>
                    <a:pt x="6621" y="27492"/>
                    <a:pt x="6623" y="27505"/>
                    <a:pt x="6631" y="27510"/>
                  </a:cubicBezTo>
                  <a:lnTo>
                    <a:pt x="6700" y="27556"/>
                  </a:lnTo>
                  <a:cubicBezTo>
                    <a:pt x="6704" y="27558"/>
                    <a:pt x="6706" y="27560"/>
                    <a:pt x="6710" y="27560"/>
                  </a:cubicBezTo>
                  <a:lnTo>
                    <a:pt x="6710" y="27560"/>
                  </a:lnTo>
                  <a:cubicBezTo>
                    <a:pt x="6716" y="27560"/>
                    <a:pt x="6722" y="27558"/>
                    <a:pt x="6728" y="27552"/>
                  </a:cubicBezTo>
                  <a:cubicBezTo>
                    <a:pt x="6733" y="27543"/>
                    <a:pt x="6730" y="27530"/>
                    <a:pt x="6722" y="27523"/>
                  </a:cubicBezTo>
                  <a:lnTo>
                    <a:pt x="6653" y="27477"/>
                  </a:lnTo>
                  <a:cubicBezTo>
                    <a:pt x="6651" y="27475"/>
                    <a:pt x="6647" y="27475"/>
                    <a:pt x="6644" y="27475"/>
                  </a:cubicBezTo>
                  <a:close/>
                  <a:moveTo>
                    <a:pt x="6710" y="27560"/>
                  </a:moveTo>
                  <a:lnTo>
                    <a:pt x="6710" y="27560"/>
                  </a:lnTo>
                  <a:cubicBezTo>
                    <a:pt x="6709" y="27560"/>
                    <a:pt x="6709" y="27560"/>
                    <a:pt x="6708" y="27560"/>
                  </a:cubicBezTo>
                  <a:lnTo>
                    <a:pt x="6711" y="27560"/>
                  </a:lnTo>
                  <a:cubicBezTo>
                    <a:pt x="6710" y="27560"/>
                    <a:pt x="6710" y="27560"/>
                    <a:pt x="6710" y="27560"/>
                  </a:cubicBezTo>
                  <a:close/>
                  <a:moveTo>
                    <a:pt x="23395" y="27513"/>
                  </a:moveTo>
                  <a:cubicBezTo>
                    <a:pt x="23391" y="27513"/>
                    <a:pt x="23386" y="27514"/>
                    <a:pt x="23383" y="27516"/>
                  </a:cubicBezTo>
                  <a:lnTo>
                    <a:pt x="23315" y="27560"/>
                  </a:lnTo>
                  <a:cubicBezTo>
                    <a:pt x="23300" y="27571"/>
                    <a:pt x="23306" y="27597"/>
                    <a:pt x="23325" y="27598"/>
                  </a:cubicBezTo>
                  <a:lnTo>
                    <a:pt x="23325" y="27598"/>
                  </a:lnTo>
                  <a:cubicBezTo>
                    <a:pt x="23329" y="27597"/>
                    <a:pt x="23333" y="27595"/>
                    <a:pt x="23337" y="27593"/>
                  </a:cubicBezTo>
                  <a:lnTo>
                    <a:pt x="23405" y="27547"/>
                  </a:lnTo>
                  <a:cubicBezTo>
                    <a:pt x="23414" y="27543"/>
                    <a:pt x="23416" y="27530"/>
                    <a:pt x="23411" y="27521"/>
                  </a:cubicBezTo>
                  <a:cubicBezTo>
                    <a:pt x="23407" y="27515"/>
                    <a:pt x="23401" y="27513"/>
                    <a:pt x="23395" y="27513"/>
                  </a:cubicBezTo>
                  <a:close/>
                  <a:moveTo>
                    <a:pt x="23325" y="27598"/>
                  </a:moveTo>
                  <a:lnTo>
                    <a:pt x="23325" y="27598"/>
                  </a:lnTo>
                  <a:cubicBezTo>
                    <a:pt x="23324" y="27598"/>
                    <a:pt x="23324" y="27598"/>
                    <a:pt x="23324" y="27598"/>
                  </a:cubicBezTo>
                  <a:lnTo>
                    <a:pt x="23326" y="27598"/>
                  </a:lnTo>
                  <a:cubicBezTo>
                    <a:pt x="23325" y="27598"/>
                    <a:pt x="23325" y="27598"/>
                    <a:pt x="23325" y="27598"/>
                  </a:cubicBezTo>
                  <a:close/>
                  <a:moveTo>
                    <a:pt x="6778" y="27565"/>
                  </a:moveTo>
                  <a:cubicBezTo>
                    <a:pt x="6772" y="27565"/>
                    <a:pt x="6765" y="27568"/>
                    <a:pt x="6761" y="27573"/>
                  </a:cubicBezTo>
                  <a:cubicBezTo>
                    <a:pt x="6757" y="27584"/>
                    <a:pt x="6759" y="27595"/>
                    <a:pt x="6768" y="27602"/>
                  </a:cubicBezTo>
                  <a:lnTo>
                    <a:pt x="6836" y="27646"/>
                  </a:lnTo>
                  <a:cubicBezTo>
                    <a:pt x="6840" y="27648"/>
                    <a:pt x="6844" y="27650"/>
                    <a:pt x="6846" y="27650"/>
                  </a:cubicBezTo>
                  <a:lnTo>
                    <a:pt x="6846" y="27650"/>
                  </a:lnTo>
                  <a:cubicBezTo>
                    <a:pt x="6853" y="27650"/>
                    <a:pt x="6860" y="27648"/>
                    <a:pt x="6864" y="27642"/>
                  </a:cubicBezTo>
                  <a:cubicBezTo>
                    <a:pt x="6869" y="27631"/>
                    <a:pt x="6867" y="27620"/>
                    <a:pt x="6858" y="27613"/>
                  </a:cubicBezTo>
                  <a:lnTo>
                    <a:pt x="6790" y="27569"/>
                  </a:lnTo>
                  <a:cubicBezTo>
                    <a:pt x="6786" y="27566"/>
                    <a:pt x="6782" y="27565"/>
                    <a:pt x="6778" y="27565"/>
                  </a:cubicBezTo>
                  <a:close/>
                  <a:moveTo>
                    <a:pt x="6846" y="27650"/>
                  </a:moveTo>
                  <a:cubicBezTo>
                    <a:pt x="6846" y="27650"/>
                    <a:pt x="6845" y="27650"/>
                    <a:pt x="6845" y="27650"/>
                  </a:cubicBezTo>
                  <a:lnTo>
                    <a:pt x="6847" y="27650"/>
                  </a:lnTo>
                  <a:cubicBezTo>
                    <a:pt x="6847" y="27650"/>
                    <a:pt x="6847" y="27650"/>
                    <a:pt x="6846" y="27650"/>
                  </a:cubicBezTo>
                  <a:close/>
                  <a:moveTo>
                    <a:pt x="23258" y="27603"/>
                  </a:moveTo>
                  <a:cubicBezTo>
                    <a:pt x="23254" y="27603"/>
                    <a:pt x="23250" y="27604"/>
                    <a:pt x="23247" y="27606"/>
                  </a:cubicBezTo>
                  <a:lnTo>
                    <a:pt x="23179" y="27650"/>
                  </a:lnTo>
                  <a:cubicBezTo>
                    <a:pt x="23170" y="27657"/>
                    <a:pt x="23168" y="27668"/>
                    <a:pt x="23172" y="27679"/>
                  </a:cubicBezTo>
                  <a:cubicBezTo>
                    <a:pt x="23176" y="27683"/>
                    <a:pt x="23183" y="27688"/>
                    <a:pt x="23189" y="27688"/>
                  </a:cubicBezTo>
                  <a:lnTo>
                    <a:pt x="23189" y="27688"/>
                  </a:lnTo>
                  <a:cubicBezTo>
                    <a:pt x="23193" y="27688"/>
                    <a:pt x="23197" y="27687"/>
                    <a:pt x="23201" y="27686"/>
                  </a:cubicBezTo>
                  <a:lnTo>
                    <a:pt x="23269" y="27639"/>
                  </a:lnTo>
                  <a:cubicBezTo>
                    <a:pt x="23289" y="27629"/>
                    <a:pt x="23276" y="27603"/>
                    <a:pt x="23258" y="27603"/>
                  </a:cubicBezTo>
                  <a:close/>
                  <a:moveTo>
                    <a:pt x="23189" y="27688"/>
                  </a:moveTo>
                  <a:lnTo>
                    <a:pt x="23189" y="27688"/>
                  </a:lnTo>
                  <a:cubicBezTo>
                    <a:pt x="23189" y="27688"/>
                    <a:pt x="23188" y="27688"/>
                    <a:pt x="23187" y="27688"/>
                  </a:cubicBezTo>
                  <a:lnTo>
                    <a:pt x="23190" y="27688"/>
                  </a:lnTo>
                  <a:cubicBezTo>
                    <a:pt x="23189" y="27688"/>
                    <a:pt x="23189" y="27688"/>
                    <a:pt x="23189" y="27688"/>
                  </a:cubicBezTo>
                  <a:close/>
                  <a:moveTo>
                    <a:pt x="6917" y="27655"/>
                  </a:moveTo>
                  <a:cubicBezTo>
                    <a:pt x="6910" y="27655"/>
                    <a:pt x="6904" y="27658"/>
                    <a:pt x="6900" y="27664"/>
                  </a:cubicBezTo>
                  <a:cubicBezTo>
                    <a:pt x="6893" y="27672"/>
                    <a:pt x="6897" y="27686"/>
                    <a:pt x="6906" y="27692"/>
                  </a:cubicBezTo>
                  <a:lnTo>
                    <a:pt x="6974" y="27736"/>
                  </a:lnTo>
                  <a:cubicBezTo>
                    <a:pt x="6979" y="27738"/>
                    <a:pt x="6981" y="27738"/>
                    <a:pt x="6985" y="27738"/>
                  </a:cubicBezTo>
                  <a:lnTo>
                    <a:pt x="6983" y="27738"/>
                  </a:lnTo>
                  <a:cubicBezTo>
                    <a:pt x="6984" y="27739"/>
                    <a:pt x="6986" y="27739"/>
                    <a:pt x="6987" y="27739"/>
                  </a:cubicBezTo>
                  <a:cubicBezTo>
                    <a:pt x="6993" y="27739"/>
                    <a:pt x="6999" y="27735"/>
                    <a:pt x="7003" y="27730"/>
                  </a:cubicBezTo>
                  <a:cubicBezTo>
                    <a:pt x="7007" y="27721"/>
                    <a:pt x="7005" y="27708"/>
                    <a:pt x="6996" y="27703"/>
                  </a:cubicBezTo>
                  <a:lnTo>
                    <a:pt x="6926" y="27657"/>
                  </a:lnTo>
                  <a:cubicBezTo>
                    <a:pt x="6923" y="27656"/>
                    <a:pt x="6920" y="27655"/>
                    <a:pt x="6917" y="27655"/>
                  </a:cubicBezTo>
                  <a:close/>
                  <a:moveTo>
                    <a:pt x="23120" y="27692"/>
                  </a:moveTo>
                  <a:cubicBezTo>
                    <a:pt x="23117" y="27692"/>
                    <a:pt x="23114" y="27693"/>
                    <a:pt x="23110" y="27694"/>
                  </a:cubicBezTo>
                  <a:lnTo>
                    <a:pt x="23042" y="27738"/>
                  </a:lnTo>
                  <a:cubicBezTo>
                    <a:pt x="23025" y="27749"/>
                    <a:pt x="23031" y="27774"/>
                    <a:pt x="23052" y="27776"/>
                  </a:cubicBezTo>
                  <a:lnTo>
                    <a:pt x="23052" y="27776"/>
                  </a:lnTo>
                  <a:cubicBezTo>
                    <a:pt x="23055" y="27775"/>
                    <a:pt x="23059" y="27775"/>
                    <a:pt x="23062" y="27771"/>
                  </a:cubicBezTo>
                  <a:lnTo>
                    <a:pt x="23132" y="27730"/>
                  </a:lnTo>
                  <a:cubicBezTo>
                    <a:pt x="23149" y="27716"/>
                    <a:pt x="23137" y="27692"/>
                    <a:pt x="23120" y="27692"/>
                  </a:cubicBezTo>
                  <a:close/>
                  <a:moveTo>
                    <a:pt x="23052" y="27776"/>
                  </a:moveTo>
                  <a:lnTo>
                    <a:pt x="23052" y="27776"/>
                  </a:lnTo>
                  <a:cubicBezTo>
                    <a:pt x="23051" y="27776"/>
                    <a:pt x="23050" y="27776"/>
                    <a:pt x="23049" y="27776"/>
                  </a:cubicBezTo>
                  <a:lnTo>
                    <a:pt x="23053" y="27776"/>
                  </a:lnTo>
                  <a:cubicBezTo>
                    <a:pt x="23053" y="27776"/>
                    <a:pt x="23052" y="27776"/>
                    <a:pt x="23052" y="27776"/>
                  </a:cubicBezTo>
                  <a:close/>
                  <a:moveTo>
                    <a:pt x="7054" y="27740"/>
                  </a:moveTo>
                  <a:cubicBezTo>
                    <a:pt x="7035" y="27740"/>
                    <a:pt x="7021" y="27769"/>
                    <a:pt x="7045" y="27780"/>
                  </a:cubicBezTo>
                  <a:lnTo>
                    <a:pt x="7113" y="27824"/>
                  </a:lnTo>
                  <a:cubicBezTo>
                    <a:pt x="7117" y="27826"/>
                    <a:pt x="7122" y="27826"/>
                    <a:pt x="7124" y="27826"/>
                  </a:cubicBezTo>
                  <a:cubicBezTo>
                    <a:pt x="7144" y="27826"/>
                    <a:pt x="7152" y="27800"/>
                    <a:pt x="7135" y="27789"/>
                  </a:cubicBezTo>
                  <a:lnTo>
                    <a:pt x="7067" y="27745"/>
                  </a:lnTo>
                  <a:cubicBezTo>
                    <a:pt x="7062" y="27742"/>
                    <a:pt x="7058" y="27740"/>
                    <a:pt x="7054" y="27740"/>
                  </a:cubicBezTo>
                  <a:close/>
                  <a:moveTo>
                    <a:pt x="22982" y="27779"/>
                  </a:moveTo>
                  <a:cubicBezTo>
                    <a:pt x="22978" y="27779"/>
                    <a:pt x="22975" y="27780"/>
                    <a:pt x="22972" y="27782"/>
                  </a:cubicBezTo>
                  <a:lnTo>
                    <a:pt x="22904" y="27824"/>
                  </a:lnTo>
                  <a:cubicBezTo>
                    <a:pt x="22893" y="27831"/>
                    <a:pt x="22891" y="27842"/>
                    <a:pt x="22897" y="27853"/>
                  </a:cubicBezTo>
                  <a:cubicBezTo>
                    <a:pt x="22899" y="27857"/>
                    <a:pt x="22906" y="27861"/>
                    <a:pt x="22912" y="27861"/>
                  </a:cubicBezTo>
                  <a:lnTo>
                    <a:pt x="22912" y="27861"/>
                  </a:lnTo>
                  <a:cubicBezTo>
                    <a:pt x="22916" y="27861"/>
                    <a:pt x="22920" y="27861"/>
                    <a:pt x="22924" y="27859"/>
                  </a:cubicBezTo>
                  <a:lnTo>
                    <a:pt x="22994" y="27815"/>
                  </a:lnTo>
                  <a:cubicBezTo>
                    <a:pt x="23003" y="27811"/>
                    <a:pt x="23005" y="27798"/>
                    <a:pt x="23001" y="27789"/>
                  </a:cubicBezTo>
                  <a:cubicBezTo>
                    <a:pt x="22996" y="27783"/>
                    <a:pt x="22989" y="27779"/>
                    <a:pt x="22982" y="27779"/>
                  </a:cubicBezTo>
                  <a:close/>
                  <a:moveTo>
                    <a:pt x="22912" y="27861"/>
                  </a:moveTo>
                  <a:lnTo>
                    <a:pt x="22912" y="27861"/>
                  </a:lnTo>
                  <a:cubicBezTo>
                    <a:pt x="22912" y="27861"/>
                    <a:pt x="22911" y="27861"/>
                    <a:pt x="22910" y="27861"/>
                  </a:cubicBezTo>
                  <a:lnTo>
                    <a:pt x="22913" y="27861"/>
                  </a:lnTo>
                  <a:cubicBezTo>
                    <a:pt x="22912" y="27861"/>
                    <a:pt x="22912" y="27861"/>
                    <a:pt x="22912" y="27861"/>
                  </a:cubicBezTo>
                  <a:close/>
                  <a:moveTo>
                    <a:pt x="7194" y="27830"/>
                  </a:moveTo>
                  <a:cubicBezTo>
                    <a:pt x="7187" y="27830"/>
                    <a:pt x="7181" y="27834"/>
                    <a:pt x="7177" y="27839"/>
                  </a:cubicBezTo>
                  <a:cubicBezTo>
                    <a:pt x="7172" y="27848"/>
                    <a:pt x="7174" y="27861"/>
                    <a:pt x="7183" y="27866"/>
                  </a:cubicBezTo>
                  <a:lnTo>
                    <a:pt x="7253" y="27910"/>
                  </a:lnTo>
                  <a:cubicBezTo>
                    <a:pt x="7255" y="27911"/>
                    <a:pt x="7258" y="27912"/>
                    <a:pt x="7262" y="27912"/>
                  </a:cubicBezTo>
                  <a:lnTo>
                    <a:pt x="7262" y="27912"/>
                  </a:lnTo>
                  <a:cubicBezTo>
                    <a:pt x="7270" y="27912"/>
                    <a:pt x="7278" y="27909"/>
                    <a:pt x="7282" y="27903"/>
                  </a:cubicBezTo>
                  <a:cubicBezTo>
                    <a:pt x="7286" y="27892"/>
                    <a:pt x="7284" y="27881"/>
                    <a:pt x="7275" y="27875"/>
                  </a:cubicBezTo>
                  <a:lnTo>
                    <a:pt x="7205" y="27833"/>
                  </a:lnTo>
                  <a:cubicBezTo>
                    <a:pt x="7201" y="27831"/>
                    <a:pt x="7198" y="27830"/>
                    <a:pt x="7194" y="27830"/>
                  </a:cubicBezTo>
                  <a:close/>
                  <a:moveTo>
                    <a:pt x="7262" y="27912"/>
                  </a:moveTo>
                  <a:lnTo>
                    <a:pt x="7262" y="27912"/>
                  </a:lnTo>
                  <a:cubicBezTo>
                    <a:pt x="7261" y="27912"/>
                    <a:pt x="7261" y="27912"/>
                    <a:pt x="7260" y="27912"/>
                  </a:cubicBezTo>
                  <a:lnTo>
                    <a:pt x="7264" y="27912"/>
                  </a:lnTo>
                  <a:cubicBezTo>
                    <a:pt x="7263" y="27912"/>
                    <a:pt x="7263" y="27912"/>
                    <a:pt x="7262" y="27912"/>
                  </a:cubicBezTo>
                  <a:close/>
                  <a:moveTo>
                    <a:pt x="22843" y="27866"/>
                  </a:moveTo>
                  <a:cubicBezTo>
                    <a:pt x="22840" y="27866"/>
                    <a:pt x="22837" y="27866"/>
                    <a:pt x="22833" y="27868"/>
                  </a:cubicBezTo>
                  <a:lnTo>
                    <a:pt x="22763" y="27910"/>
                  </a:lnTo>
                  <a:cubicBezTo>
                    <a:pt x="22754" y="27914"/>
                    <a:pt x="22750" y="27927"/>
                    <a:pt x="22757" y="27936"/>
                  </a:cubicBezTo>
                  <a:cubicBezTo>
                    <a:pt x="22761" y="27943"/>
                    <a:pt x="22767" y="27947"/>
                    <a:pt x="22774" y="27947"/>
                  </a:cubicBezTo>
                  <a:lnTo>
                    <a:pt x="22774" y="27947"/>
                  </a:lnTo>
                  <a:cubicBezTo>
                    <a:pt x="22778" y="27947"/>
                    <a:pt x="22781" y="27947"/>
                    <a:pt x="22785" y="27945"/>
                  </a:cubicBezTo>
                  <a:lnTo>
                    <a:pt x="22855" y="27903"/>
                  </a:lnTo>
                  <a:cubicBezTo>
                    <a:pt x="22872" y="27890"/>
                    <a:pt x="22860" y="27866"/>
                    <a:pt x="22843" y="27866"/>
                  </a:cubicBezTo>
                  <a:close/>
                  <a:moveTo>
                    <a:pt x="22774" y="27947"/>
                  </a:moveTo>
                  <a:lnTo>
                    <a:pt x="22774" y="27947"/>
                  </a:lnTo>
                  <a:cubicBezTo>
                    <a:pt x="22773" y="27947"/>
                    <a:pt x="22773" y="27947"/>
                    <a:pt x="22772" y="27947"/>
                  </a:cubicBezTo>
                  <a:lnTo>
                    <a:pt x="22774" y="27947"/>
                  </a:lnTo>
                  <a:cubicBezTo>
                    <a:pt x="22774" y="27947"/>
                    <a:pt x="22774" y="27947"/>
                    <a:pt x="22774" y="27947"/>
                  </a:cubicBezTo>
                  <a:close/>
                  <a:moveTo>
                    <a:pt x="7336" y="27914"/>
                  </a:moveTo>
                  <a:cubicBezTo>
                    <a:pt x="7317" y="27914"/>
                    <a:pt x="7307" y="27938"/>
                    <a:pt x="7324" y="27952"/>
                  </a:cubicBezTo>
                  <a:lnTo>
                    <a:pt x="7394" y="27993"/>
                  </a:lnTo>
                  <a:cubicBezTo>
                    <a:pt x="7399" y="27995"/>
                    <a:pt x="7401" y="27998"/>
                    <a:pt x="7405" y="27998"/>
                  </a:cubicBezTo>
                  <a:cubicBezTo>
                    <a:pt x="7425" y="27998"/>
                    <a:pt x="7434" y="27969"/>
                    <a:pt x="7416" y="27958"/>
                  </a:cubicBezTo>
                  <a:lnTo>
                    <a:pt x="7346" y="27916"/>
                  </a:lnTo>
                  <a:cubicBezTo>
                    <a:pt x="7342" y="27915"/>
                    <a:pt x="7339" y="27914"/>
                    <a:pt x="7336" y="27914"/>
                  </a:cubicBezTo>
                  <a:close/>
                  <a:moveTo>
                    <a:pt x="22702" y="27948"/>
                  </a:moveTo>
                  <a:cubicBezTo>
                    <a:pt x="22698" y="27948"/>
                    <a:pt x="22694" y="27949"/>
                    <a:pt x="22691" y="27952"/>
                  </a:cubicBezTo>
                  <a:lnTo>
                    <a:pt x="22622" y="27993"/>
                  </a:lnTo>
                  <a:cubicBezTo>
                    <a:pt x="22614" y="27998"/>
                    <a:pt x="22611" y="28011"/>
                    <a:pt x="22616" y="28020"/>
                  </a:cubicBezTo>
                  <a:cubicBezTo>
                    <a:pt x="22620" y="28026"/>
                    <a:pt x="22626" y="28030"/>
                    <a:pt x="22632" y="28031"/>
                  </a:cubicBezTo>
                  <a:lnTo>
                    <a:pt x="22632" y="28031"/>
                  </a:lnTo>
                  <a:cubicBezTo>
                    <a:pt x="22634" y="28030"/>
                    <a:pt x="22638" y="28028"/>
                    <a:pt x="22640" y="28026"/>
                  </a:cubicBezTo>
                  <a:lnTo>
                    <a:pt x="22710" y="27987"/>
                  </a:lnTo>
                  <a:cubicBezTo>
                    <a:pt x="22730" y="27974"/>
                    <a:pt x="22719" y="27948"/>
                    <a:pt x="22702" y="27948"/>
                  </a:cubicBezTo>
                  <a:close/>
                  <a:moveTo>
                    <a:pt x="22632" y="28031"/>
                  </a:moveTo>
                  <a:lnTo>
                    <a:pt x="22632" y="28031"/>
                  </a:lnTo>
                  <a:cubicBezTo>
                    <a:pt x="22632" y="28031"/>
                    <a:pt x="22632" y="28031"/>
                    <a:pt x="22631" y="28031"/>
                  </a:cubicBezTo>
                  <a:lnTo>
                    <a:pt x="22633" y="28031"/>
                  </a:lnTo>
                  <a:cubicBezTo>
                    <a:pt x="22633" y="28031"/>
                    <a:pt x="22633" y="28031"/>
                    <a:pt x="22632" y="28031"/>
                  </a:cubicBezTo>
                  <a:close/>
                  <a:moveTo>
                    <a:pt x="7476" y="27998"/>
                  </a:moveTo>
                  <a:cubicBezTo>
                    <a:pt x="7469" y="27998"/>
                    <a:pt x="7462" y="28001"/>
                    <a:pt x="7458" y="28009"/>
                  </a:cubicBezTo>
                  <a:cubicBezTo>
                    <a:pt x="7453" y="28017"/>
                    <a:pt x="7456" y="28031"/>
                    <a:pt x="7464" y="28035"/>
                  </a:cubicBezTo>
                  <a:lnTo>
                    <a:pt x="7537" y="28077"/>
                  </a:lnTo>
                  <a:cubicBezTo>
                    <a:pt x="7539" y="28079"/>
                    <a:pt x="7544" y="28079"/>
                    <a:pt x="7546" y="28079"/>
                  </a:cubicBezTo>
                  <a:lnTo>
                    <a:pt x="7544" y="28079"/>
                  </a:lnTo>
                  <a:cubicBezTo>
                    <a:pt x="7545" y="28079"/>
                    <a:pt x="7547" y="28080"/>
                    <a:pt x="7548" y="28080"/>
                  </a:cubicBezTo>
                  <a:cubicBezTo>
                    <a:pt x="7555" y="28080"/>
                    <a:pt x="7560" y="28076"/>
                    <a:pt x="7563" y="28070"/>
                  </a:cubicBezTo>
                  <a:cubicBezTo>
                    <a:pt x="7570" y="28059"/>
                    <a:pt x="7566" y="28048"/>
                    <a:pt x="7557" y="28042"/>
                  </a:cubicBezTo>
                  <a:lnTo>
                    <a:pt x="7486" y="28000"/>
                  </a:lnTo>
                  <a:cubicBezTo>
                    <a:pt x="7483" y="27998"/>
                    <a:pt x="7479" y="27998"/>
                    <a:pt x="7476" y="27998"/>
                  </a:cubicBezTo>
                  <a:close/>
                  <a:moveTo>
                    <a:pt x="22561" y="28031"/>
                  </a:moveTo>
                  <a:cubicBezTo>
                    <a:pt x="22558" y="28031"/>
                    <a:pt x="22555" y="28031"/>
                    <a:pt x="22552" y="28033"/>
                  </a:cubicBezTo>
                  <a:cubicBezTo>
                    <a:pt x="22528" y="28046"/>
                    <a:pt x="22506" y="28061"/>
                    <a:pt x="22482" y="28075"/>
                  </a:cubicBezTo>
                  <a:cubicBezTo>
                    <a:pt x="22471" y="28079"/>
                    <a:pt x="22469" y="28092"/>
                    <a:pt x="22473" y="28101"/>
                  </a:cubicBezTo>
                  <a:cubicBezTo>
                    <a:pt x="22477" y="28107"/>
                    <a:pt x="22484" y="28112"/>
                    <a:pt x="22490" y="28112"/>
                  </a:cubicBezTo>
                  <a:lnTo>
                    <a:pt x="22490" y="28112"/>
                  </a:lnTo>
                  <a:cubicBezTo>
                    <a:pt x="22494" y="28112"/>
                    <a:pt x="22498" y="28112"/>
                    <a:pt x="22502" y="28110"/>
                  </a:cubicBezTo>
                  <a:lnTo>
                    <a:pt x="22572" y="28068"/>
                  </a:lnTo>
                  <a:cubicBezTo>
                    <a:pt x="22581" y="28064"/>
                    <a:pt x="22585" y="28050"/>
                    <a:pt x="22579" y="28042"/>
                  </a:cubicBezTo>
                  <a:cubicBezTo>
                    <a:pt x="22576" y="28034"/>
                    <a:pt x="22568" y="28031"/>
                    <a:pt x="22561" y="28031"/>
                  </a:cubicBezTo>
                  <a:close/>
                  <a:moveTo>
                    <a:pt x="22490" y="28112"/>
                  </a:moveTo>
                  <a:cubicBezTo>
                    <a:pt x="22490" y="28112"/>
                    <a:pt x="22489" y="28112"/>
                    <a:pt x="22488" y="28112"/>
                  </a:cubicBezTo>
                  <a:lnTo>
                    <a:pt x="22491" y="28112"/>
                  </a:lnTo>
                  <a:cubicBezTo>
                    <a:pt x="22490" y="28112"/>
                    <a:pt x="22490" y="28112"/>
                    <a:pt x="22490" y="28112"/>
                  </a:cubicBezTo>
                  <a:close/>
                  <a:moveTo>
                    <a:pt x="7616" y="28078"/>
                  </a:moveTo>
                  <a:cubicBezTo>
                    <a:pt x="7597" y="28078"/>
                    <a:pt x="7585" y="28107"/>
                    <a:pt x="7607" y="28119"/>
                  </a:cubicBezTo>
                  <a:lnTo>
                    <a:pt x="7678" y="28158"/>
                  </a:lnTo>
                  <a:cubicBezTo>
                    <a:pt x="7682" y="28160"/>
                    <a:pt x="7684" y="28160"/>
                    <a:pt x="7689" y="28160"/>
                  </a:cubicBezTo>
                  <a:cubicBezTo>
                    <a:pt x="7711" y="28160"/>
                    <a:pt x="7717" y="28132"/>
                    <a:pt x="7700" y="28123"/>
                  </a:cubicBezTo>
                  <a:lnTo>
                    <a:pt x="7627" y="28081"/>
                  </a:lnTo>
                  <a:cubicBezTo>
                    <a:pt x="7623" y="28079"/>
                    <a:pt x="7619" y="28078"/>
                    <a:pt x="7616" y="28078"/>
                  </a:cubicBezTo>
                  <a:close/>
                  <a:moveTo>
                    <a:pt x="22420" y="28112"/>
                  </a:moveTo>
                  <a:cubicBezTo>
                    <a:pt x="22417" y="28112"/>
                    <a:pt x="22414" y="28113"/>
                    <a:pt x="22412" y="28114"/>
                  </a:cubicBezTo>
                  <a:lnTo>
                    <a:pt x="22339" y="28154"/>
                  </a:lnTo>
                  <a:cubicBezTo>
                    <a:pt x="22330" y="28160"/>
                    <a:pt x="22326" y="28171"/>
                    <a:pt x="22332" y="28182"/>
                  </a:cubicBezTo>
                  <a:cubicBezTo>
                    <a:pt x="22335" y="28189"/>
                    <a:pt x="22341" y="28193"/>
                    <a:pt x="22350" y="28193"/>
                  </a:cubicBezTo>
                  <a:lnTo>
                    <a:pt x="22348" y="28191"/>
                  </a:lnTo>
                  <a:cubicBezTo>
                    <a:pt x="22350" y="28191"/>
                    <a:pt x="22354" y="28191"/>
                    <a:pt x="22359" y="28189"/>
                  </a:cubicBezTo>
                  <a:lnTo>
                    <a:pt x="22431" y="28149"/>
                  </a:lnTo>
                  <a:cubicBezTo>
                    <a:pt x="22440" y="28143"/>
                    <a:pt x="22442" y="28132"/>
                    <a:pt x="22438" y="28123"/>
                  </a:cubicBezTo>
                  <a:cubicBezTo>
                    <a:pt x="22433" y="28115"/>
                    <a:pt x="22427" y="28112"/>
                    <a:pt x="22420" y="28112"/>
                  </a:cubicBezTo>
                  <a:close/>
                  <a:moveTo>
                    <a:pt x="7757" y="28160"/>
                  </a:moveTo>
                  <a:cubicBezTo>
                    <a:pt x="7750" y="28160"/>
                    <a:pt x="7744" y="28164"/>
                    <a:pt x="7739" y="28171"/>
                  </a:cubicBezTo>
                  <a:cubicBezTo>
                    <a:pt x="7735" y="28180"/>
                    <a:pt x="7737" y="28193"/>
                    <a:pt x="7748" y="28198"/>
                  </a:cubicBezTo>
                  <a:lnTo>
                    <a:pt x="7823" y="28237"/>
                  </a:lnTo>
                  <a:cubicBezTo>
                    <a:pt x="7825" y="28239"/>
                    <a:pt x="7829" y="28239"/>
                    <a:pt x="7831" y="28242"/>
                  </a:cubicBezTo>
                  <a:lnTo>
                    <a:pt x="7829" y="28239"/>
                  </a:lnTo>
                  <a:cubicBezTo>
                    <a:pt x="7836" y="28239"/>
                    <a:pt x="7842" y="28235"/>
                    <a:pt x="7847" y="28228"/>
                  </a:cubicBezTo>
                  <a:cubicBezTo>
                    <a:pt x="7851" y="28220"/>
                    <a:pt x="7849" y="28206"/>
                    <a:pt x="7838" y="28202"/>
                  </a:cubicBezTo>
                  <a:lnTo>
                    <a:pt x="7768" y="28162"/>
                  </a:lnTo>
                  <a:cubicBezTo>
                    <a:pt x="7764" y="28161"/>
                    <a:pt x="7761" y="28160"/>
                    <a:pt x="7757" y="28160"/>
                  </a:cubicBezTo>
                  <a:close/>
                  <a:moveTo>
                    <a:pt x="22279" y="28190"/>
                  </a:moveTo>
                  <a:cubicBezTo>
                    <a:pt x="22276" y="28190"/>
                    <a:pt x="22272" y="28191"/>
                    <a:pt x="22269" y="28193"/>
                  </a:cubicBezTo>
                  <a:lnTo>
                    <a:pt x="22196" y="28233"/>
                  </a:lnTo>
                  <a:cubicBezTo>
                    <a:pt x="22179" y="28241"/>
                    <a:pt x="22185" y="28269"/>
                    <a:pt x="22206" y="28270"/>
                  </a:cubicBezTo>
                  <a:lnTo>
                    <a:pt x="22206" y="28270"/>
                  </a:lnTo>
                  <a:cubicBezTo>
                    <a:pt x="22209" y="28270"/>
                    <a:pt x="22213" y="28270"/>
                    <a:pt x="22216" y="28268"/>
                  </a:cubicBezTo>
                  <a:lnTo>
                    <a:pt x="22288" y="28228"/>
                  </a:lnTo>
                  <a:cubicBezTo>
                    <a:pt x="22309" y="28217"/>
                    <a:pt x="22298" y="28190"/>
                    <a:pt x="22279" y="28190"/>
                  </a:cubicBezTo>
                  <a:close/>
                  <a:moveTo>
                    <a:pt x="22206" y="28270"/>
                  </a:moveTo>
                  <a:lnTo>
                    <a:pt x="22206" y="28270"/>
                  </a:lnTo>
                  <a:cubicBezTo>
                    <a:pt x="22205" y="28270"/>
                    <a:pt x="22204" y="28270"/>
                    <a:pt x="22203" y="28270"/>
                  </a:cubicBezTo>
                  <a:lnTo>
                    <a:pt x="22207" y="28270"/>
                  </a:lnTo>
                  <a:cubicBezTo>
                    <a:pt x="22207" y="28270"/>
                    <a:pt x="22206" y="28270"/>
                    <a:pt x="22206" y="28270"/>
                  </a:cubicBezTo>
                  <a:close/>
                  <a:moveTo>
                    <a:pt x="7905" y="28240"/>
                  </a:moveTo>
                  <a:cubicBezTo>
                    <a:pt x="7887" y="28240"/>
                    <a:pt x="7876" y="28265"/>
                    <a:pt x="7893" y="28277"/>
                  </a:cubicBezTo>
                  <a:lnTo>
                    <a:pt x="7966" y="28316"/>
                  </a:lnTo>
                  <a:cubicBezTo>
                    <a:pt x="7970" y="28319"/>
                    <a:pt x="7972" y="28319"/>
                    <a:pt x="7977" y="28319"/>
                  </a:cubicBezTo>
                  <a:cubicBezTo>
                    <a:pt x="7996" y="28319"/>
                    <a:pt x="8005" y="28290"/>
                    <a:pt x="7985" y="28281"/>
                  </a:cubicBezTo>
                  <a:lnTo>
                    <a:pt x="7913" y="28242"/>
                  </a:lnTo>
                  <a:cubicBezTo>
                    <a:pt x="7910" y="28241"/>
                    <a:pt x="7908" y="28240"/>
                    <a:pt x="7905" y="28240"/>
                  </a:cubicBezTo>
                  <a:close/>
                  <a:moveTo>
                    <a:pt x="22134" y="28269"/>
                  </a:moveTo>
                  <a:cubicBezTo>
                    <a:pt x="22131" y="28269"/>
                    <a:pt x="22127" y="28270"/>
                    <a:pt x="22124" y="28272"/>
                  </a:cubicBezTo>
                  <a:lnTo>
                    <a:pt x="22053" y="28310"/>
                  </a:lnTo>
                  <a:cubicBezTo>
                    <a:pt x="22042" y="28314"/>
                    <a:pt x="22038" y="28327"/>
                    <a:pt x="22044" y="28336"/>
                  </a:cubicBezTo>
                  <a:cubicBezTo>
                    <a:pt x="22047" y="28343"/>
                    <a:pt x="22053" y="28347"/>
                    <a:pt x="22062" y="28347"/>
                  </a:cubicBezTo>
                  <a:lnTo>
                    <a:pt x="22062" y="28347"/>
                  </a:lnTo>
                  <a:cubicBezTo>
                    <a:pt x="22065" y="28347"/>
                    <a:pt x="22069" y="28347"/>
                    <a:pt x="22071" y="28345"/>
                  </a:cubicBezTo>
                  <a:lnTo>
                    <a:pt x="22143" y="28308"/>
                  </a:lnTo>
                  <a:cubicBezTo>
                    <a:pt x="22152" y="28301"/>
                    <a:pt x="22157" y="28290"/>
                    <a:pt x="22152" y="28279"/>
                  </a:cubicBezTo>
                  <a:cubicBezTo>
                    <a:pt x="22148" y="28273"/>
                    <a:pt x="22141" y="28269"/>
                    <a:pt x="22134" y="28269"/>
                  </a:cubicBezTo>
                  <a:close/>
                  <a:moveTo>
                    <a:pt x="22062" y="28347"/>
                  </a:moveTo>
                  <a:cubicBezTo>
                    <a:pt x="22061" y="28347"/>
                    <a:pt x="22060" y="28347"/>
                    <a:pt x="22060" y="28347"/>
                  </a:cubicBezTo>
                  <a:lnTo>
                    <a:pt x="22062" y="28347"/>
                  </a:lnTo>
                  <a:cubicBezTo>
                    <a:pt x="22062" y="28347"/>
                    <a:pt x="22062" y="28347"/>
                    <a:pt x="22062" y="28347"/>
                  </a:cubicBezTo>
                  <a:close/>
                  <a:moveTo>
                    <a:pt x="8049" y="28317"/>
                  </a:moveTo>
                  <a:cubicBezTo>
                    <a:pt x="8041" y="28317"/>
                    <a:pt x="8034" y="28321"/>
                    <a:pt x="8029" y="28327"/>
                  </a:cubicBezTo>
                  <a:cubicBezTo>
                    <a:pt x="8025" y="28338"/>
                    <a:pt x="8029" y="28349"/>
                    <a:pt x="8038" y="28356"/>
                  </a:cubicBezTo>
                  <a:lnTo>
                    <a:pt x="8113" y="28393"/>
                  </a:lnTo>
                  <a:cubicBezTo>
                    <a:pt x="8115" y="28395"/>
                    <a:pt x="8117" y="28395"/>
                    <a:pt x="8120" y="28395"/>
                  </a:cubicBezTo>
                  <a:lnTo>
                    <a:pt x="8120" y="28395"/>
                  </a:lnTo>
                  <a:cubicBezTo>
                    <a:pt x="8126" y="28395"/>
                    <a:pt x="8135" y="28391"/>
                    <a:pt x="8139" y="28384"/>
                  </a:cubicBezTo>
                  <a:cubicBezTo>
                    <a:pt x="8144" y="28373"/>
                    <a:pt x="8139" y="28362"/>
                    <a:pt x="8130" y="28358"/>
                  </a:cubicBezTo>
                  <a:lnTo>
                    <a:pt x="8058" y="28319"/>
                  </a:lnTo>
                  <a:cubicBezTo>
                    <a:pt x="8055" y="28317"/>
                    <a:pt x="8052" y="28317"/>
                    <a:pt x="8049" y="28317"/>
                  </a:cubicBezTo>
                  <a:close/>
                  <a:moveTo>
                    <a:pt x="8120" y="28395"/>
                  </a:moveTo>
                  <a:lnTo>
                    <a:pt x="8120" y="28395"/>
                  </a:lnTo>
                  <a:cubicBezTo>
                    <a:pt x="8120" y="28395"/>
                    <a:pt x="8120" y="28395"/>
                    <a:pt x="8119" y="28395"/>
                  </a:cubicBezTo>
                  <a:lnTo>
                    <a:pt x="8122" y="28395"/>
                  </a:lnTo>
                  <a:cubicBezTo>
                    <a:pt x="8121" y="28395"/>
                    <a:pt x="8120" y="28395"/>
                    <a:pt x="8120" y="28395"/>
                  </a:cubicBezTo>
                  <a:close/>
                  <a:moveTo>
                    <a:pt x="21990" y="28344"/>
                  </a:moveTo>
                  <a:cubicBezTo>
                    <a:pt x="21987" y="28344"/>
                    <a:pt x="21984" y="28345"/>
                    <a:pt x="21981" y="28347"/>
                  </a:cubicBezTo>
                  <a:lnTo>
                    <a:pt x="21908" y="28384"/>
                  </a:lnTo>
                  <a:cubicBezTo>
                    <a:pt x="21888" y="28393"/>
                    <a:pt x="21895" y="28422"/>
                    <a:pt x="21917" y="28422"/>
                  </a:cubicBezTo>
                  <a:lnTo>
                    <a:pt x="21915" y="28422"/>
                  </a:lnTo>
                  <a:cubicBezTo>
                    <a:pt x="21916" y="28422"/>
                    <a:pt x="21917" y="28423"/>
                    <a:pt x="21919" y="28423"/>
                  </a:cubicBezTo>
                  <a:cubicBezTo>
                    <a:pt x="21922" y="28423"/>
                    <a:pt x="21924" y="28421"/>
                    <a:pt x="21926" y="28420"/>
                  </a:cubicBezTo>
                  <a:lnTo>
                    <a:pt x="21998" y="28382"/>
                  </a:lnTo>
                  <a:cubicBezTo>
                    <a:pt x="22009" y="28378"/>
                    <a:pt x="22014" y="28365"/>
                    <a:pt x="22007" y="28356"/>
                  </a:cubicBezTo>
                  <a:cubicBezTo>
                    <a:pt x="22004" y="28348"/>
                    <a:pt x="21997" y="28344"/>
                    <a:pt x="21990" y="28344"/>
                  </a:cubicBezTo>
                  <a:close/>
                  <a:moveTo>
                    <a:pt x="8195" y="28392"/>
                  </a:moveTo>
                  <a:cubicBezTo>
                    <a:pt x="8188" y="28392"/>
                    <a:pt x="8180" y="28396"/>
                    <a:pt x="8177" y="28402"/>
                  </a:cubicBezTo>
                  <a:cubicBezTo>
                    <a:pt x="8170" y="28413"/>
                    <a:pt x="8174" y="28424"/>
                    <a:pt x="8185" y="28431"/>
                  </a:cubicBezTo>
                  <a:lnTo>
                    <a:pt x="8258" y="28468"/>
                  </a:lnTo>
                  <a:cubicBezTo>
                    <a:pt x="8260" y="28468"/>
                    <a:pt x="8264" y="28470"/>
                    <a:pt x="8267" y="28470"/>
                  </a:cubicBezTo>
                  <a:cubicBezTo>
                    <a:pt x="8289" y="28470"/>
                    <a:pt x="8297" y="28439"/>
                    <a:pt x="8275" y="28431"/>
                  </a:cubicBezTo>
                  <a:lnTo>
                    <a:pt x="8203" y="28393"/>
                  </a:lnTo>
                  <a:cubicBezTo>
                    <a:pt x="8201" y="28392"/>
                    <a:pt x="8198" y="28392"/>
                    <a:pt x="8195" y="28392"/>
                  </a:cubicBezTo>
                  <a:close/>
                  <a:moveTo>
                    <a:pt x="21846" y="28419"/>
                  </a:moveTo>
                  <a:cubicBezTo>
                    <a:pt x="21843" y="28419"/>
                    <a:pt x="21839" y="28420"/>
                    <a:pt x="21836" y="28422"/>
                  </a:cubicBezTo>
                  <a:lnTo>
                    <a:pt x="21763" y="28459"/>
                  </a:lnTo>
                  <a:cubicBezTo>
                    <a:pt x="21752" y="28464"/>
                    <a:pt x="21748" y="28475"/>
                    <a:pt x="21754" y="28486"/>
                  </a:cubicBezTo>
                  <a:cubicBezTo>
                    <a:pt x="21757" y="28492"/>
                    <a:pt x="21763" y="28496"/>
                    <a:pt x="21771" y="28497"/>
                  </a:cubicBezTo>
                  <a:lnTo>
                    <a:pt x="21771" y="28497"/>
                  </a:lnTo>
                  <a:cubicBezTo>
                    <a:pt x="21775" y="28497"/>
                    <a:pt x="21777" y="28496"/>
                    <a:pt x="21781" y="28494"/>
                  </a:cubicBezTo>
                  <a:lnTo>
                    <a:pt x="21853" y="28457"/>
                  </a:lnTo>
                  <a:cubicBezTo>
                    <a:pt x="21874" y="28448"/>
                    <a:pt x="21864" y="28419"/>
                    <a:pt x="21846" y="28419"/>
                  </a:cubicBezTo>
                  <a:close/>
                  <a:moveTo>
                    <a:pt x="21771" y="28497"/>
                  </a:moveTo>
                  <a:cubicBezTo>
                    <a:pt x="21771" y="28497"/>
                    <a:pt x="21770" y="28497"/>
                    <a:pt x="21770" y="28497"/>
                  </a:cubicBezTo>
                  <a:lnTo>
                    <a:pt x="21772" y="28497"/>
                  </a:lnTo>
                  <a:cubicBezTo>
                    <a:pt x="21772" y="28497"/>
                    <a:pt x="21772" y="28497"/>
                    <a:pt x="21771" y="28497"/>
                  </a:cubicBezTo>
                  <a:close/>
                  <a:moveTo>
                    <a:pt x="8341" y="28466"/>
                  </a:moveTo>
                  <a:cubicBezTo>
                    <a:pt x="8334" y="28466"/>
                    <a:pt x="8326" y="28470"/>
                    <a:pt x="8322" y="28477"/>
                  </a:cubicBezTo>
                  <a:cubicBezTo>
                    <a:pt x="8317" y="28488"/>
                    <a:pt x="8322" y="28499"/>
                    <a:pt x="8330" y="28505"/>
                  </a:cubicBezTo>
                  <a:lnTo>
                    <a:pt x="8405" y="28541"/>
                  </a:lnTo>
                  <a:cubicBezTo>
                    <a:pt x="8407" y="28543"/>
                    <a:pt x="8412" y="28543"/>
                    <a:pt x="8414" y="28543"/>
                  </a:cubicBezTo>
                  <a:cubicBezTo>
                    <a:pt x="8436" y="28543"/>
                    <a:pt x="8442" y="28514"/>
                    <a:pt x="8423" y="28505"/>
                  </a:cubicBezTo>
                  <a:lnTo>
                    <a:pt x="8350" y="28468"/>
                  </a:lnTo>
                  <a:cubicBezTo>
                    <a:pt x="8347" y="28467"/>
                    <a:pt x="8344" y="28466"/>
                    <a:pt x="8341" y="28466"/>
                  </a:cubicBezTo>
                  <a:close/>
                  <a:moveTo>
                    <a:pt x="21698" y="28493"/>
                  </a:moveTo>
                  <a:cubicBezTo>
                    <a:pt x="21696" y="28493"/>
                    <a:pt x="21693" y="28493"/>
                    <a:pt x="21691" y="28494"/>
                  </a:cubicBezTo>
                  <a:lnTo>
                    <a:pt x="21616" y="28530"/>
                  </a:lnTo>
                  <a:cubicBezTo>
                    <a:pt x="21596" y="28540"/>
                    <a:pt x="21603" y="28569"/>
                    <a:pt x="21624" y="28569"/>
                  </a:cubicBezTo>
                  <a:lnTo>
                    <a:pt x="21624" y="28569"/>
                  </a:lnTo>
                  <a:cubicBezTo>
                    <a:pt x="21628" y="28569"/>
                    <a:pt x="21632" y="28569"/>
                    <a:pt x="21636" y="28567"/>
                  </a:cubicBezTo>
                  <a:lnTo>
                    <a:pt x="21708" y="28532"/>
                  </a:lnTo>
                  <a:cubicBezTo>
                    <a:pt x="21726" y="28520"/>
                    <a:pt x="21716" y="28493"/>
                    <a:pt x="21698" y="28493"/>
                  </a:cubicBezTo>
                  <a:close/>
                  <a:moveTo>
                    <a:pt x="21624" y="28569"/>
                  </a:moveTo>
                  <a:lnTo>
                    <a:pt x="21624" y="28569"/>
                  </a:lnTo>
                  <a:cubicBezTo>
                    <a:pt x="21624" y="28569"/>
                    <a:pt x="21623" y="28569"/>
                    <a:pt x="21623" y="28569"/>
                  </a:cubicBezTo>
                  <a:lnTo>
                    <a:pt x="21625" y="28569"/>
                  </a:lnTo>
                  <a:cubicBezTo>
                    <a:pt x="21625" y="28569"/>
                    <a:pt x="21624" y="28569"/>
                    <a:pt x="21624" y="28569"/>
                  </a:cubicBezTo>
                  <a:close/>
                  <a:moveTo>
                    <a:pt x="8487" y="28538"/>
                  </a:moveTo>
                  <a:cubicBezTo>
                    <a:pt x="8467" y="28538"/>
                    <a:pt x="8457" y="28567"/>
                    <a:pt x="8480" y="28578"/>
                  </a:cubicBezTo>
                  <a:lnTo>
                    <a:pt x="8552" y="28613"/>
                  </a:lnTo>
                  <a:cubicBezTo>
                    <a:pt x="8554" y="28615"/>
                    <a:pt x="8557" y="28615"/>
                    <a:pt x="8560" y="28615"/>
                  </a:cubicBezTo>
                  <a:lnTo>
                    <a:pt x="8560" y="28615"/>
                  </a:lnTo>
                  <a:cubicBezTo>
                    <a:pt x="8568" y="28615"/>
                    <a:pt x="8577" y="28611"/>
                    <a:pt x="8581" y="28604"/>
                  </a:cubicBezTo>
                  <a:cubicBezTo>
                    <a:pt x="8585" y="28593"/>
                    <a:pt x="8581" y="28580"/>
                    <a:pt x="8570" y="28576"/>
                  </a:cubicBezTo>
                  <a:lnTo>
                    <a:pt x="8497" y="28541"/>
                  </a:lnTo>
                  <a:cubicBezTo>
                    <a:pt x="8494" y="28539"/>
                    <a:pt x="8490" y="28538"/>
                    <a:pt x="8487" y="28538"/>
                  </a:cubicBezTo>
                  <a:close/>
                  <a:moveTo>
                    <a:pt x="8560" y="28615"/>
                  </a:moveTo>
                  <a:lnTo>
                    <a:pt x="8560" y="28615"/>
                  </a:lnTo>
                  <a:cubicBezTo>
                    <a:pt x="8559" y="28615"/>
                    <a:pt x="8559" y="28615"/>
                    <a:pt x="8559" y="28615"/>
                  </a:cubicBezTo>
                  <a:lnTo>
                    <a:pt x="8561" y="28615"/>
                  </a:lnTo>
                  <a:cubicBezTo>
                    <a:pt x="8561" y="28615"/>
                    <a:pt x="8560" y="28615"/>
                    <a:pt x="8560" y="28615"/>
                  </a:cubicBezTo>
                  <a:close/>
                  <a:moveTo>
                    <a:pt x="21552" y="28563"/>
                  </a:moveTo>
                  <a:cubicBezTo>
                    <a:pt x="21549" y="28563"/>
                    <a:pt x="21546" y="28564"/>
                    <a:pt x="21543" y="28565"/>
                  </a:cubicBezTo>
                  <a:lnTo>
                    <a:pt x="21471" y="28600"/>
                  </a:lnTo>
                  <a:cubicBezTo>
                    <a:pt x="21460" y="28606"/>
                    <a:pt x="21455" y="28617"/>
                    <a:pt x="21460" y="28628"/>
                  </a:cubicBezTo>
                  <a:cubicBezTo>
                    <a:pt x="21464" y="28635"/>
                    <a:pt x="21470" y="28639"/>
                    <a:pt x="21479" y="28639"/>
                  </a:cubicBezTo>
                  <a:lnTo>
                    <a:pt x="21479" y="28639"/>
                  </a:lnTo>
                  <a:cubicBezTo>
                    <a:pt x="21481" y="28639"/>
                    <a:pt x="21485" y="28639"/>
                    <a:pt x="21488" y="28637"/>
                  </a:cubicBezTo>
                  <a:lnTo>
                    <a:pt x="21561" y="28602"/>
                  </a:lnTo>
                  <a:cubicBezTo>
                    <a:pt x="21572" y="28598"/>
                    <a:pt x="21576" y="28584"/>
                    <a:pt x="21570" y="28576"/>
                  </a:cubicBezTo>
                  <a:cubicBezTo>
                    <a:pt x="21566" y="28568"/>
                    <a:pt x="21560" y="28563"/>
                    <a:pt x="21552" y="28563"/>
                  </a:cubicBezTo>
                  <a:close/>
                  <a:moveTo>
                    <a:pt x="21479" y="28639"/>
                  </a:moveTo>
                  <a:cubicBezTo>
                    <a:pt x="21478" y="28639"/>
                    <a:pt x="21478" y="28639"/>
                    <a:pt x="21477" y="28639"/>
                  </a:cubicBezTo>
                  <a:lnTo>
                    <a:pt x="21480" y="28639"/>
                  </a:lnTo>
                  <a:cubicBezTo>
                    <a:pt x="21479" y="28639"/>
                    <a:pt x="21479" y="28639"/>
                    <a:pt x="21479" y="28639"/>
                  </a:cubicBezTo>
                  <a:close/>
                  <a:moveTo>
                    <a:pt x="8632" y="28609"/>
                  </a:moveTo>
                  <a:cubicBezTo>
                    <a:pt x="8612" y="28609"/>
                    <a:pt x="8602" y="28639"/>
                    <a:pt x="8625" y="28648"/>
                  </a:cubicBezTo>
                  <a:lnTo>
                    <a:pt x="8702" y="28683"/>
                  </a:lnTo>
                  <a:cubicBezTo>
                    <a:pt x="8704" y="28683"/>
                    <a:pt x="8706" y="28685"/>
                    <a:pt x="8709" y="28685"/>
                  </a:cubicBezTo>
                  <a:lnTo>
                    <a:pt x="8709" y="28685"/>
                  </a:lnTo>
                  <a:cubicBezTo>
                    <a:pt x="8731" y="28683"/>
                    <a:pt x="8736" y="28654"/>
                    <a:pt x="8715" y="28646"/>
                  </a:cubicBezTo>
                  <a:lnTo>
                    <a:pt x="8640" y="28611"/>
                  </a:lnTo>
                  <a:cubicBezTo>
                    <a:pt x="8637" y="28609"/>
                    <a:pt x="8634" y="28609"/>
                    <a:pt x="8632" y="28609"/>
                  </a:cubicBezTo>
                  <a:close/>
                  <a:moveTo>
                    <a:pt x="8709" y="28685"/>
                  </a:moveTo>
                  <a:cubicBezTo>
                    <a:pt x="8708" y="28686"/>
                    <a:pt x="8707" y="28686"/>
                    <a:pt x="8706" y="28686"/>
                  </a:cubicBezTo>
                  <a:lnTo>
                    <a:pt x="8711" y="28686"/>
                  </a:lnTo>
                  <a:cubicBezTo>
                    <a:pt x="8710" y="28686"/>
                    <a:pt x="8709" y="28686"/>
                    <a:pt x="8709" y="28685"/>
                  </a:cubicBezTo>
                  <a:close/>
                  <a:moveTo>
                    <a:pt x="21405" y="28633"/>
                  </a:moveTo>
                  <a:cubicBezTo>
                    <a:pt x="21402" y="28633"/>
                    <a:pt x="21399" y="28634"/>
                    <a:pt x="21396" y="28635"/>
                  </a:cubicBezTo>
                  <a:lnTo>
                    <a:pt x="21321" y="28670"/>
                  </a:lnTo>
                  <a:cubicBezTo>
                    <a:pt x="21313" y="28675"/>
                    <a:pt x="21308" y="28688"/>
                    <a:pt x="21313" y="28697"/>
                  </a:cubicBezTo>
                  <a:cubicBezTo>
                    <a:pt x="21315" y="28705"/>
                    <a:pt x="21323" y="28709"/>
                    <a:pt x="21329" y="28710"/>
                  </a:cubicBezTo>
                  <a:lnTo>
                    <a:pt x="21329" y="28710"/>
                  </a:lnTo>
                  <a:cubicBezTo>
                    <a:pt x="21333" y="28709"/>
                    <a:pt x="21337" y="28708"/>
                    <a:pt x="21339" y="28708"/>
                  </a:cubicBezTo>
                  <a:lnTo>
                    <a:pt x="21414" y="28672"/>
                  </a:lnTo>
                  <a:cubicBezTo>
                    <a:pt x="21435" y="28663"/>
                    <a:pt x="21424" y="28633"/>
                    <a:pt x="21405" y="28633"/>
                  </a:cubicBezTo>
                  <a:close/>
                  <a:moveTo>
                    <a:pt x="21329" y="28710"/>
                  </a:moveTo>
                  <a:cubicBezTo>
                    <a:pt x="21329" y="28710"/>
                    <a:pt x="21328" y="28710"/>
                    <a:pt x="21328" y="28710"/>
                  </a:cubicBezTo>
                  <a:lnTo>
                    <a:pt x="21330" y="28710"/>
                  </a:lnTo>
                  <a:cubicBezTo>
                    <a:pt x="21330" y="28710"/>
                    <a:pt x="21329" y="28710"/>
                    <a:pt x="21329" y="28710"/>
                  </a:cubicBezTo>
                  <a:close/>
                  <a:moveTo>
                    <a:pt x="8783" y="28678"/>
                  </a:moveTo>
                  <a:cubicBezTo>
                    <a:pt x="8776" y="28678"/>
                    <a:pt x="8769" y="28682"/>
                    <a:pt x="8766" y="28690"/>
                  </a:cubicBezTo>
                  <a:cubicBezTo>
                    <a:pt x="8761" y="28701"/>
                    <a:pt x="8766" y="28712"/>
                    <a:pt x="8774" y="28719"/>
                  </a:cubicBezTo>
                  <a:lnTo>
                    <a:pt x="8849" y="28751"/>
                  </a:lnTo>
                  <a:cubicBezTo>
                    <a:pt x="8853" y="28754"/>
                    <a:pt x="8856" y="28754"/>
                    <a:pt x="8858" y="28754"/>
                  </a:cubicBezTo>
                  <a:cubicBezTo>
                    <a:pt x="8867" y="28754"/>
                    <a:pt x="8873" y="28749"/>
                    <a:pt x="8878" y="28741"/>
                  </a:cubicBezTo>
                  <a:cubicBezTo>
                    <a:pt x="8882" y="28732"/>
                    <a:pt x="8878" y="28719"/>
                    <a:pt x="8867" y="28714"/>
                  </a:cubicBezTo>
                  <a:lnTo>
                    <a:pt x="8792" y="28681"/>
                  </a:lnTo>
                  <a:cubicBezTo>
                    <a:pt x="8789" y="28679"/>
                    <a:pt x="8786" y="28678"/>
                    <a:pt x="8783" y="28678"/>
                  </a:cubicBezTo>
                  <a:close/>
                  <a:moveTo>
                    <a:pt x="21255" y="28701"/>
                  </a:moveTo>
                  <a:cubicBezTo>
                    <a:pt x="21253" y="28701"/>
                    <a:pt x="21250" y="28702"/>
                    <a:pt x="21247" y="28703"/>
                  </a:cubicBezTo>
                  <a:lnTo>
                    <a:pt x="21172" y="28736"/>
                  </a:lnTo>
                  <a:cubicBezTo>
                    <a:pt x="21163" y="28741"/>
                    <a:pt x="21157" y="28754"/>
                    <a:pt x="21163" y="28765"/>
                  </a:cubicBezTo>
                  <a:cubicBezTo>
                    <a:pt x="21165" y="28771"/>
                    <a:pt x="21174" y="28776"/>
                    <a:pt x="21181" y="28776"/>
                  </a:cubicBezTo>
                  <a:cubicBezTo>
                    <a:pt x="21183" y="28776"/>
                    <a:pt x="21187" y="28776"/>
                    <a:pt x="21190" y="28773"/>
                  </a:cubicBezTo>
                  <a:lnTo>
                    <a:pt x="21264" y="28741"/>
                  </a:lnTo>
                  <a:cubicBezTo>
                    <a:pt x="21285" y="28731"/>
                    <a:pt x="21275" y="28701"/>
                    <a:pt x="21255" y="28701"/>
                  </a:cubicBezTo>
                  <a:close/>
                  <a:moveTo>
                    <a:pt x="8930" y="28744"/>
                  </a:moveTo>
                  <a:cubicBezTo>
                    <a:pt x="8910" y="28744"/>
                    <a:pt x="8900" y="28777"/>
                    <a:pt x="8926" y="28784"/>
                  </a:cubicBezTo>
                  <a:lnTo>
                    <a:pt x="9001" y="28820"/>
                  </a:lnTo>
                  <a:lnTo>
                    <a:pt x="9009" y="28820"/>
                  </a:lnTo>
                  <a:cubicBezTo>
                    <a:pt x="9016" y="28820"/>
                    <a:pt x="9023" y="28815"/>
                    <a:pt x="9027" y="28809"/>
                  </a:cubicBezTo>
                  <a:cubicBezTo>
                    <a:pt x="9031" y="28798"/>
                    <a:pt x="9027" y="28787"/>
                    <a:pt x="9016" y="28780"/>
                  </a:cubicBezTo>
                  <a:lnTo>
                    <a:pt x="8941" y="28747"/>
                  </a:lnTo>
                  <a:cubicBezTo>
                    <a:pt x="8937" y="28745"/>
                    <a:pt x="8934" y="28744"/>
                    <a:pt x="8930" y="28744"/>
                  </a:cubicBezTo>
                  <a:close/>
                  <a:moveTo>
                    <a:pt x="21108" y="28769"/>
                  </a:moveTo>
                  <a:cubicBezTo>
                    <a:pt x="21105" y="28769"/>
                    <a:pt x="21102" y="28770"/>
                    <a:pt x="21099" y="28771"/>
                  </a:cubicBezTo>
                  <a:lnTo>
                    <a:pt x="21025" y="28804"/>
                  </a:lnTo>
                  <a:cubicBezTo>
                    <a:pt x="21005" y="28813"/>
                    <a:pt x="21009" y="28842"/>
                    <a:pt x="21031" y="28842"/>
                  </a:cubicBezTo>
                  <a:lnTo>
                    <a:pt x="21040" y="28842"/>
                  </a:lnTo>
                  <a:lnTo>
                    <a:pt x="21115" y="28809"/>
                  </a:lnTo>
                  <a:cubicBezTo>
                    <a:pt x="21136" y="28799"/>
                    <a:pt x="21127" y="28769"/>
                    <a:pt x="21108" y="28769"/>
                  </a:cubicBezTo>
                  <a:close/>
                  <a:moveTo>
                    <a:pt x="9084" y="28811"/>
                  </a:moveTo>
                  <a:cubicBezTo>
                    <a:pt x="9076" y="28811"/>
                    <a:pt x="9068" y="28816"/>
                    <a:pt x="9064" y="28824"/>
                  </a:cubicBezTo>
                  <a:cubicBezTo>
                    <a:pt x="9060" y="28835"/>
                    <a:pt x="9064" y="28846"/>
                    <a:pt x="9075" y="28853"/>
                  </a:cubicBezTo>
                  <a:lnTo>
                    <a:pt x="9150" y="28883"/>
                  </a:lnTo>
                  <a:cubicBezTo>
                    <a:pt x="9155" y="28886"/>
                    <a:pt x="9157" y="28886"/>
                    <a:pt x="9159" y="28886"/>
                  </a:cubicBezTo>
                  <a:cubicBezTo>
                    <a:pt x="9181" y="28886"/>
                    <a:pt x="9188" y="28855"/>
                    <a:pt x="9168" y="28846"/>
                  </a:cubicBezTo>
                  <a:lnTo>
                    <a:pt x="9093" y="28813"/>
                  </a:lnTo>
                  <a:cubicBezTo>
                    <a:pt x="9090" y="28812"/>
                    <a:pt x="9087" y="28811"/>
                    <a:pt x="9084" y="28811"/>
                  </a:cubicBezTo>
                  <a:close/>
                  <a:moveTo>
                    <a:pt x="20957" y="28833"/>
                  </a:moveTo>
                  <a:cubicBezTo>
                    <a:pt x="20955" y="28833"/>
                    <a:pt x="20952" y="28834"/>
                    <a:pt x="20950" y="28835"/>
                  </a:cubicBezTo>
                  <a:lnTo>
                    <a:pt x="20875" y="28866"/>
                  </a:lnTo>
                  <a:cubicBezTo>
                    <a:pt x="20864" y="28870"/>
                    <a:pt x="20858" y="28883"/>
                    <a:pt x="20864" y="28894"/>
                  </a:cubicBezTo>
                  <a:cubicBezTo>
                    <a:pt x="20866" y="28901"/>
                    <a:pt x="20873" y="28908"/>
                    <a:pt x="20882" y="28908"/>
                  </a:cubicBezTo>
                  <a:cubicBezTo>
                    <a:pt x="20884" y="28908"/>
                    <a:pt x="20888" y="28905"/>
                    <a:pt x="20891" y="28905"/>
                  </a:cubicBezTo>
                  <a:lnTo>
                    <a:pt x="20965" y="28872"/>
                  </a:lnTo>
                  <a:cubicBezTo>
                    <a:pt x="20976" y="28868"/>
                    <a:pt x="20981" y="28857"/>
                    <a:pt x="20976" y="28846"/>
                  </a:cubicBezTo>
                  <a:cubicBezTo>
                    <a:pt x="20973" y="28838"/>
                    <a:pt x="20965" y="28833"/>
                    <a:pt x="20957" y="28833"/>
                  </a:cubicBezTo>
                  <a:close/>
                  <a:moveTo>
                    <a:pt x="9234" y="28877"/>
                  </a:moveTo>
                  <a:cubicBezTo>
                    <a:pt x="9215" y="28877"/>
                    <a:pt x="9206" y="28907"/>
                    <a:pt x="9227" y="28916"/>
                  </a:cubicBezTo>
                  <a:lnTo>
                    <a:pt x="9304" y="28947"/>
                  </a:lnTo>
                  <a:cubicBezTo>
                    <a:pt x="9306" y="28949"/>
                    <a:pt x="9308" y="28949"/>
                    <a:pt x="9311" y="28949"/>
                  </a:cubicBezTo>
                  <a:cubicBezTo>
                    <a:pt x="9333" y="28949"/>
                    <a:pt x="9339" y="28919"/>
                    <a:pt x="9319" y="28910"/>
                  </a:cubicBezTo>
                  <a:lnTo>
                    <a:pt x="9242" y="28879"/>
                  </a:lnTo>
                  <a:cubicBezTo>
                    <a:pt x="9239" y="28878"/>
                    <a:pt x="9237" y="28877"/>
                    <a:pt x="9234" y="28877"/>
                  </a:cubicBezTo>
                  <a:close/>
                  <a:moveTo>
                    <a:pt x="20808" y="28897"/>
                  </a:moveTo>
                  <a:cubicBezTo>
                    <a:pt x="20805" y="28897"/>
                    <a:pt x="20802" y="28897"/>
                    <a:pt x="20798" y="28899"/>
                  </a:cubicBezTo>
                  <a:lnTo>
                    <a:pt x="20724" y="28930"/>
                  </a:lnTo>
                  <a:cubicBezTo>
                    <a:pt x="20702" y="28938"/>
                    <a:pt x="20708" y="28969"/>
                    <a:pt x="20730" y="28969"/>
                  </a:cubicBezTo>
                  <a:cubicBezTo>
                    <a:pt x="20732" y="28969"/>
                    <a:pt x="20737" y="28969"/>
                    <a:pt x="20739" y="28967"/>
                  </a:cubicBezTo>
                  <a:lnTo>
                    <a:pt x="20814" y="28936"/>
                  </a:lnTo>
                  <a:cubicBezTo>
                    <a:pt x="20837" y="28926"/>
                    <a:pt x="20828" y="28897"/>
                    <a:pt x="20808" y="28897"/>
                  </a:cubicBezTo>
                  <a:close/>
                  <a:moveTo>
                    <a:pt x="9386" y="28939"/>
                  </a:moveTo>
                  <a:cubicBezTo>
                    <a:pt x="9365" y="28939"/>
                    <a:pt x="9355" y="28970"/>
                    <a:pt x="9379" y="28980"/>
                  </a:cubicBezTo>
                  <a:lnTo>
                    <a:pt x="9456" y="29011"/>
                  </a:lnTo>
                  <a:lnTo>
                    <a:pt x="9462" y="29011"/>
                  </a:lnTo>
                  <a:cubicBezTo>
                    <a:pt x="9484" y="29011"/>
                    <a:pt x="9491" y="28980"/>
                    <a:pt x="9469" y="28971"/>
                  </a:cubicBezTo>
                  <a:lnTo>
                    <a:pt x="9394" y="28940"/>
                  </a:lnTo>
                  <a:cubicBezTo>
                    <a:pt x="9391" y="28940"/>
                    <a:pt x="9389" y="28939"/>
                    <a:pt x="9386" y="28939"/>
                  </a:cubicBezTo>
                  <a:close/>
                  <a:moveTo>
                    <a:pt x="20656" y="28958"/>
                  </a:moveTo>
                  <a:cubicBezTo>
                    <a:pt x="20653" y="28958"/>
                    <a:pt x="20650" y="28959"/>
                    <a:pt x="20647" y="28960"/>
                  </a:cubicBezTo>
                  <a:lnTo>
                    <a:pt x="20572" y="28991"/>
                  </a:lnTo>
                  <a:cubicBezTo>
                    <a:pt x="20561" y="28993"/>
                    <a:pt x="20554" y="29006"/>
                    <a:pt x="20561" y="29017"/>
                  </a:cubicBezTo>
                  <a:cubicBezTo>
                    <a:pt x="20563" y="29026"/>
                    <a:pt x="20570" y="29031"/>
                    <a:pt x="20579" y="29031"/>
                  </a:cubicBezTo>
                  <a:cubicBezTo>
                    <a:pt x="20581" y="29031"/>
                    <a:pt x="20583" y="29028"/>
                    <a:pt x="20587" y="29028"/>
                  </a:cubicBezTo>
                  <a:lnTo>
                    <a:pt x="20662" y="28998"/>
                  </a:lnTo>
                  <a:cubicBezTo>
                    <a:pt x="20685" y="28988"/>
                    <a:pt x="20676" y="28958"/>
                    <a:pt x="20656" y="28958"/>
                  </a:cubicBezTo>
                  <a:close/>
                  <a:moveTo>
                    <a:pt x="9536" y="29002"/>
                  </a:moveTo>
                  <a:cubicBezTo>
                    <a:pt x="9515" y="29002"/>
                    <a:pt x="9506" y="29034"/>
                    <a:pt x="9530" y="29042"/>
                  </a:cubicBezTo>
                  <a:lnTo>
                    <a:pt x="9607" y="29072"/>
                  </a:lnTo>
                  <a:lnTo>
                    <a:pt x="9614" y="29072"/>
                  </a:lnTo>
                  <a:cubicBezTo>
                    <a:pt x="9623" y="29072"/>
                    <a:pt x="9631" y="29068"/>
                    <a:pt x="9634" y="29061"/>
                  </a:cubicBezTo>
                  <a:cubicBezTo>
                    <a:pt x="9638" y="29050"/>
                    <a:pt x="9634" y="29037"/>
                    <a:pt x="9623" y="29033"/>
                  </a:cubicBezTo>
                  <a:lnTo>
                    <a:pt x="9546" y="29004"/>
                  </a:lnTo>
                  <a:cubicBezTo>
                    <a:pt x="9542" y="29002"/>
                    <a:pt x="9539" y="29002"/>
                    <a:pt x="9536" y="29002"/>
                  </a:cubicBezTo>
                  <a:close/>
                  <a:moveTo>
                    <a:pt x="20501" y="29019"/>
                  </a:moveTo>
                  <a:cubicBezTo>
                    <a:pt x="20499" y="29019"/>
                    <a:pt x="20497" y="29019"/>
                    <a:pt x="20495" y="29020"/>
                  </a:cubicBezTo>
                  <a:lnTo>
                    <a:pt x="20418" y="29050"/>
                  </a:lnTo>
                  <a:cubicBezTo>
                    <a:pt x="20407" y="29053"/>
                    <a:pt x="20403" y="29066"/>
                    <a:pt x="20407" y="29077"/>
                  </a:cubicBezTo>
                  <a:cubicBezTo>
                    <a:pt x="20412" y="29086"/>
                    <a:pt x="20418" y="29090"/>
                    <a:pt x="20427" y="29090"/>
                  </a:cubicBezTo>
                  <a:cubicBezTo>
                    <a:pt x="20429" y="29090"/>
                    <a:pt x="20431" y="29088"/>
                    <a:pt x="20434" y="29088"/>
                  </a:cubicBezTo>
                  <a:lnTo>
                    <a:pt x="20510" y="29057"/>
                  </a:lnTo>
                  <a:cubicBezTo>
                    <a:pt x="20530" y="29047"/>
                    <a:pt x="20521" y="29019"/>
                    <a:pt x="20501" y="29019"/>
                  </a:cubicBezTo>
                  <a:close/>
                  <a:moveTo>
                    <a:pt x="9692" y="29060"/>
                  </a:moveTo>
                  <a:cubicBezTo>
                    <a:pt x="9683" y="29060"/>
                    <a:pt x="9674" y="29066"/>
                    <a:pt x="9671" y="29075"/>
                  </a:cubicBezTo>
                  <a:cubicBezTo>
                    <a:pt x="9667" y="29083"/>
                    <a:pt x="9673" y="29097"/>
                    <a:pt x="9684" y="29101"/>
                  </a:cubicBezTo>
                  <a:lnTo>
                    <a:pt x="9761" y="29130"/>
                  </a:lnTo>
                  <a:lnTo>
                    <a:pt x="9768" y="29130"/>
                  </a:lnTo>
                  <a:cubicBezTo>
                    <a:pt x="9768" y="29130"/>
                    <a:pt x="9769" y="29130"/>
                    <a:pt x="9770" y="29130"/>
                  </a:cubicBezTo>
                  <a:cubicBezTo>
                    <a:pt x="9792" y="29130"/>
                    <a:pt x="9798" y="29098"/>
                    <a:pt x="9777" y="29090"/>
                  </a:cubicBezTo>
                  <a:lnTo>
                    <a:pt x="9700" y="29061"/>
                  </a:lnTo>
                  <a:cubicBezTo>
                    <a:pt x="9697" y="29060"/>
                    <a:pt x="9695" y="29060"/>
                    <a:pt x="9692" y="29060"/>
                  </a:cubicBezTo>
                  <a:close/>
                  <a:moveTo>
                    <a:pt x="20350" y="29079"/>
                  </a:moveTo>
                  <a:cubicBezTo>
                    <a:pt x="20347" y="29079"/>
                    <a:pt x="20344" y="29080"/>
                    <a:pt x="20341" y="29081"/>
                  </a:cubicBezTo>
                  <a:lnTo>
                    <a:pt x="20264" y="29108"/>
                  </a:lnTo>
                  <a:cubicBezTo>
                    <a:pt x="20243" y="29116"/>
                    <a:pt x="20248" y="29147"/>
                    <a:pt x="20271" y="29147"/>
                  </a:cubicBezTo>
                  <a:cubicBezTo>
                    <a:pt x="20272" y="29147"/>
                    <a:pt x="20272" y="29147"/>
                    <a:pt x="20273" y="29147"/>
                  </a:cubicBezTo>
                  <a:cubicBezTo>
                    <a:pt x="20275" y="29149"/>
                    <a:pt x="20277" y="29149"/>
                    <a:pt x="20280" y="29149"/>
                  </a:cubicBezTo>
                  <a:lnTo>
                    <a:pt x="20357" y="29121"/>
                  </a:lnTo>
                  <a:cubicBezTo>
                    <a:pt x="20368" y="29116"/>
                    <a:pt x="20374" y="29103"/>
                    <a:pt x="20370" y="29092"/>
                  </a:cubicBezTo>
                  <a:cubicBezTo>
                    <a:pt x="20367" y="29084"/>
                    <a:pt x="20358" y="29079"/>
                    <a:pt x="20350" y="29079"/>
                  </a:cubicBezTo>
                  <a:close/>
                  <a:moveTo>
                    <a:pt x="9844" y="29118"/>
                  </a:moveTo>
                  <a:cubicBezTo>
                    <a:pt x="9836" y="29118"/>
                    <a:pt x="9829" y="29124"/>
                    <a:pt x="9827" y="29132"/>
                  </a:cubicBezTo>
                  <a:cubicBezTo>
                    <a:pt x="9820" y="29143"/>
                    <a:pt x="9827" y="29156"/>
                    <a:pt x="9838" y="29160"/>
                  </a:cubicBezTo>
                  <a:lnTo>
                    <a:pt x="9915" y="29187"/>
                  </a:lnTo>
                  <a:lnTo>
                    <a:pt x="9924" y="29187"/>
                  </a:lnTo>
                  <a:cubicBezTo>
                    <a:pt x="9948" y="29187"/>
                    <a:pt x="9952" y="29154"/>
                    <a:pt x="9930" y="29147"/>
                  </a:cubicBezTo>
                  <a:lnTo>
                    <a:pt x="9853" y="29121"/>
                  </a:lnTo>
                  <a:cubicBezTo>
                    <a:pt x="9850" y="29119"/>
                    <a:pt x="9847" y="29118"/>
                    <a:pt x="9844" y="29118"/>
                  </a:cubicBezTo>
                  <a:close/>
                  <a:moveTo>
                    <a:pt x="20196" y="29137"/>
                  </a:moveTo>
                  <a:cubicBezTo>
                    <a:pt x="20194" y="29137"/>
                    <a:pt x="20192" y="29138"/>
                    <a:pt x="20190" y="29138"/>
                  </a:cubicBezTo>
                  <a:lnTo>
                    <a:pt x="20113" y="29165"/>
                  </a:lnTo>
                  <a:cubicBezTo>
                    <a:pt x="20091" y="29173"/>
                    <a:pt x="20097" y="29204"/>
                    <a:pt x="20119" y="29204"/>
                  </a:cubicBezTo>
                  <a:lnTo>
                    <a:pt x="20126" y="29204"/>
                  </a:lnTo>
                  <a:lnTo>
                    <a:pt x="20203" y="29176"/>
                  </a:lnTo>
                  <a:cubicBezTo>
                    <a:pt x="20223" y="29166"/>
                    <a:pt x="20215" y="29137"/>
                    <a:pt x="20196" y="29137"/>
                  </a:cubicBezTo>
                  <a:close/>
                  <a:moveTo>
                    <a:pt x="9998" y="29175"/>
                  </a:moveTo>
                  <a:cubicBezTo>
                    <a:pt x="9991" y="29175"/>
                    <a:pt x="9984" y="29181"/>
                    <a:pt x="9981" y="29189"/>
                  </a:cubicBezTo>
                  <a:cubicBezTo>
                    <a:pt x="9977" y="29200"/>
                    <a:pt x="9983" y="29211"/>
                    <a:pt x="9994" y="29215"/>
                  </a:cubicBezTo>
                  <a:lnTo>
                    <a:pt x="10071" y="29244"/>
                  </a:lnTo>
                  <a:lnTo>
                    <a:pt x="10078" y="29244"/>
                  </a:lnTo>
                  <a:lnTo>
                    <a:pt x="10078" y="29242"/>
                  </a:lnTo>
                  <a:cubicBezTo>
                    <a:pt x="10086" y="29242"/>
                    <a:pt x="10095" y="29237"/>
                    <a:pt x="10097" y="29231"/>
                  </a:cubicBezTo>
                  <a:cubicBezTo>
                    <a:pt x="10102" y="29220"/>
                    <a:pt x="10095" y="29209"/>
                    <a:pt x="10086" y="29204"/>
                  </a:cubicBezTo>
                  <a:lnTo>
                    <a:pt x="10007" y="29178"/>
                  </a:lnTo>
                  <a:cubicBezTo>
                    <a:pt x="10004" y="29176"/>
                    <a:pt x="10001" y="29175"/>
                    <a:pt x="9998" y="29175"/>
                  </a:cubicBezTo>
                  <a:close/>
                  <a:moveTo>
                    <a:pt x="20043" y="29190"/>
                  </a:moveTo>
                  <a:cubicBezTo>
                    <a:pt x="20041" y="29190"/>
                    <a:pt x="20038" y="29190"/>
                    <a:pt x="20036" y="29191"/>
                  </a:cubicBezTo>
                  <a:lnTo>
                    <a:pt x="19959" y="29217"/>
                  </a:lnTo>
                  <a:cubicBezTo>
                    <a:pt x="19946" y="29222"/>
                    <a:pt x="19941" y="29235"/>
                    <a:pt x="19946" y="29246"/>
                  </a:cubicBezTo>
                  <a:cubicBezTo>
                    <a:pt x="19948" y="29255"/>
                    <a:pt x="19957" y="29259"/>
                    <a:pt x="19965" y="29259"/>
                  </a:cubicBezTo>
                  <a:cubicBezTo>
                    <a:pt x="19968" y="29259"/>
                    <a:pt x="19970" y="29257"/>
                    <a:pt x="19972" y="29257"/>
                  </a:cubicBezTo>
                  <a:lnTo>
                    <a:pt x="20049" y="29228"/>
                  </a:lnTo>
                  <a:cubicBezTo>
                    <a:pt x="20073" y="29221"/>
                    <a:pt x="20063" y="29190"/>
                    <a:pt x="20043" y="29190"/>
                  </a:cubicBezTo>
                  <a:close/>
                  <a:moveTo>
                    <a:pt x="10154" y="29229"/>
                  </a:moveTo>
                  <a:cubicBezTo>
                    <a:pt x="10135" y="29229"/>
                    <a:pt x="10126" y="29260"/>
                    <a:pt x="10148" y="29270"/>
                  </a:cubicBezTo>
                  <a:lnTo>
                    <a:pt x="10227" y="29297"/>
                  </a:lnTo>
                  <a:lnTo>
                    <a:pt x="10234" y="29297"/>
                  </a:lnTo>
                  <a:cubicBezTo>
                    <a:pt x="10242" y="29297"/>
                    <a:pt x="10249" y="29292"/>
                    <a:pt x="10253" y="29283"/>
                  </a:cubicBezTo>
                  <a:cubicBezTo>
                    <a:pt x="10256" y="29272"/>
                    <a:pt x="10251" y="29261"/>
                    <a:pt x="10240" y="29259"/>
                  </a:cubicBezTo>
                  <a:lnTo>
                    <a:pt x="10161" y="29231"/>
                  </a:lnTo>
                  <a:cubicBezTo>
                    <a:pt x="10159" y="29230"/>
                    <a:pt x="10156" y="29229"/>
                    <a:pt x="10154" y="29229"/>
                  </a:cubicBezTo>
                  <a:close/>
                  <a:moveTo>
                    <a:pt x="19891" y="29243"/>
                  </a:moveTo>
                  <a:cubicBezTo>
                    <a:pt x="19888" y="29243"/>
                    <a:pt x="19885" y="29244"/>
                    <a:pt x="19882" y="29246"/>
                  </a:cubicBezTo>
                  <a:lnTo>
                    <a:pt x="19805" y="29270"/>
                  </a:lnTo>
                  <a:cubicBezTo>
                    <a:pt x="19794" y="29275"/>
                    <a:pt x="19787" y="29286"/>
                    <a:pt x="19792" y="29297"/>
                  </a:cubicBezTo>
                  <a:cubicBezTo>
                    <a:pt x="19794" y="29305"/>
                    <a:pt x="19802" y="29312"/>
                    <a:pt x="19811" y="29312"/>
                  </a:cubicBezTo>
                  <a:lnTo>
                    <a:pt x="19811" y="29312"/>
                  </a:lnTo>
                  <a:cubicBezTo>
                    <a:pt x="19813" y="29312"/>
                    <a:pt x="19816" y="29312"/>
                    <a:pt x="19818" y="29310"/>
                  </a:cubicBezTo>
                  <a:lnTo>
                    <a:pt x="19897" y="29283"/>
                  </a:lnTo>
                  <a:cubicBezTo>
                    <a:pt x="19906" y="29281"/>
                    <a:pt x="19913" y="29268"/>
                    <a:pt x="19908" y="29257"/>
                  </a:cubicBezTo>
                  <a:cubicBezTo>
                    <a:pt x="19907" y="29249"/>
                    <a:pt x="19899" y="29243"/>
                    <a:pt x="19891" y="29243"/>
                  </a:cubicBezTo>
                  <a:close/>
                  <a:moveTo>
                    <a:pt x="19811" y="29312"/>
                  </a:moveTo>
                  <a:cubicBezTo>
                    <a:pt x="19810" y="29312"/>
                    <a:pt x="19810" y="29312"/>
                    <a:pt x="19809" y="29312"/>
                  </a:cubicBezTo>
                  <a:lnTo>
                    <a:pt x="19812" y="29312"/>
                  </a:lnTo>
                  <a:cubicBezTo>
                    <a:pt x="19811" y="29312"/>
                    <a:pt x="19811" y="29312"/>
                    <a:pt x="19811" y="29312"/>
                  </a:cubicBezTo>
                  <a:close/>
                  <a:moveTo>
                    <a:pt x="10312" y="29282"/>
                  </a:moveTo>
                  <a:cubicBezTo>
                    <a:pt x="10291" y="29282"/>
                    <a:pt x="10282" y="29315"/>
                    <a:pt x="10306" y="29321"/>
                  </a:cubicBezTo>
                  <a:lnTo>
                    <a:pt x="10383" y="29347"/>
                  </a:lnTo>
                  <a:lnTo>
                    <a:pt x="10390" y="29347"/>
                  </a:lnTo>
                  <a:lnTo>
                    <a:pt x="10390" y="29349"/>
                  </a:lnTo>
                  <a:cubicBezTo>
                    <a:pt x="10414" y="29349"/>
                    <a:pt x="10418" y="29316"/>
                    <a:pt x="10396" y="29308"/>
                  </a:cubicBezTo>
                  <a:lnTo>
                    <a:pt x="10319" y="29283"/>
                  </a:lnTo>
                  <a:cubicBezTo>
                    <a:pt x="10317" y="29282"/>
                    <a:pt x="10314" y="29282"/>
                    <a:pt x="10312" y="29282"/>
                  </a:cubicBezTo>
                  <a:close/>
                  <a:moveTo>
                    <a:pt x="19732" y="29296"/>
                  </a:moveTo>
                  <a:cubicBezTo>
                    <a:pt x="19730" y="29296"/>
                    <a:pt x="19728" y="29296"/>
                    <a:pt x="19726" y="29297"/>
                  </a:cubicBezTo>
                  <a:lnTo>
                    <a:pt x="19649" y="29323"/>
                  </a:lnTo>
                  <a:cubicBezTo>
                    <a:pt x="19627" y="29329"/>
                    <a:pt x="19631" y="29362"/>
                    <a:pt x="19655" y="29362"/>
                  </a:cubicBezTo>
                  <a:lnTo>
                    <a:pt x="19655" y="29362"/>
                  </a:lnTo>
                  <a:cubicBezTo>
                    <a:pt x="19657" y="29362"/>
                    <a:pt x="19660" y="29362"/>
                    <a:pt x="19662" y="29360"/>
                  </a:cubicBezTo>
                  <a:lnTo>
                    <a:pt x="19739" y="29336"/>
                  </a:lnTo>
                  <a:cubicBezTo>
                    <a:pt x="19761" y="29326"/>
                    <a:pt x="19752" y="29296"/>
                    <a:pt x="19732" y="29296"/>
                  </a:cubicBezTo>
                  <a:close/>
                  <a:moveTo>
                    <a:pt x="19655" y="29362"/>
                  </a:moveTo>
                  <a:lnTo>
                    <a:pt x="19655" y="29362"/>
                  </a:lnTo>
                  <a:cubicBezTo>
                    <a:pt x="19654" y="29362"/>
                    <a:pt x="19654" y="29362"/>
                    <a:pt x="19653" y="29362"/>
                  </a:cubicBezTo>
                  <a:lnTo>
                    <a:pt x="19655" y="29362"/>
                  </a:lnTo>
                  <a:cubicBezTo>
                    <a:pt x="19655" y="29362"/>
                    <a:pt x="19655" y="29362"/>
                    <a:pt x="19655" y="29362"/>
                  </a:cubicBezTo>
                  <a:close/>
                  <a:moveTo>
                    <a:pt x="10468" y="29333"/>
                  </a:moveTo>
                  <a:cubicBezTo>
                    <a:pt x="10447" y="29333"/>
                    <a:pt x="10438" y="29366"/>
                    <a:pt x="10462" y="29373"/>
                  </a:cubicBezTo>
                  <a:lnTo>
                    <a:pt x="10541" y="29398"/>
                  </a:lnTo>
                  <a:lnTo>
                    <a:pt x="10548" y="29398"/>
                  </a:lnTo>
                  <a:cubicBezTo>
                    <a:pt x="10555" y="29398"/>
                    <a:pt x="10563" y="29393"/>
                    <a:pt x="10566" y="29384"/>
                  </a:cubicBezTo>
                  <a:cubicBezTo>
                    <a:pt x="10570" y="29373"/>
                    <a:pt x="10563" y="29362"/>
                    <a:pt x="10552" y="29358"/>
                  </a:cubicBezTo>
                  <a:lnTo>
                    <a:pt x="10475" y="29334"/>
                  </a:lnTo>
                  <a:cubicBezTo>
                    <a:pt x="10473" y="29333"/>
                    <a:pt x="10470" y="29333"/>
                    <a:pt x="10468" y="29333"/>
                  </a:cubicBezTo>
                  <a:close/>
                  <a:moveTo>
                    <a:pt x="19575" y="29346"/>
                  </a:moveTo>
                  <a:cubicBezTo>
                    <a:pt x="19573" y="29346"/>
                    <a:pt x="19570" y="29346"/>
                    <a:pt x="19568" y="29347"/>
                  </a:cubicBezTo>
                  <a:lnTo>
                    <a:pt x="19488" y="29371"/>
                  </a:lnTo>
                  <a:cubicBezTo>
                    <a:pt x="19466" y="29380"/>
                    <a:pt x="19473" y="29411"/>
                    <a:pt x="19495" y="29413"/>
                  </a:cubicBezTo>
                  <a:lnTo>
                    <a:pt x="19497" y="29411"/>
                  </a:lnTo>
                  <a:lnTo>
                    <a:pt x="19502" y="29411"/>
                  </a:lnTo>
                  <a:lnTo>
                    <a:pt x="19581" y="29387"/>
                  </a:lnTo>
                  <a:cubicBezTo>
                    <a:pt x="19603" y="29379"/>
                    <a:pt x="19596" y="29346"/>
                    <a:pt x="19575" y="29346"/>
                  </a:cubicBezTo>
                  <a:close/>
                  <a:moveTo>
                    <a:pt x="10621" y="29381"/>
                  </a:moveTo>
                  <a:cubicBezTo>
                    <a:pt x="10601" y="29381"/>
                    <a:pt x="10592" y="29414"/>
                    <a:pt x="10616" y="29422"/>
                  </a:cubicBezTo>
                  <a:lnTo>
                    <a:pt x="10695" y="29446"/>
                  </a:lnTo>
                  <a:lnTo>
                    <a:pt x="10700" y="29446"/>
                  </a:lnTo>
                  <a:lnTo>
                    <a:pt x="10700" y="29448"/>
                  </a:lnTo>
                  <a:cubicBezTo>
                    <a:pt x="10724" y="29446"/>
                    <a:pt x="10728" y="29415"/>
                    <a:pt x="10706" y="29406"/>
                  </a:cubicBezTo>
                  <a:lnTo>
                    <a:pt x="10627" y="29382"/>
                  </a:lnTo>
                  <a:cubicBezTo>
                    <a:pt x="10625" y="29382"/>
                    <a:pt x="10623" y="29381"/>
                    <a:pt x="10621" y="29381"/>
                  </a:cubicBezTo>
                  <a:close/>
                  <a:moveTo>
                    <a:pt x="19416" y="29395"/>
                  </a:moveTo>
                  <a:cubicBezTo>
                    <a:pt x="19414" y="29395"/>
                    <a:pt x="19413" y="29395"/>
                    <a:pt x="19412" y="29395"/>
                  </a:cubicBezTo>
                  <a:lnTo>
                    <a:pt x="19332" y="29420"/>
                  </a:lnTo>
                  <a:cubicBezTo>
                    <a:pt x="19310" y="29426"/>
                    <a:pt x="19315" y="29459"/>
                    <a:pt x="19339" y="29459"/>
                  </a:cubicBezTo>
                  <a:lnTo>
                    <a:pt x="19343" y="29459"/>
                  </a:lnTo>
                  <a:lnTo>
                    <a:pt x="19423" y="29435"/>
                  </a:lnTo>
                  <a:cubicBezTo>
                    <a:pt x="19445" y="29427"/>
                    <a:pt x="19437" y="29395"/>
                    <a:pt x="19416" y="29395"/>
                  </a:cubicBezTo>
                  <a:close/>
                  <a:moveTo>
                    <a:pt x="10781" y="29430"/>
                  </a:moveTo>
                  <a:cubicBezTo>
                    <a:pt x="10760" y="29430"/>
                    <a:pt x="10751" y="29460"/>
                    <a:pt x="10772" y="29470"/>
                  </a:cubicBezTo>
                  <a:lnTo>
                    <a:pt x="10851" y="29492"/>
                  </a:lnTo>
                  <a:lnTo>
                    <a:pt x="10858" y="29492"/>
                  </a:lnTo>
                  <a:lnTo>
                    <a:pt x="10858" y="29494"/>
                  </a:lnTo>
                  <a:cubicBezTo>
                    <a:pt x="10882" y="29494"/>
                    <a:pt x="10886" y="29459"/>
                    <a:pt x="10862" y="29453"/>
                  </a:cubicBezTo>
                  <a:lnTo>
                    <a:pt x="10785" y="29431"/>
                  </a:lnTo>
                  <a:cubicBezTo>
                    <a:pt x="10784" y="29430"/>
                    <a:pt x="10782" y="29430"/>
                    <a:pt x="10781" y="29430"/>
                  </a:cubicBezTo>
                  <a:close/>
                  <a:moveTo>
                    <a:pt x="19264" y="29440"/>
                  </a:moveTo>
                  <a:cubicBezTo>
                    <a:pt x="19261" y="29440"/>
                    <a:pt x="19259" y="29440"/>
                    <a:pt x="19256" y="29442"/>
                  </a:cubicBezTo>
                  <a:lnTo>
                    <a:pt x="19176" y="29466"/>
                  </a:lnTo>
                  <a:cubicBezTo>
                    <a:pt x="19152" y="29470"/>
                    <a:pt x="19157" y="29505"/>
                    <a:pt x="19183" y="29505"/>
                  </a:cubicBezTo>
                  <a:lnTo>
                    <a:pt x="19187" y="29505"/>
                  </a:lnTo>
                  <a:lnTo>
                    <a:pt x="19266" y="29481"/>
                  </a:lnTo>
                  <a:cubicBezTo>
                    <a:pt x="19294" y="29477"/>
                    <a:pt x="19286" y="29440"/>
                    <a:pt x="19264" y="29440"/>
                  </a:cubicBezTo>
                  <a:close/>
                  <a:moveTo>
                    <a:pt x="10935" y="29475"/>
                  </a:moveTo>
                  <a:cubicBezTo>
                    <a:pt x="10927" y="29475"/>
                    <a:pt x="10919" y="29481"/>
                    <a:pt x="10917" y="29490"/>
                  </a:cubicBezTo>
                  <a:cubicBezTo>
                    <a:pt x="10915" y="29501"/>
                    <a:pt x="10919" y="29512"/>
                    <a:pt x="10930" y="29514"/>
                  </a:cubicBezTo>
                  <a:lnTo>
                    <a:pt x="11009" y="29538"/>
                  </a:lnTo>
                  <a:lnTo>
                    <a:pt x="11016" y="29538"/>
                  </a:lnTo>
                  <a:lnTo>
                    <a:pt x="11018" y="29536"/>
                  </a:lnTo>
                  <a:cubicBezTo>
                    <a:pt x="11027" y="29536"/>
                    <a:pt x="11034" y="29532"/>
                    <a:pt x="11036" y="29523"/>
                  </a:cubicBezTo>
                  <a:cubicBezTo>
                    <a:pt x="11038" y="29512"/>
                    <a:pt x="11031" y="29501"/>
                    <a:pt x="11020" y="29499"/>
                  </a:cubicBezTo>
                  <a:lnTo>
                    <a:pt x="10941" y="29477"/>
                  </a:lnTo>
                  <a:cubicBezTo>
                    <a:pt x="10939" y="29476"/>
                    <a:pt x="10937" y="29475"/>
                    <a:pt x="10935" y="29475"/>
                  </a:cubicBezTo>
                  <a:close/>
                  <a:moveTo>
                    <a:pt x="19105" y="29486"/>
                  </a:moveTo>
                  <a:cubicBezTo>
                    <a:pt x="19102" y="29486"/>
                    <a:pt x="19100" y="29487"/>
                    <a:pt x="19097" y="29488"/>
                  </a:cubicBezTo>
                  <a:lnTo>
                    <a:pt x="19018" y="29510"/>
                  </a:lnTo>
                  <a:cubicBezTo>
                    <a:pt x="18996" y="29516"/>
                    <a:pt x="19001" y="29549"/>
                    <a:pt x="19025" y="29549"/>
                  </a:cubicBezTo>
                  <a:lnTo>
                    <a:pt x="19029" y="29549"/>
                  </a:lnTo>
                  <a:lnTo>
                    <a:pt x="19108" y="29527"/>
                  </a:lnTo>
                  <a:cubicBezTo>
                    <a:pt x="19132" y="29519"/>
                    <a:pt x="19125" y="29486"/>
                    <a:pt x="19105" y="29486"/>
                  </a:cubicBezTo>
                  <a:close/>
                  <a:moveTo>
                    <a:pt x="11095" y="29520"/>
                  </a:moveTo>
                  <a:cubicBezTo>
                    <a:pt x="11074" y="29520"/>
                    <a:pt x="11068" y="29550"/>
                    <a:pt x="11089" y="29560"/>
                  </a:cubicBezTo>
                  <a:lnTo>
                    <a:pt x="11168" y="29580"/>
                  </a:lnTo>
                  <a:lnTo>
                    <a:pt x="11174" y="29580"/>
                  </a:lnTo>
                  <a:lnTo>
                    <a:pt x="11174" y="29582"/>
                  </a:lnTo>
                  <a:cubicBezTo>
                    <a:pt x="11198" y="29580"/>
                    <a:pt x="11203" y="29547"/>
                    <a:pt x="11179" y="29540"/>
                  </a:cubicBezTo>
                  <a:lnTo>
                    <a:pt x="11100" y="29521"/>
                  </a:lnTo>
                  <a:cubicBezTo>
                    <a:pt x="11098" y="29520"/>
                    <a:pt x="11097" y="29520"/>
                    <a:pt x="11095" y="29520"/>
                  </a:cubicBezTo>
                  <a:close/>
                  <a:moveTo>
                    <a:pt x="18948" y="29530"/>
                  </a:moveTo>
                  <a:cubicBezTo>
                    <a:pt x="18945" y="29530"/>
                    <a:pt x="18942" y="29530"/>
                    <a:pt x="18939" y="29532"/>
                  </a:cubicBezTo>
                  <a:lnTo>
                    <a:pt x="18860" y="29551"/>
                  </a:lnTo>
                  <a:cubicBezTo>
                    <a:pt x="18839" y="29558"/>
                    <a:pt x="18842" y="29591"/>
                    <a:pt x="18864" y="29591"/>
                  </a:cubicBezTo>
                  <a:cubicBezTo>
                    <a:pt x="18865" y="29591"/>
                    <a:pt x="18866" y="29591"/>
                    <a:pt x="18866" y="29591"/>
                  </a:cubicBezTo>
                  <a:lnTo>
                    <a:pt x="18869" y="29591"/>
                  </a:lnTo>
                  <a:cubicBezTo>
                    <a:pt x="18871" y="29593"/>
                    <a:pt x="18871" y="29593"/>
                    <a:pt x="18873" y="29593"/>
                  </a:cubicBezTo>
                  <a:lnTo>
                    <a:pt x="18954" y="29571"/>
                  </a:lnTo>
                  <a:cubicBezTo>
                    <a:pt x="18978" y="29563"/>
                    <a:pt x="18970" y="29530"/>
                    <a:pt x="18948" y="29530"/>
                  </a:cubicBezTo>
                  <a:close/>
                  <a:moveTo>
                    <a:pt x="11251" y="29561"/>
                  </a:moveTo>
                  <a:cubicBezTo>
                    <a:pt x="11243" y="29561"/>
                    <a:pt x="11235" y="29567"/>
                    <a:pt x="11234" y="29576"/>
                  </a:cubicBezTo>
                  <a:cubicBezTo>
                    <a:pt x="11231" y="29587"/>
                    <a:pt x="11238" y="29598"/>
                    <a:pt x="11249" y="29602"/>
                  </a:cubicBezTo>
                  <a:lnTo>
                    <a:pt x="11328" y="29622"/>
                  </a:lnTo>
                  <a:lnTo>
                    <a:pt x="11335" y="29622"/>
                  </a:lnTo>
                  <a:cubicBezTo>
                    <a:pt x="11344" y="29620"/>
                    <a:pt x="11350" y="29615"/>
                    <a:pt x="11352" y="29606"/>
                  </a:cubicBezTo>
                  <a:cubicBezTo>
                    <a:pt x="11355" y="29595"/>
                    <a:pt x="11348" y="29584"/>
                    <a:pt x="11337" y="29582"/>
                  </a:cubicBezTo>
                  <a:lnTo>
                    <a:pt x="11258" y="29562"/>
                  </a:lnTo>
                  <a:cubicBezTo>
                    <a:pt x="11255" y="29562"/>
                    <a:pt x="11253" y="29561"/>
                    <a:pt x="11251" y="29561"/>
                  </a:cubicBezTo>
                  <a:close/>
                  <a:moveTo>
                    <a:pt x="18788" y="29570"/>
                  </a:moveTo>
                  <a:cubicBezTo>
                    <a:pt x="18786" y="29570"/>
                    <a:pt x="18783" y="29570"/>
                    <a:pt x="18781" y="29571"/>
                  </a:cubicBezTo>
                  <a:lnTo>
                    <a:pt x="18702" y="29593"/>
                  </a:lnTo>
                  <a:cubicBezTo>
                    <a:pt x="18691" y="29595"/>
                    <a:pt x="18684" y="29606"/>
                    <a:pt x="18688" y="29617"/>
                  </a:cubicBezTo>
                  <a:cubicBezTo>
                    <a:pt x="18691" y="29626"/>
                    <a:pt x="18697" y="29633"/>
                    <a:pt x="18708" y="29633"/>
                  </a:cubicBezTo>
                  <a:lnTo>
                    <a:pt x="18713" y="29633"/>
                  </a:lnTo>
                  <a:lnTo>
                    <a:pt x="18792" y="29613"/>
                  </a:lnTo>
                  <a:cubicBezTo>
                    <a:pt x="18818" y="29607"/>
                    <a:pt x="18811" y="29570"/>
                    <a:pt x="18788" y="29570"/>
                  </a:cubicBezTo>
                  <a:close/>
                  <a:moveTo>
                    <a:pt x="11412" y="29599"/>
                  </a:moveTo>
                  <a:cubicBezTo>
                    <a:pt x="11402" y="29599"/>
                    <a:pt x="11394" y="29606"/>
                    <a:pt x="11392" y="29615"/>
                  </a:cubicBezTo>
                  <a:cubicBezTo>
                    <a:pt x="11390" y="29626"/>
                    <a:pt x="11396" y="29637"/>
                    <a:pt x="11407" y="29642"/>
                  </a:cubicBezTo>
                  <a:lnTo>
                    <a:pt x="11486" y="29659"/>
                  </a:lnTo>
                  <a:lnTo>
                    <a:pt x="11491" y="29659"/>
                  </a:lnTo>
                  <a:lnTo>
                    <a:pt x="11491" y="29661"/>
                  </a:lnTo>
                  <a:cubicBezTo>
                    <a:pt x="11515" y="29659"/>
                    <a:pt x="11519" y="29626"/>
                    <a:pt x="11495" y="29620"/>
                  </a:cubicBezTo>
                  <a:lnTo>
                    <a:pt x="11416" y="29600"/>
                  </a:lnTo>
                  <a:cubicBezTo>
                    <a:pt x="11415" y="29600"/>
                    <a:pt x="11413" y="29599"/>
                    <a:pt x="11412" y="29599"/>
                  </a:cubicBezTo>
                  <a:close/>
                  <a:moveTo>
                    <a:pt x="18625" y="29611"/>
                  </a:moveTo>
                  <a:cubicBezTo>
                    <a:pt x="18624" y="29611"/>
                    <a:pt x="18623" y="29611"/>
                    <a:pt x="18623" y="29611"/>
                  </a:cubicBezTo>
                  <a:lnTo>
                    <a:pt x="18543" y="29631"/>
                  </a:lnTo>
                  <a:cubicBezTo>
                    <a:pt x="18532" y="29633"/>
                    <a:pt x="18526" y="29644"/>
                    <a:pt x="18528" y="29655"/>
                  </a:cubicBezTo>
                  <a:cubicBezTo>
                    <a:pt x="18530" y="29664"/>
                    <a:pt x="18539" y="29670"/>
                    <a:pt x="18548" y="29670"/>
                  </a:cubicBezTo>
                  <a:lnTo>
                    <a:pt x="18550" y="29672"/>
                  </a:lnTo>
                  <a:cubicBezTo>
                    <a:pt x="18552" y="29670"/>
                    <a:pt x="18552" y="29670"/>
                    <a:pt x="18552" y="29670"/>
                  </a:cubicBezTo>
                  <a:lnTo>
                    <a:pt x="18634" y="29650"/>
                  </a:lnTo>
                  <a:cubicBezTo>
                    <a:pt x="18655" y="29642"/>
                    <a:pt x="18647" y="29611"/>
                    <a:pt x="18625" y="29611"/>
                  </a:cubicBezTo>
                  <a:close/>
                  <a:moveTo>
                    <a:pt x="11572" y="29639"/>
                  </a:moveTo>
                  <a:cubicBezTo>
                    <a:pt x="11563" y="29639"/>
                    <a:pt x="11554" y="29645"/>
                    <a:pt x="11550" y="29655"/>
                  </a:cubicBezTo>
                  <a:cubicBezTo>
                    <a:pt x="11548" y="29666"/>
                    <a:pt x="11555" y="29677"/>
                    <a:pt x="11565" y="29679"/>
                  </a:cubicBezTo>
                  <a:lnTo>
                    <a:pt x="11647" y="29699"/>
                  </a:lnTo>
                  <a:lnTo>
                    <a:pt x="11651" y="29699"/>
                  </a:lnTo>
                  <a:cubicBezTo>
                    <a:pt x="11652" y="29699"/>
                    <a:pt x="11653" y="29699"/>
                    <a:pt x="11653" y="29699"/>
                  </a:cubicBezTo>
                  <a:cubicBezTo>
                    <a:pt x="11678" y="29699"/>
                    <a:pt x="11681" y="29661"/>
                    <a:pt x="11656" y="29659"/>
                  </a:cubicBezTo>
                  <a:lnTo>
                    <a:pt x="11576" y="29639"/>
                  </a:lnTo>
                  <a:cubicBezTo>
                    <a:pt x="11575" y="29639"/>
                    <a:pt x="11574" y="29639"/>
                    <a:pt x="11572" y="29639"/>
                  </a:cubicBezTo>
                  <a:close/>
                  <a:moveTo>
                    <a:pt x="18470" y="29650"/>
                  </a:moveTo>
                  <a:cubicBezTo>
                    <a:pt x="18468" y="29650"/>
                    <a:pt x="18466" y="29650"/>
                    <a:pt x="18464" y="29650"/>
                  </a:cubicBezTo>
                  <a:lnTo>
                    <a:pt x="18385" y="29668"/>
                  </a:lnTo>
                  <a:cubicBezTo>
                    <a:pt x="18361" y="29675"/>
                    <a:pt x="18365" y="29708"/>
                    <a:pt x="18390" y="29710"/>
                  </a:cubicBezTo>
                  <a:lnTo>
                    <a:pt x="18394" y="29708"/>
                  </a:lnTo>
                  <a:lnTo>
                    <a:pt x="18473" y="29690"/>
                  </a:lnTo>
                  <a:cubicBezTo>
                    <a:pt x="18497" y="29684"/>
                    <a:pt x="18492" y="29650"/>
                    <a:pt x="18470" y="29650"/>
                  </a:cubicBezTo>
                  <a:close/>
                  <a:moveTo>
                    <a:pt x="11731" y="29676"/>
                  </a:moveTo>
                  <a:cubicBezTo>
                    <a:pt x="11710" y="29676"/>
                    <a:pt x="11703" y="29710"/>
                    <a:pt x="11726" y="29716"/>
                  </a:cubicBezTo>
                  <a:lnTo>
                    <a:pt x="11805" y="29734"/>
                  </a:lnTo>
                  <a:lnTo>
                    <a:pt x="11812" y="29734"/>
                  </a:lnTo>
                  <a:cubicBezTo>
                    <a:pt x="11812" y="29734"/>
                    <a:pt x="11813" y="29734"/>
                    <a:pt x="11814" y="29734"/>
                  </a:cubicBezTo>
                  <a:cubicBezTo>
                    <a:pt x="11836" y="29734"/>
                    <a:pt x="11839" y="29699"/>
                    <a:pt x="11814" y="29694"/>
                  </a:cubicBezTo>
                  <a:lnTo>
                    <a:pt x="11735" y="29677"/>
                  </a:lnTo>
                  <a:cubicBezTo>
                    <a:pt x="11733" y="29677"/>
                    <a:pt x="11732" y="29676"/>
                    <a:pt x="11731" y="29676"/>
                  </a:cubicBezTo>
                  <a:close/>
                  <a:moveTo>
                    <a:pt x="18308" y="29685"/>
                  </a:moveTo>
                  <a:cubicBezTo>
                    <a:pt x="18307" y="29685"/>
                    <a:pt x="18305" y="29685"/>
                    <a:pt x="18304" y="29686"/>
                  </a:cubicBezTo>
                  <a:lnTo>
                    <a:pt x="18225" y="29703"/>
                  </a:lnTo>
                  <a:cubicBezTo>
                    <a:pt x="18201" y="29710"/>
                    <a:pt x="18205" y="29743"/>
                    <a:pt x="18229" y="29745"/>
                  </a:cubicBezTo>
                  <a:lnTo>
                    <a:pt x="18234" y="29743"/>
                  </a:lnTo>
                  <a:lnTo>
                    <a:pt x="18313" y="29725"/>
                  </a:lnTo>
                  <a:cubicBezTo>
                    <a:pt x="18338" y="29721"/>
                    <a:pt x="18331" y="29685"/>
                    <a:pt x="18308" y="29685"/>
                  </a:cubicBezTo>
                  <a:close/>
                  <a:moveTo>
                    <a:pt x="11889" y="29711"/>
                  </a:moveTo>
                  <a:cubicBezTo>
                    <a:pt x="11868" y="29711"/>
                    <a:pt x="11862" y="29745"/>
                    <a:pt x="11886" y="29751"/>
                  </a:cubicBezTo>
                  <a:lnTo>
                    <a:pt x="11965" y="29769"/>
                  </a:lnTo>
                  <a:lnTo>
                    <a:pt x="11972" y="29769"/>
                  </a:lnTo>
                  <a:cubicBezTo>
                    <a:pt x="11981" y="29767"/>
                    <a:pt x="11987" y="29760"/>
                    <a:pt x="11990" y="29754"/>
                  </a:cubicBezTo>
                  <a:cubicBezTo>
                    <a:pt x="11992" y="29740"/>
                    <a:pt x="11985" y="29732"/>
                    <a:pt x="11974" y="29729"/>
                  </a:cubicBezTo>
                  <a:lnTo>
                    <a:pt x="11895" y="29712"/>
                  </a:lnTo>
                  <a:cubicBezTo>
                    <a:pt x="11893" y="29711"/>
                    <a:pt x="11891" y="29711"/>
                    <a:pt x="11889" y="29711"/>
                  </a:cubicBezTo>
                  <a:close/>
                  <a:moveTo>
                    <a:pt x="18153" y="29720"/>
                  </a:moveTo>
                  <a:cubicBezTo>
                    <a:pt x="18150" y="29720"/>
                    <a:pt x="18148" y="29720"/>
                    <a:pt x="18146" y="29721"/>
                  </a:cubicBezTo>
                  <a:lnTo>
                    <a:pt x="18067" y="29738"/>
                  </a:lnTo>
                  <a:cubicBezTo>
                    <a:pt x="18040" y="29740"/>
                    <a:pt x="18045" y="29778"/>
                    <a:pt x="18069" y="29778"/>
                  </a:cubicBezTo>
                  <a:lnTo>
                    <a:pt x="18073" y="29778"/>
                  </a:lnTo>
                  <a:lnTo>
                    <a:pt x="18154" y="29760"/>
                  </a:lnTo>
                  <a:cubicBezTo>
                    <a:pt x="18183" y="29758"/>
                    <a:pt x="18176" y="29720"/>
                    <a:pt x="18153" y="29720"/>
                  </a:cubicBezTo>
                  <a:close/>
                  <a:moveTo>
                    <a:pt x="12051" y="29744"/>
                  </a:moveTo>
                  <a:cubicBezTo>
                    <a:pt x="12042" y="29744"/>
                    <a:pt x="12033" y="29751"/>
                    <a:pt x="12031" y="29760"/>
                  </a:cubicBezTo>
                  <a:cubicBezTo>
                    <a:pt x="12029" y="29771"/>
                    <a:pt x="12036" y="29782"/>
                    <a:pt x="12047" y="29784"/>
                  </a:cubicBezTo>
                  <a:lnTo>
                    <a:pt x="12128" y="29802"/>
                  </a:lnTo>
                  <a:lnTo>
                    <a:pt x="12133" y="29802"/>
                  </a:lnTo>
                  <a:cubicBezTo>
                    <a:pt x="12141" y="29800"/>
                    <a:pt x="12150" y="29793"/>
                    <a:pt x="12152" y="29784"/>
                  </a:cubicBezTo>
                  <a:cubicBezTo>
                    <a:pt x="12154" y="29773"/>
                    <a:pt x="12148" y="29762"/>
                    <a:pt x="12135" y="29760"/>
                  </a:cubicBezTo>
                  <a:lnTo>
                    <a:pt x="12056" y="29745"/>
                  </a:lnTo>
                  <a:cubicBezTo>
                    <a:pt x="12054" y="29745"/>
                    <a:pt x="12053" y="29744"/>
                    <a:pt x="12051" y="29744"/>
                  </a:cubicBezTo>
                  <a:close/>
                  <a:moveTo>
                    <a:pt x="17991" y="29753"/>
                  </a:moveTo>
                  <a:cubicBezTo>
                    <a:pt x="17989" y="29753"/>
                    <a:pt x="17987" y="29753"/>
                    <a:pt x="17985" y="29754"/>
                  </a:cubicBezTo>
                  <a:lnTo>
                    <a:pt x="17904" y="29769"/>
                  </a:lnTo>
                  <a:cubicBezTo>
                    <a:pt x="17882" y="29773"/>
                    <a:pt x="17884" y="29809"/>
                    <a:pt x="17908" y="29811"/>
                  </a:cubicBezTo>
                  <a:lnTo>
                    <a:pt x="17913" y="29809"/>
                  </a:lnTo>
                  <a:lnTo>
                    <a:pt x="17994" y="29793"/>
                  </a:lnTo>
                  <a:cubicBezTo>
                    <a:pt x="18018" y="29789"/>
                    <a:pt x="18013" y="29753"/>
                    <a:pt x="17991" y="29753"/>
                  </a:cubicBezTo>
                  <a:close/>
                  <a:moveTo>
                    <a:pt x="12213" y="29775"/>
                  </a:moveTo>
                  <a:cubicBezTo>
                    <a:pt x="12203" y="29775"/>
                    <a:pt x="12194" y="29783"/>
                    <a:pt x="12192" y="29793"/>
                  </a:cubicBezTo>
                  <a:cubicBezTo>
                    <a:pt x="12190" y="29804"/>
                    <a:pt x="12198" y="29815"/>
                    <a:pt x="12209" y="29817"/>
                  </a:cubicBezTo>
                  <a:lnTo>
                    <a:pt x="12289" y="29831"/>
                  </a:lnTo>
                  <a:lnTo>
                    <a:pt x="12293" y="29831"/>
                  </a:lnTo>
                  <a:lnTo>
                    <a:pt x="12293" y="29833"/>
                  </a:lnTo>
                  <a:cubicBezTo>
                    <a:pt x="12317" y="29831"/>
                    <a:pt x="12319" y="29795"/>
                    <a:pt x="12297" y="29791"/>
                  </a:cubicBezTo>
                  <a:lnTo>
                    <a:pt x="12216" y="29776"/>
                  </a:lnTo>
                  <a:cubicBezTo>
                    <a:pt x="12215" y="29775"/>
                    <a:pt x="12214" y="29775"/>
                    <a:pt x="12213" y="29775"/>
                  </a:cubicBezTo>
                  <a:close/>
                  <a:moveTo>
                    <a:pt x="17829" y="29784"/>
                  </a:moveTo>
                  <a:cubicBezTo>
                    <a:pt x="17828" y="29784"/>
                    <a:pt x="17826" y="29784"/>
                    <a:pt x="17825" y="29784"/>
                  </a:cubicBezTo>
                  <a:lnTo>
                    <a:pt x="17743" y="29800"/>
                  </a:lnTo>
                  <a:cubicBezTo>
                    <a:pt x="17732" y="29802"/>
                    <a:pt x="17726" y="29811"/>
                    <a:pt x="17728" y="29824"/>
                  </a:cubicBezTo>
                  <a:cubicBezTo>
                    <a:pt x="17730" y="29833"/>
                    <a:pt x="17739" y="29839"/>
                    <a:pt x="17748" y="29839"/>
                  </a:cubicBezTo>
                  <a:lnTo>
                    <a:pt x="17752" y="29839"/>
                  </a:lnTo>
                  <a:lnTo>
                    <a:pt x="17831" y="29824"/>
                  </a:lnTo>
                  <a:cubicBezTo>
                    <a:pt x="17842" y="29822"/>
                    <a:pt x="17851" y="29811"/>
                    <a:pt x="17849" y="29800"/>
                  </a:cubicBezTo>
                  <a:cubicBezTo>
                    <a:pt x="17847" y="29790"/>
                    <a:pt x="17838" y="29784"/>
                    <a:pt x="17829" y="29784"/>
                  </a:cubicBezTo>
                  <a:close/>
                  <a:moveTo>
                    <a:pt x="12369" y="29805"/>
                  </a:moveTo>
                  <a:cubicBezTo>
                    <a:pt x="12347" y="29805"/>
                    <a:pt x="12342" y="29844"/>
                    <a:pt x="12370" y="29846"/>
                  </a:cubicBezTo>
                  <a:lnTo>
                    <a:pt x="12451" y="29861"/>
                  </a:lnTo>
                  <a:lnTo>
                    <a:pt x="12453" y="29861"/>
                  </a:lnTo>
                  <a:cubicBezTo>
                    <a:pt x="12478" y="29859"/>
                    <a:pt x="12480" y="29826"/>
                    <a:pt x="12458" y="29820"/>
                  </a:cubicBezTo>
                  <a:lnTo>
                    <a:pt x="12376" y="29806"/>
                  </a:lnTo>
                  <a:cubicBezTo>
                    <a:pt x="12374" y="29806"/>
                    <a:pt x="12372" y="29805"/>
                    <a:pt x="12369" y="29805"/>
                  </a:cubicBezTo>
                  <a:close/>
                  <a:moveTo>
                    <a:pt x="17666" y="29813"/>
                  </a:moveTo>
                  <a:cubicBezTo>
                    <a:pt x="17666" y="29813"/>
                    <a:pt x="17665" y="29813"/>
                    <a:pt x="17664" y="29813"/>
                  </a:cubicBezTo>
                  <a:lnTo>
                    <a:pt x="17583" y="29828"/>
                  </a:lnTo>
                  <a:cubicBezTo>
                    <a:pt x="17561" y="29833"/>
                    <a:pt x="17563" y="29866"/>
                    <a:pt x="17587" y="29868"/>
                  </a:cubicBezTo>
                  <a:lnTo>
                    <a:pt x="17590" y="29868"/>
                  </a:lnTo>
                  <a:lnTo>
                    <a:pt x="17671" y="29855"/>
                  </a:lnTo>
                  <a:cubicBezTo>
                    <a:pt x="17694" y="29848"/>
                    <a:pt x="17689" y="29813"/>
                    <a:pt x="17666" y="29813"/>
                  </a:cubicBezTo>
                  <a:close/>
                  <a:moveTo>
                    <a:pt x="12533" y="29835"/>
                  </a:moveTo>
                  <a:cubicBezTo>
                    <a:pt x="12524" y="29835"/>
                    <a:pt x="12517" y="29841"/>
                    <a:pt x="12515" y="29850"/>
                  </a:cubicBezTo>
                  <a:cubicBezTo>
                    <a:pt x="12513" y="29861"/>
                    <a:pt x="12519" y="29872"/>
                    <a:pt x="12530" y="29875"/>
                  </a:cubicBezTo>
                  <a:lnTo>
                    <a:pt x="12612" y="29888"/>
                  </a:lnTo>
                  <a:lnTo>
                    <a:pt x="12616" y="29888"/>
                  </a:lnTo>
                  <a:cubicBezTo>
                    <a:pt x="12617" y="29888"/>
                    <a:pt x="12617" y="29888"/>
                    <a:pt x="12618" y="29888"/>
                  </a:cubicBezTo>
                  <a:cubicBezTo>
                    <a:pt x="12643" y="29888"/>
                    <a:pt x="12646" y="29848"/>
                    <a:pt x="12618" y="29848"/>
                  </a:cubicBezTo>
                  <a:lnTo>
                    <a:pt x="12537" y="29835"/>
                  </a:lnTo>
                  <a:cubicBezTo>
                    <a:pt x="12535" y="29835"/>
                    <a:pt x="12534" y="29835"/>
                    <a:pt x="12533" y="29835"/>
                  </a:cubicBezTo>
                  <a:close/>
                  <a:moveTo>
                    <a:pt x="17506" y="29841"/>
                  </a:moveTo>
                  <a:cubicBezTo>
                    <a:pt x="17504" y="29841"/>
                    <a:pt x="17503" y="29841"/>
                    <a:pt x="17502" y="29842"/>
                  </a:cubicBezTo>
                  <a:lnTo>
                    <a:pt x="17423" y="29855"/>
                  </a:lnTo>
                  <a:cubicBezTo>
                    <a:pt x="17395" y="29857"/>
                    <a:pt x="17398" y="29894"/>
                    <a:pt x="17423" y="29894"/>
                  </a:cubicBezTo>
                  <a:cubicBezTo>
                    <a:pt x="17423" y="29894"/>
                    <a:pt x="17424" y="29894"/>
                    <a:pt x="17425" y="29894"/>
                  </a:cubicBezTo>
                  <a:lnTo>
                    <a:pt x="17429" y="29894"/>
                  </a:lnTo>
                  <a:lnTo>
                    <a:pt x="17508" y="29881"/>
                  </a:lnTo>
                  <a:cubicBezTo>
                    <a:pt x="17519" y="29879"/>
                    <a:pt x="17528" y="29870"/>
                    <a:pt x="17526" y="29859"/>
                  </a:cubicBezTo>
                  <a:cubicBezTo>
                    <a:pt x="17524" y="29848"/>
                    <a:pt x="17515" y="29841"/>
                    <a:pt x="17506" y="29841"/>
                  </a:cubicBezTo>
                  <a:close/>
                  <a:moveTo>
                    <a:pt x="12697" y="29859"/>
                  </a:moveTo>
                  <a:cubicBezTo>
                    <a:pt x="12686" y="29859"/>
                    <a:pt x="12678" y="29866"/>
                    <a:pt x="12675" y="29877"/>
                  </a:cubicBezTo>
                  <a:cubicBezTo>
                    <a:pt x="12673" y="29888"/>
                    <a:pt x="12680" y="29899"/>
                    <a:pt x="12691" y="29901"/>
                  </a:cubicBezTo>
                  <a:lnTo>
                    <a:pt x="12774" y="29914"/>
                  </a:lnTo>
                  <a:lnTo>
                    <a:pt x="12776" y="29914"/>
                  </a:lnTo>
                  <a:cubicBezTo>
                    <a:pt x="12801" y="29912"/>
                    <a:pt x="12803" y="29877"/>
                    <a:pt x="12779" y="29872"/>
                  </a:cubicBezTo>
                  <a:cubicBezTo>
                    <a:pt x="12752" y="29868"/>
                    <a:pt x="12726" y="29864"/>
                    <a:pt x="12697" y="29859"/>
                  </a:cubicBezTo>
                  <a:close/>
                  <a:moveTo>
                    <a:pt x="17345" y="29868"/>
                  </a:moveTo>
                  <a:cubicBezTo>
                    <a:pt x="17344" y="29868"/>
                    <a:pt x="17343" y="29868"/>
                    <a:pt x="17341" y="29868"/>
                  </a:cubicBezTo>
                  <a:lnTo>
                    <a:pt x="17260" y="29879"/>
                  </a:lnTo>
                  <a:cubicBezTo>
                    <a:pt x="17234" y="29881"/>
                    <a:pt x="17236" y="29921"/>
                    <a:pt x="17262" y="29921"/>
                  </a:cubicBezTo>
                  <a:lnTo>
                    <a:pt x="17264" y="29919"/>
                  </a:lnTo>
                  <a:lnTo>
                    <a:pt x="17348" y="29908"/>
                  </a:lnTo>
                  <a:cubicBezTo>
                    <a:pt x="17373" y="29903"/>
                    <a:pt x="17368" y="29868"/>
                    <a:pt x="17345" y="29868"/>
                  </a:cubicBezTo>
                  <a:close/>
                  <a:moveTo>
                    <a:pt x="12856" y="29885"/>
                  </a:moveTo>
                  <a:cubicBezTo>
                    <a:pt x="12846" y="29885"/>
                    <a:pt x="12838" y="29891"/>
                    <a:pt x="12838" y="29901"/>
                  </a:cubicBezTo>
                  <a:cubicBezTo>
                    <a:pt x="12836" y="29912"/>
                    <a:pt x="12842" y="29923"/>
                    <a:pt x="12856" y="29925"/>
                  </a:cubicBezTo>
                  <a:lnTo>
                    <a:pt x="12937" y="29936"/>
                  </a:lnTo>
                  <a:lnTo>
                    <a:pt x="12939" y="29936"/>
                  </a:lnTo>
                  <a:cubicBezTo>
                    <a:pt x="12963" y="29936"/>
                    <a:pt x="12965" y="29901"/>
                    <a:pt x="12941" y="29897"/>
                  </a:cubicBezTo>
                  <a:lnTo>
                    <a:pt x="12860" y="29886"/>
                  </a:lnTo>
                  <a:cubicBezTo>
                    <a:pt x="12859" y="29885"/>
                    <a:pt x="12857" y="29885"/>
                    <a:pt x="12856" y="29885"/>
                  </a:cubicBezTo>
                  <a:close/>
                  <a:moveTo>
                    <a:pt x="17184" y="29889"/>
                  </a:moveTo>
                  <a:cubicBezTo>
                    <a:pt x="17182" y="29889"/>
                    <a:pt x="17181" y="29889"/>
                    <a:pt x="17179" y="29890"/>
                  </a:cubicBezTo>
                  <a:lnTo>
                    <a:pt x="17097" y="29903"/>
                  </a:lnTo>
                  <a:cubicBezTo>
                    <a:pt x="17073" y="29905"/>
                    <a:pt x="17075" y="29943"/>
                    <a:pt x="17102" y="29943"/>
                  </a:cubicBezTo>
                  <a:lnTo>
                    <a:pt x="17104" y="29943"/>
                  </a:lnTo>
                  <a:lnTo>
                    <a:pt x="17185" y="29932"/>
                  </a:lnTo>
                  <a:cubicBezTo>
                    <a:pt x="17212" y="29930"/>
                    <a:pt x="17208" y="29889"/>
                    <a:pt x="17184" y="29889"/>
                  </a:cubicBezTo>
                  <a:close/>
                  <a:moveTo>
                    <a:pt x="13020" y="29907"/>
                  </a:moveTo>
                  <a:cubicBezTo>
                    <a:pt x="12996" y="29907"/>
                    <a:pt x="12993" y="29943"/>
                    <a:pt x="13016" y="29947"/>
                  </a:cubicBezTo>
                  <a:lnTo>
                    <a:pt x="13100" y="29958"/>
                  </a:lnTo>
                  <a:lnTo>
                    <a:pt x="13102" y="29958"/>
                  </a:lnTo>
                  <a:cubicBezTo>
                    <a:pt x="13102" y="29958"/>
                    <a:pt x="13103" y="29958"/>
                    <a:pt x="13104" y="29958"/>
                  </a:cubicBezTo>
                  <a:cubicBezTo>
                    <a:pt x="13128" y="29958"/>
                    <a:pt x="13130" y="29919"/>
                    <a:pt x="13104" y="29919"/>
                  </a:cubicBezTo>
                  <a:lnTo>
                    <a:pt x="13023" y="29908"/>
                  </a:lnTo>
                  <a:cubicBezTo>
                    <a:pt x="13022" y="29907"/>
                    <a:pt x="13021" y="29907"/>
                    <a:pt x="13020" y="29907"/>
                  </a:cubicBezTo>
                  <a:close/>
                  <a:moveTo>
                    <a:pt x="17018" y="29914"/>
                  </a:moveTo>
                  <a:lnTo>
                    <a:pt x="16937" y="29925"/>
                  </a:lnTo>
                  <a:cubicBezTo>
                    <a:pt x="16926" y="29927"/>
                    <a:pt x="16917" y="29936"/>
                    <a:pt x="16919" y="29947"/>
                  </a:cubicBezTo>
                  <a:cubicBezTo>
                    <a:pt x="16919" y="29958"/>
                    <a:pt x="16928" y="29967"/>
                    <a:pt x="16939" y="29967"/>
                  </a:cubicBezTo>
                  <a:lnTo>
                    <a:pt x="16941" y="29967"/>
                  </a:lnTo>
                  <a:lnTo>
                    <a:pt x="17025" y="29956"/>
                  </a:lnTo>
                  <a:cubicBezTo>
                    <a:pt x="17036" y="29954"/>
                    <a:pt x="17042" y="29943"/>
                    <a:pt x="17042" y="29932"/>
                  </a:cubicBezTo>
                  <a:cubicBezTo>
                    <a:pt x="17040" y="29921"/>
                    <a:pt x="17029" y="29914"/>
                    <a:pt x="17018" y="29914"/>
                  </a:cubicBezTo>
                  <a:close/>
                  <a:moveTo>
                    <a:pt x="13182" y="29929"/>
                  </a:moveTo>
                  <a:cubicBezTo>
                    <a:pt x="13172" y="29929"/>
                    <a:pt x="13163" y="29937"/>
                    <a:pt x="13163" y="29947"/>
                  </a:cubicBezTo>
                  <a:cubicBezTo>
                    <a:pt x="13161" y="29958"/>
                    <a:pt x="13170" y="29969"/>
                    <a:pt x="13181" y="29971"/>
                  </a:cubicBezTo>
                  <a:lnTo>
                    <a:pt x="13262" y="29980"/>
                  </a:lnTo>
                  <a:lnTo>
                    <a:pt x="13264" y="29980"/>
                  </a:lnTo>
                  <a:cubicBezTo>
                    <a:pt x="13265" y="29980"/>
                    <a:pt x="13266" y="29980"/>
                    <a:pt x="13266" y="29980"/>
                  </a:cubicBezTo>
                  <a:cubicBezTo>
                    <a:pt x="13291" y="29980"/>
                    <a:pt x="13292" y="29940"/>
                    <a:pt x="13267" y="29940"/>
                  </a:cubicBezTo>
                  <a:lnTo>
                    <a:pt x="13185" y="29929"/>
                  </a:lnTo>
                  <a:cubicBezTo>
                    <a:pt x="13184" y="29929"/>
                    <a:pt x="13183" y="29929"/>
                    <a:pt x="13182" y="29929"/>
                  </a:cubicBezTo>
                  <a:close/>
                  <a:moveTo>
                    <a:pt x="16860" y="29936"/>
                  </a:moveTo>
                  <a:cubicBezTo>
                    <a:pt x="16858" y="29936"/>
                    <a:pt x="16857" y="29936"/>
                    <a:pt x="16856" y="29936"/>
                  </a:cubicBezTo>
                  <a:lnTo>
                    <a:pt x="16774" y="29945"/>
                  </a:lnTo>
                  <a:cubicBezTo>
                    <a:pt x="16750" y="29949"/>
                    <a:pt x="16752" y="29984"/>
                    <a:pt x="16776" y="29987"/>
                  </a:cubicBezTo>
                  <a:lnTo>
                    <a:pt x="16779" y="29984"/>
                  </a:lnTo>
                  <a:lnTo>
                    <a:pt x="16862" y="29976"/>
                  </a:lnTo>
                  <a:cubicBezTo>
                    <a:pt x="16873" y="29973"/>
                    <a:pt x="16882" y="29965"/>
                    <a:pt x="16880" y="29954"/>
                  </a:cubicBezTo>
                  <a:cubicBezTo>
                    <a:pt x="16878" y="29944"/>
                    <a:pt x="16870" y="29936"/>
                    <a:pt x="16860" y="29936"/>
                  </a:cubicBezTo>
                  <a:close/>
                  <a:moveTo>
                    <a:pt x="13344" y="29949"/>
                  </a:moveTo>
                  <a:cubicBezTo>
                    <a:pt x="13335" y="29949"/>
                    <a:pt x="13326" y="29957"/>
                    <a:pt x="13326" y="29967"/>
                  </a:cubicBezTo>
                  <a:cubicBezTo>
                    <a:pt x="13324" y="29978"/>
                    <a:pt x="13333" y="29989"/>
                    <a:pt x="13343" y="29989"/>
                  </a:cubicBezTo>
                  <a:lnTo>
                    <a:pt x="13425" y="29998"/>
                  </a:lnTo>
                  <a:lnTo>
                    <a:pt x="13427" y="29998"/>
                  </a:lnTo>
                  <a:lnTo>
                    <a:pt x="13427" y="30000"/>
                  </a:lnTo>
                  <a:cubicBezTo>
                    <a:pt x="13453" y="29998"/>
                    <a:pt x="13456" y="29962"/>
                    <a:pt x="13429" y="29958"/>
                  </a:cubicBezTo>
                  <a:lnTo>
                    <a:pt x="13348" y="29949"/>
                  </a:lnTo>
                  <a:cubicBezTo>
                    <a:pt x="13347" y="29949"/>
                    <a:pt x="13346" y="29949"/>
                    <a:pt x="13344" y="29949"/>
                  </a:cubicBezTo>
                  <a:close/>
                  <a:moveTo>
                    <a:pt x="16698" y="29953"/>
                  </a:moveTo>
                  <a:cubicBezTo>
                    <a:pt x="16697" y="29953"/>
                    <a:pt x="16696" y="29953"/>
                    <a:pt x="16695" y="29954"/>
                  </a:cubicBezTo>
                  <a:lnTo>
                    <a:pt x="16612" y="29962"/>
                  </a:lnTo>
                  <a:cubicBezTo>
                    <a:pt x="16585" y="29965"/>
                    <a:pt x="16587" y="30004"/>
                    <a:pt x="16614" y="30004"/>
                  </a:cubicBezTo>
                  <a:lnTo>
                    <a:pt x="16616" y="30004"/>
                  </a:lnTo>
                  <a:lnTo>
                    <a:pt x="16699" y="29995"/>
                  </a:lnTo>
                  <a:cubicBezTo>
                    <a:pt x="16710" y="29993"/>
                    <a:pt x="16719" y="29982"/>
                    <a:pt x="16717" y="29971"/>
                  </a:cubicBezTo>
                  <a:cubicBezTo>
                    <a:pt x="16715" y="29961"/>
                    <a:pt x="16708" y="29953"/>
                    <a:pt x="16698" y="29953"/>
                  </a:cubicBezTo>
                  <a:close/>
                  <a:moveTo>
                    <a:pt x="13507" y="29967"/>
                  </a:moveTo>
                  <a:cubicBezTo>
                    <a:pt x="13497" y="29967"/>
                    <a:pt x="13489" y="29975"/>
                    <a:pt x="13489" y="29984"/>
                  </a:cubicBezTo>
                  <a:cubicBezTo>
                    <a:pt x="13486" y="29995"/>
                    <a:pt x="13495" y="30006"/>
                    <a:pt x="13506" y="30006"/>
                  </a:cubicBezTo>
                  <a:lnTo>
                    <a:pt x="13590" y="30015"/>
                  </a:lnTo>
                  <a:lnTo>
                    <a:pt x="13592" y="30015"/>
                  </a:lnTo>
                  <a:cubicBezTo>
                    <a:pt x="13616" y="30013"/>
                    <a:pt x="13618" y="29978"/>
                    <a:pt x="13594" y="29973"/>
                  </a:cubicBezTo>
                  <a:lnTo>
                    <a:pt x="13511" y="29967"/>
                  </a:lnTo>
                  <a:cubicBezTo>
                    <a:pt x="13509" y="29967"/>
                    <a:pt x="13508" y="29967"/>
                    <a:pt x="13507" y="29967"/>
                  </a:cubicBezTo>
                  <a:close/>
                  <a:moveTo>
                    <a:pt x="16536" y="29971"/>
                  </a:moveTo>
                  <a:cubicBezTo>
                    <a:pt x="16535" y="29971"/>
                    <a:pt x="16534" y="29971"/>
                    <a:pt x="16532" y="29971"/>
                  </a:cubicBezTo>
                  <a:lnTo>
                    <a:pt x="16449" y="29978"/>
                  </a:lnTo>
                  <a:cubicBezTo>
                    <a:pt x="16425" y="29982"/>
                    <a:pt x="16427" y="30017"/>
                    <a:pt x="16451" y="30020"/>
                  </a:cubicBezTo>
                  <a:lnTo>
                    <a:pt x="16453" y="30020"/>
                  </a:lnTo>
                  <a:lnTo>
                    <a:pt x="16537" y="30011"/>
                  </a:lnTo>
                  <a:cubicBezTo>
                    <a:pt x="16548" y="30011"/>
                    <a:pt x="16557" y="30000"/>
                    <a:pt x="16554" y="29989"/>
                  </a:cubicBezTo>
                  <a:cubicBezTo>
                    <a:pt x="16552" y="29979"/>
                    <a:pt x="16545" y="29971"/>
                    <a:pt x="16536" y="29971"/>
                  </a:cubicBezTo>
                  <a:close/>
                  <a:moveTo>
                    <a:pt x="13670" y="29982"/>
                  </a:moveTo>
                  <a:cubicBezTo>
                    <a:pt x="13660" y="29982"/>
                    <a:pt x="13651" y="29990"/>
                    <a:pt x="13651" y="30000"/>
                  </a:cubicBezTo>
                  <a:cubicBezTo>
                    <a:pt x="13651" y="30011"/>
                    <a:pt x="13658" y="30022"/>
                    <a:pt x="13669" y="30022"/>
                  </a:cubicBezTo>
                  <a:lnTo>
                    <a:pt x="13752" y="30031"/>
                  </a:lnTo>
                  <a:lnTo>
                    <a:pt x="13754" y="30031"/>
                  </a:lnTo>
                  <a:lnTo>
                    <a:pt x="13754" y="30028"/>
                  </a:lnTo>
                  <a:cubicBezTo>
                    <a:pt x="13763" y="30028"/>
                    <a:pt x="13772" y="30022"/>
                    <a:pt x="13774" y="30011"/>
                  </a:cubicBezTo>
                  <a:cubicBezTo>
                    <a:pt x="13776" y="30000"/>
                    <a:pt x="13768" y="29991"/>
                    <a:pt x="13757" y="29989"/>
                  </a:cubicBezTo>
                  <a:lnTo>
                    <a:pt x="13673" y="29982"/>
                  </a:lnTo>
                  <a:cubicBezTo>
                    <a:pt x="13672" y="29982"/>
                    <a:pt x="13671" y="29982"/>
                    <a:pt x="13670" y="29982"/>
                  </a:cubicBezTo>
                  <a:close/>
                  <a:moveTo>
                    <a:pt x="16373" y="29986"/>
                  </a:moveTo>
                  <a:cubicBezTo>
                    <a:pt x="16372" y="29986"/>
                    <a:pt x="16371" y="29986"/>
                    <a:pt x="16370" y="29987"/>
                  </a:cubicBezTo>
                  <a:lnTo>
                    <a:pt x="16286" y="29993"/>
                  </a:lnTo>
                  <a:cubicBezTo>
                    <a:pt x="16275" y="29993"/>
                    <a:pt x="16267" y="30004"/>
                    <a:pt x="16269" y="30015"/>
                  </a:cubicBezTo>
                  <a:cubicBezTo>
                    <a:pt x="16269" y="30026"/>
                    <a:pt x="16278" y="30033"/>
                    <a:pt x="16289" y="30033"/>
                  </a:cubicBezTo>
                  <a:lnTo>
                    <a:pt x="16291" y="30033"/>
                  </a:lnTo>
                  <a:lnTo>
                    <a:pt x="16372" y="30026"/>
                  </a:lnTo>
                  <a:cubicBezTo>
                    <a:pt x="16383" y="30026"/>
                    <a:pt x="16392" y="30015"/>
                    <a:pt x="16392" y="30004"/>
                  </a:cubicBezTo>
                  <a:cubicBezTo>
                    <a:pt x="16390" y="29994"/>
                    <a:pt x="16383" y="29986"/>
                    <a:pt x="16373" y="29986"/>
                  </a:cubicBezTo>
                  <a:close/>
                  <a:moveTo>
                    <a:pt x="13836" y="29995"/>
                  </a:moveTo>
                  <a:cubicBezTo>
                    <a:pt x="13825" y="29995"/>
                    <a:pt x="13816" y="30004"/>
                    <a:pt x="13814" y="30015"/>
                  </a:cubicBezTo>
                  <a:cubicBezTo>
                    <a:pt x="13814" y="30026"/>
                    <a:pt x="13823" y="30035"/>
                    <a:pt x="13834" y="30037"/>
                  </a:cubicBezTo>
                  <a:lnTo>
                    <a:pt x="13915" y="30044"/>
                  </a:lnTo>
                  <a:lnTo>
                    <a:pt x="13917" y="30044"/>
                  </a:lnTo>
                  <a:lnTo>
                    <a:pt x="13919" y="30042"/>
                  </a:lnTo>
                  <a:cubicBezTo>
                    <a:pt x="13943" y="30039"/>
                    <a:pt x="13943" y="30004"/>
                    <a:pt x="13919" y="30002"/>
                  </a:cubicBezTo>
                  <a:lnTo>
                    <a:pt x="13836" y="29995"/>
                  </a:lnTo>
                  <a:close/>
                  <a:moveTo>
                    <a:pt x="16211" y="29999"/>
                  </a:moveTo>
                  <a:cubicBezTo>
                    <a:pt x="16209" y="29999"/>
                    <a:pt x="16208" y="30000"/>
                    <a:pt x="16207" y="30000"/>
                  </a:cubicBezTo>
                  <a:lnTo>
                    <a:pt x="16126" y="30004"/>
                  </a:lnTo>
                  <a:cubicBezTo>
                    <a:pt x="16099" y="30009"/>
                    <a:pt x="16099" y="30044"/>
                    <a:pt x="16126" y="30046"/>
                  </a:cubicBezTo>
                  <a:lnTo>
                    <a:pt x="16128" y="30046"/>
                  </a:lnTo>
                  <a:lnTo>
                    <a:pt x="16212" y="30039"/>
                  </a:lnTo>
                  <a:cubicBezTo>
                    <a:pt x="16223" y="30039"/>
                    <a:pt x="16229" y="30028"/>
                    <a:pt x="16229" y="30017"/>
                  </a:cubicBezTo>
                  <a:cubicBezTo>
                    <a:pt x="16227" y="30008"/>
                    <a:pt x="16220" y="29999"/>
                    <a:pt x="16211" y="29999"/>
                  </a:cubicBezTo>
                  <a:close/>
                  <a:moveTo>
                    <a:pt x="13997" y="30008"/>
                  </a:moveTo>
                  <a:cubicBezTo>
                    <a:pt x="13988" y="30008"/>
                    <a:pt x="13981" y="30016"/>
                    <a:pt x="13979" y="30026"/>
                  </a:cubicBezTo>
                  <a:cubicBezTo>
                    <a:pt x="13979" y="30037"/>
                    <a:pt x="13987" y="30048"/>
                    <a:pt x="13998" y="30048"/>
                  </a:cubicBezTo>
                  <a:lnTo>
                    <a:pt x="14082" y="30055"/>
                  </a:lnTo>
                  <a:lnTo>
                    <a:pt x="14082" y="30053"/>
                  </a:lnTo>
                  <a:cubicBezTo>
                    <a:pt x="14091" y="30053"/>
                    <a:pt x="14102" y="30046"/>
                    <a:pt x="14104" y="30035"/>
                  </a:cubicBezTo>
                  <a:cubicBezTo>
                    <a:pt x="14104" y="30024"/>
                    <a:pt x="14095" y="30013"/>
                    <a:pt x="14084" y="30013"/>
                  </a:cubicBezTo>
                  <a:lnTo>
                    <a:pt x="14001" y="30009"/>
                  </a:lnTo>
                  <a:cubicBezTo>
                    <a:pt x="13999" y="30008"/>
                    <a:pt x="13998" y="30008"/>
                    <a:pt x="13997" y="30008"/>
                  </a:cubicBezTo>
                  <a:close/>
                  <a:moveTo>
                    <a:pt x="16044" y="30011"/>
                  </a:moveTo>
                  <a:cubicBezTo>
                    <a:pt x="16044" y="30011"/>
                    <a:pt x="16043" y="30011"/>
                    <a:pt x="16042" y="30011"/>
                  </a:cubicBezTo>
                  <a:lnTo>
                    <a:pt x="15961" y="30015"/>
                  </a:lnTo>
                  <a:cubicBezTo>
                    <a:pt x="15937" y="30020"/>
                    <a:pt x="15937" y="30055"/>
                    <a:pt x="15961" y="30057"/>
                  </a:cubicBezTo>
                  <a:lnTo>
                    <a:pt x="15963" y="30057"/>
                  </a:lnTo>
                  <a:lnTo>
                    <a:pt x="16045" y="30053"/>
                  </a:lnTo>
                  <a:cubicBezTo>
                    <a:pt x="16072" y="30050"/>
                    <a:pt x="16069" y="30011"/>
                    <a:pt x="16044" y="30011"/>
                  </a:cubicBezTo>
                  <a:close/>
                  <a:moveTo>
                    <a:pt x="14163" y="30017"/>
                  </a:moveTo>
                  <a:cubicBezTo>
                    <a:pt x="14152" y="30017"/>
                    <a:pt x="14143" y="30026"/>
                    <a:pt x="14143" y="30037"/>
                  </a:cubicBezTo>
                  <a:cubicBezTo>
                    <a:pt x="14141" y="30048"/>
                    <a:pt x="14150" y="30059"/>
                    <a:pt x="14161" y="30059"/>
                  </a:cubicBezTo>
                  <a:lnTo>
                    <a:pt x="14245" y="30064"/>
                  </a:lnTo>
                  <a:lnTo>
                    <a:pt x="14245" y="30061"/>
                  </a:lnTo>
                  <a:cubicBezTo>
                    <a:pt x="14256" y="30061"/>
                    <a:pt x="14264" y="30055"/>
                    <a:pt x="14267" y="30044"/>
                  </a:cubicBezTo>
                  <a:cubicBezTo>
                    <a:pt x="14267" y="30033"/>
                    <a:pt x="14258" y="30024"/>
                    <a:pt x="14247" y="30022"/>
                  </a:cubicBezTo>
                  <a:lnTo>
                    <a:pt x="14163" y="30017"/>
                  </a:lnTo>
                  <a:close/>
                  <a:moveTo>
                    <a:pt x="15880" y="30020"/>
                  </a:moveTo>
                  <a:lnTo>
                    <a:pt x="15798" y="30024"/>
                  </a:lnTo>
                  <a:cubicBezTo>
                    <a:pt x="15774" y="30028"/>
                    <a:pt x="15774" y="30064"/>
                    <a:pt x="15798" y="30066"/>
                  </a:cubicBezTo>
                  <a:lnTo>
                    <a:pt x="15801" y="30066"/>
                  </a:lnTo>
                  <a:lnTo>
                    <a:pt x="15882" y="30061"/>
                  </a:lnTo>
                  <a:cubicBezTo>
                    <a:pt x="15910" y="30059"/>
                    <a:pt x="15908" y="30020"/>
                    <a:pt x="15880" y="30020"/>
                  </a:cubicBezTo>
                  <a:close/>
                  <a:moveTo>
                    <a:pt x="14328" y="30026"/>
                  </a:moveTo>
                  <a:cubicBezTo>
                    <a:pt x="14302" y="30028"/>
                    <a:pt x="14302" y="30064"/>
                    <a:pt x="14326" y="30068"/>
                  </a:cubicBezTo>
                  <a:lnTo>
                    <a:pt x="14407" y="30070"/>
                  </a:lnTo>
                  <a:cubicBezTo>
                    <a:pt x="14418" y="30070"/>
                    <a:pt x="14427" y="30061"/>
                    <a:pt x="14429" y="30053"/>
                  </a:cubicBezTo>
                  <a:cubicBezTo>
                    <a:pt x="14429" y="30039"/>
                    <a:pt x="14420" y="30031"/>
                    <a:pt x="14409" y="30031"/>
                  </a:cubicBezTo>
                  <a:lnTo>
                    <a:pt x="14328" y="30026"/>
                  </a:lnTo>
                  <a:close/>
                  <a:moveTo>
                    <a:pt x="15717" y="30028"/>
                  </a:moveTo>
                  <a:lnTo>
                    <a:pt x="15636" y="30033"/>
                  </a:lnTo>
                  <a:cubicBezTo>
                    <a:pt x="15609" y="30035"/>
                    <a:pt x="15609" y="30070"/>
                    <a:pt x="15636" y="30072"/>
                  </a:cubicBezTo>
                  <a:lnTo>
                    <a:pt x="15719" y="30070"/>
                  </a:lnTo>
                  <a:cubicBezTo>
                    <a:pt x="15730" y="30068"/>
                    <a:pt x="15739" y="30059"/>
                    <a:pt x="15739" y="30048"/>
                  </a:cubicBezTo>
                  <a:cubicBezTo>
                    <a:pt x="15739" y="30037"/>
                    <a:pt x="15728" y="30028"/>
                    <a:pt x="15717" y="30028"/>
                  </a:cubicBezTo>
                  <a:close/>
                  <a:moveTo>
                    <a:pt x="14491" y="30033"/>
                  </a:moveTo>
                  <a:cubicBezTo>
                    <a:pt x="14480" y="30033"/>
                    <a:pt x="14469" y="30042"/>
                    <a:pt x="14469" y="30053"/>
                  </a:cubicBezTo>
                  <a:cubicBezTo>
                    <a:pt x="14469" y="30064"/>
                    <a:pt x="14478" y="30075"/>
                    <a:pt x="14489" y="30075"/>
                  </a:cubicBezTo>
                  <a:lnTo>
                    <a:pt x="14572" y="30077"/>
                  </a:lnTo>
                  <a:cubicBezTo>
                    <a:pt x="14598" y="30075"/>
                    <a:pt x="14598" y="30039"/>
                    <a:pt x="14572" y="30037"/>
                  </a:cubicBezTo>
                  <a:lnTo>
                    <a:pt x="14491" y="30033"/>
                  </a:lnTo>
                  <a:close/>
                  <a:moveTo>
                    <a:pt x="15554" y="30035"/>
                  </a:moveTo>
                  <a:lnTo>
                    <a:pt x="15471" y="30037"/>
                  </a:lnTo>
                  <a:cubicBezTo>
                    <a:pt x="15447" y="30039"/>
                    <a:pt x="15447" y="30075"/>
                    <a:pt x="15471" y="30079"/>
                  </a:cubicBezTo>
                  <a:lnTo>
                    <a:pt x="15473" y="30079"/>
                  </a:lnTo>
                  <a:lnTo>
                    <a:pt x="15554" y="30077"/>
                  </a:lnTo>
                  <a:cubicBezTo>
                    <a:pt x="15565" y="30075"/>
                    <a:pt x="15574" y="30066"/>
                    <a:pt x="15574" y="30055"/>
                  </a:cubicBezTo>
                  <a:cubicBezTo>
                    <a:pt x="15574" y="30044"/>
                    <a:pt x="15565" y="30035"/>
                    <a:pt x="15554" y="30035"/>
                  </a:cubicBezTo>
                  <a:close/>
                  <a:moveTo>
                    <a:pt x="14653" y="30037"/>
                  </a:moveTo>
                  <a:cubicBezTo>
                    <a:pt x="14642" y="30039"/>
                    <a:pt x="14634" y="30048"/>
                    <a:pt x="14634" y="30059"/>
                  </a:cubicBezTo>
                  <a:cubicBezTo>
                    <a:pt x="14634" y="30070"/>
                    <a:pt x="14642" y="30079"/>
                    <a:pt x="14653" y="30079"/>
                  </a:cubicBezTo>
                  <a:lnTo>
                    <a:pt x="14735" y="30081"/>
                  </a:lnTo>
                  <a:lnTo>
                    <a:pt x="14735" y="30079"/>
                  </a:lnTo>
                  <a:cubicBezTo>
                    <a:pt x="14746" y="30079"/>
                    <a:pt x="14754" y="30072"/>
                    <a:pt x="14757" y="30061"/>
                  </a:cubicBezTo>
                  <a:cubicBezTo>
                    <a:pt x="14757" y="30050"/>
                    <a:pt x="14748" y="30042"/>
                    <a:pt x="14737" y="30039"/>
                  </a:cubicBezTo>
                  <a:lnTo>
                    <a:pt x="14653" y="30037"/>
                  </a:lnTo>
                  <a:close/>
                  <a:moveTo>
                    <a:pt x="15308" y="30039"/>
                  </a:moveTo>
                  <a:cubicBezTo>
                    <a:pt x="15284" y="30044"/>
                    <a:pt x="15284" y="30079"/>
                    <a:pt x="15308" y="30081"/>
                  </a:cubicBezTo>
                  <a:cubicBezTo>
                    <a:pt x="15337" y="30081"/>
                    <a:pt x="15363" y="30079"/>
                    <a:pt x="15392" y="30079"/>
                  </a:cubicBezTo>
                  <a:cubicBezTo>
                    <a:pt x="15403" y="30079"/>
                    <a:pt x="15412" y="30070"/>
                    <a:pt x="15412" y="30059"/>
                  </a:cubicBezTo>
                  <a:cubicBezTo>
                    <a:pt x="15412" y="30048"/>
                    <a:pt x="15403" y="30039"/>
                    <a:pt x="15392" y="30039"/>
                  </a:cubicBezTo>
                  <a:close/>
                  <a:moveTo>
                    <a:pt x="14981" y="30042"/>
                  </a:moveTo>
                  <a:cubicBezTo>
                    <a:pt x="14957" y="30044"/>
                    <a:pt x="14957" y="30079"/>
                    <a:pt x="14981" y="30083"/>
                  </a:cubicBezTo>
                  <a:lnTo>
                    <a:pt x="15064" y="30083"/>
                  </a:lnTo>
                  <a:cubicBezTo>
                    <a:pt x="15075" y="30083"/>
                    <a:pt x="15084" y="30075"/>
                    <a:pt x="15084" y="30064"/>
                  </a:cubicBezTo>
                  <a:cubicBezTo>
                    <a:pt x="15084" y="30050"/>
                    <a:pt x="15075" y="30042"/>
                    <a:pt x="15064" y="30042"/>
                  </a:cubicBezTo>
                  <a:close/>
                  <a:moveTo>
                    <a:pt x="15146" y="30042"/>
                  </a:moveTo>
                  <a:cubicBezTo>
                    <a:pt x="15132" y="30042"/>
                    <a:pt x="15124" y="30050"/>
                    <a:pt x="15124" y="30064"/>
                  </a:cubicBezTo>
                  <a:cubicBezTo>
                    <a:pt x="15124" y="30075"/>
                    <a:pt x="15132" y="30083"/>
                    <a:pt x="15146" y="30083"/>
                  </a:cubicBezTo>
                  <a:lnTo>
                    <a:pt x="15227" y="30083"/>
                  </a:lnTo>
                  <a:cubicBezTo>
                    <a:pt x="15238" y="30083"/>
                    <a:pt x="15247" y="30072"/>
                    <a:pt x="15247" y="30061"/>
                  </a:cubicBezTo>
                  <a:cubicBezTo>
                    <a:pt x="15247" y="30050"/>
                    <a:pt x="15238" y="30042"/>
                    <a:pt x="15227" y="30042"/>
                  </a:cubicBezTo>
                  <a:close/>
                  <a:moveTo>
                    <a:pt x="14902" y="30042"/>
                  </a:moveTo>
                  <a:cubicBezTo>
                    <a:pt x="14901" y="30042"/>
                    <a:pt x="14900" y="30042"/>
                    <a:pt x="14900" y="30042"/>
                  </a:cubicBezTo>
                  <a:lnTo>
                    <a:pt x="14818" y="30042"/>
                  </a:lnTo>
                  <a:cubicBezTo>
                    <a:pt x="14805" y="30042"/>
                    <a:pt x="14796" y="30050"/>
                    <a:pt x="14796" y="30061"/>
                  </a:cubicBezTo>
                  <a:cubicBezTo>
                    <a:pt x="14796" y="30075"/>
                    <a:pt x="14805" y="30083"/>
                    <a:pt x="14816" y="30083"/>
                  </a:cubicBezTo>
                  <a:lnTo>
                    <a:pt x="14900" y="30083"/>
                  </a:lnTo>
                  <a:cubicBezTo>
                    <a:pt x="14900" y="30083"/>
                    <a:pt x="14901" y="30083"/>
                    <a:pt x="14902" y="30083"/>
                  </a:cubicBezTo>
                  <a:cubicBezTo>
                    <a:pt x="14930" y="30083"/>
                    <a:pt x="14930" y="30042"/>
                    <a:pt x="14902" y="30042"/>
                  </a:cubicBezTo>
                  <a:close/>
                </a:path>
              </a:pathLst>
            </a:custGeom>
            <a:solidFill>
              <a:schemeClr val="accent5"/>
            </a:solidFill>
            <a:ln>
              <a:solidFill>
                <a:schemeClr val="tx2">
                  <a:lumMod val="5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8532;p58">
              <a:extLst>
                <a:ext uri="{FF2B5EF4-FFF2-40B4-BE49-F238E27FC236}">
                  <a16:creationId xmlns:a16="http://schemas.microsoft.com/office/drawing/2014/main" id="{FEDBF998-78F0-4DA4-B6A1-E66002EC5880}"/>
                </a:ext>
              </a:extLst>
            </p:cNvPr>
            <p:cNvSpPr/>
            <p:nvPr/>
          </p:nvSpPr>
          <p:spPr>
            <a:xfrm>
              <a:off x="377350" y="1677500"/>
              <a:ext cx="719725" cy="719725"/>
            </a:xfrm>
            <a:custGeom>
              <a:avLst/>
              <a:gdLst/>
              <a:ahLst/>
              <a:cxnLst/>
              <a:rect l="l" t="t" r="r" b="b"/>
              <a:pathLst>
                <a:path w="28789" h="28789" extrusionOk="0">
                  <a:moveTo>
                    <a:pt x="14396" y="0"/>
                  </a:moveTo>
                  <a:cubicBezTo>
                    <a:pt x="10578" y="0"/>
                    <a:pt x="6917" y="1517"/>
                    <a:pt x="4218" y="4218"/>
                  </a:cubicBezTo>
                  <a:cubicBezTo>
                    <a:pt x="1517" y="6917"/>
                    <a:pt x="0" y="10578"/>
                    <a:pt x="0" y="14396"/>
                  </a:cubicBezTo>
                  <a:cubicBezTo>
                    <a:pt x="0" y="18213"/>
                    <a:pt x="1517" y="21875"/>
                    <a:pt x="4218" y="24573"/>
                  </a:cubicBezTo>
                  <a:cubicBezTo>
                    <a:pt x="6917" y="27272"/>
                    <a:pt x="10578" y="28789"/>
                    <a:pt x="14396" y="28789"/>
                  </a:cubicBezTo>
                  <a:cubicBezTo>
                    <a:pt x="18213" y="28789"/>
                    <a:pt x="21875" y="27272"/>
                    <a:pt x="24573" y="24573"/>
                  </a:cubicBezTo>
                  <a:cubicBezTo>
                    <a:pt x="27272" y="21875"/>
                    <a:pt x="28789" y="18213"/>
                    <a:pt x="28789" y="14396"/>
                  </a:cubicBezTo>
                  <a:cubicBezTo>
                    <a:pt x="28789" y="10578"/>
                    <a:pt x="27272" y="6917"/>
                    <a:pt x="24573" y="4218"/>
                  </a:cubicBezTo>
                  <a:cubicBezTo>
                    <a:pt x="21875" y="1517"/>
                    <a:pt x="18213" y="0"/>
                    <a:pt x="143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solidFill>
                <a:schemeClr val="tx2">
                  <a:lumMod val="5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8533;p58">
              <a:extLst>
                <a:ext uri="{FF2B5EF4-FFF2-40B4-BE49-F238E27FC236}">
                  <a16:creationId xmlns:a16="http://schemas.microsoft.com/office/drawing/2014/main" id="{E5C6AAAB-C7A7-4C67-B1A9-C67B3567206F}"/>
                </a:ext>
              </a:extLst>
            </p:cNvPr>
            <p:cNvSpPr/>
            <p:nvPr/>
          </p:nvSpPr>
          <p:spPr>
            <a:xfrm>
              <a:off x="399200" y="1699350"/>
              <a:ext cx="676025" cy="676075"/>
            </a:xfrm>
            <a:custGeom>
              <a:avLst/>
              <a:gdLst/>
              <a:ahLst/>
              <a:cxnLst/>
              <a:rect l="l" t="t" r="r" b="b"/>
              <a:pathLst>
                <a:path w="27041" h="27043" extrusionOk="0">
                  <a:moveTo>
                    <a:pt x="13522" y="82"/>
                  </a:moveTo>
                  <a:cubicBezTo>
                    <a:pt x="20932" y="82"/>
                    <a:pt x="26961" y="6111"/>
                    <a:pt x="26961" y="13522"/>
                  </a:cubicBezTo>
                  <a:cubicBezTo>
                    <a:pt x="26961" y="20932"/>
                    <a:pt x="20930" y="26961"/>
                    <a:pt x="13522" y="26961"/>
                  </a:cubicBezTo>
                  <a:cubicBezTo>
                    <a:pt x="6113" y="26961"/>
                    <a:pt x="82" y="20932"/>
                    <a:pt x="82" y="13522"/>
                  </a:cubicBezTo>
                  <a:cubicBezTo>
                    <a:pt x="82" y="6111"/>
                    <a:pt x="6111" y="82"/>
                    <a:pt x="13522" y="82"/>
                  </a:cubicBezTo>
                  <a:close/>
                  <a:moveTo>
                    <a:pt x="13519" y="1"/>
                  </a:moveTo>
                  <a:cubicBezTo>
                    <a:pt x="9908" y="1"/>
                    <a:pt x="6513" y="1405"/>
                    <a:pt x="3959" y="3961"/>
                  </a:cubicBezTo>
                  <a:cubicBezTo>
                    <a:pt x="1405" y="6515"/>
                    <a:pt x="1" y="9908"/>
                    <a:pt x="1" y="13522"/>
                  </a:cubicBezTo>
                  <a:cubicBezTo>
                    <a:pt x="1" y="17133"/>
                    <a:pt x="1407" y="20528"/>
                    <a:pt x="3961" y="23082"/>
                  </a:cubicBezTo>
                  <a:cubicBezTo>
                    <a:pt x="6515" y="25636"/>
                    <a:pt x="9908" y="27042"/>
                    <a:pt x="13522" y="27042"/>
                  </a:cubicBezTo>
                  <a:cubicBezTo>
                    <a:pt x="17133" y="27042"/>
                    <a:pt x="20526" y="25634"/>
                    <a:pt x="23080" y="23082"/>
                  </a:cubicBezTo>
                  <a:cubicBezTo>
                    <a:pt x="25633" y="20528"/>
                    <a:pt x="27040" y="17133"/>
                    <a:pt x="27040" y="13522"/>
                  </a:cubicBezTo>
                  <a:cubicBezTo>
                    <a:pt x="27040" y="9911"/>
                    <a:pt x="25633" y="6515"/>
                    <a:pt x="23080" y="3961"/>
                  </a:cubicBezTo>
                  <a:cubicBezTo>
                    <a:pt x="20528" y="1405"/>
                    <a:pt x="17130" y="1"/>
                    <a:pt x="1351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solidFill>
                <a:schemeClr val="tx2">
                  <a:lumMod val="5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8534;p58">
              <a:extLst>
                <a:ext uri="{FF2B5EF4-FFF2-40B4-BE49-F238E27FC236}">
                  <a16:creationId xmlns:a16="http://schemas.microsoft.com/office/drawing/2014/main" id="{8F26DAB9-8A19-4A56-9A30-AAA01210E4A1}"/>
                </a:ext>
              </a:extLst>
            </p:cNvPr>
            <p:cNvSpPr/>
            <p:nvPr/>
          </p:nvSpPr>
          <p:spPr>
            <a:xfrm>
              <a:off x="616250" y="1916400"/>
              <a:ext cx="242000" cy="242000"/>
            </a:xfrm>
            <a:custGeom>
              <a:avLst/>
              <a:gdLst/>
              <a:ahLst/>
              <a:cxnLst/>
              <a:rect l="l" t="t" r="r" b="b"/>
              <a:pathLst>
                <a:path w="9680" h="9680" extrusionOk="0">
                  <a:moveTo>
                    <a:pt x="4840" y="81"/>
                  </a:moveTo>
                  <a:cubicBezTo>
                    <a:pt x="7462" y="81"/>
                    <a:pt x="9596" y="2215"/>
                    <a:pt x="9596" y="4840"/>
                  </a:cubicBezTo>
                  <a:cubicBezTo>
                    <a:pt x="9596" y="7464"/>
                    <a:pt x="7462" y="9596"/>
                    <a:pt x="4840" y="9596"/>
                  </a:cubicBezTo>
                  <a:cubicBezTo>
                    <a:pt x="2215" y="9596"/>
                    <a:pt x="81" y="7462"/>
                    <a:pt x="81" y="4840"/>
                  </a:cubicBezTo>
                  <a:cubicBezTo>
                    <a:pt x="81" y="2215"/>
                    <a:pt x="2215" y="81"/>
                    <a:pt x="4840" y="81"/>
                  </a:cubicBezTo>
                  <a:close/>
                  <a:moveTo>
                    <a:pt x="4840" y="0"/>
                  </a:moveTo>
                  <a:cubicBezTo>
                    <a:pt x="2171" y="0"/>
                    <a:pt x="0" y="2169"/>
                    <a:pt x="0" y="4840"/>
                  </a:cubicBezTo>
                  <a:cubicBezTo>
                    <a:pt x="0" y="7508"/>
                    <a:pt x="2171" y="9679"/>
                    <a:pt x="4840" y="9679"/>
                  </a:cubicBezTo>
                  <a:cubicBezTo>
                    <a:pt x="7508" y="9679"/>
                    <a:pt x="9679" y="7508"/>
                    <a:pt x="9679" y="4840"/>
                  </a:cubicBezTo>
                  <a:cubicBezTo>
                    <a:pt x="9679" y="2172"/>
                    <a:pt x="7508" y="0"/>
                    <a:pt x="484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solidFill>
                <a:schemeClr val="tx2">
                  <a:lumMod val="5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8535;p58">
              <a:extLst>
                <a:ext uri="{FF2B5EF4-FFF2-40B4-BE49-F238E27FC236}">
                  <a16:creationId xmlns:a16="http://schemas.microsoft.com/office/drawing/2014/main" id="{7204C8C8-6F75-44A2-9107-6080DA788430}"/>
                </a:ext>
              </a:extLst>
            </p:cNvPr>
            <p:cNvSpPr/>
            <p:nvPr/>
          </p:nvSpPr>
          <p:spPr>
            <a:xfrm>
              <a:off x="652725" y="1952875"/>
              <a:ext cx="169025" cy="169025"/>
            </a:xfrm>
            <a:custGeom>
              <a:avLst/>
              <a:gdLst/>
              <a:ahLst/>
              <a:cxnLst/>
              <a:rect l="l" t="t" r="r" b="b"/>
              <a:pathLst>
                <a:path w="6761" h="6761" extrusionOk="0">
                  <a:moveTo>
                    <a:pt x="3381" y="0"/>
                  </a:moveTo>
                  <a:cubicBezTo>
                    <a:pt x="1512" y="0"/>
                    <a:pt x="0" y="1513"/>
                    <a:pt x="0" y="3381"/>
                  </a:cubicBezTo>
                  <a:cubicBezTo>
                    <a:pt x="0" y="5247"/>
                    <a:pt x="1512" y="6761"/>
                    <a:pt x="3381" y="6761"/>
                  </a:cubicBezTo>
                  <a:cubicBezTo>
                    <a:pt x="5246" y="6761"/>
                    <a:pt x="6761" y="5247"/>
                    <a:pt x="6761" y="3381"/>
                  </a:cubicBezTo>
                  <a:cubicBezTo>
                    <a:pt x="6761" y="1513"/>
                    <a:pt x="5246" y="0"/>
                    <a:pt x="33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tx2">
                  <a:lumMod val="5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8536;p58">
              <a:extLst>
                <a:ext uri="{FF2B5EF4-FFF2-40B4-BE49-F238E27FC236}">
                  <a16:creationId xmlns:a16="http://schemas.microsoft.com/office/drawing/2014/main" id="{A23313A9-FD0F-45DB-B35D-4389405A1C5F}"/>
                </a:ext>
              </a:extLst>
            </p:cNvPr>
            <p:cNvSpPr/>
            <p:nvPr/>
          </p:nvSpPr>
          <p:spPr>
            <a:xfrm>
              <a:off x="720850" y="2021000"/>
              <a:ext cx="32725" cy="32775"/>
            </a:xfrm>
            <a:custGeom>
              <a:avLst/>
              <a:gdLst/>
              <a:ahLst/>
              <a:cxnLst/>
              <a:rect l="l" t="t" r="r" b="b"/>
              <a:pathLst>
                <a:path w="1309" h="1311" extrusionOk="0">
                  <a:moveTo>
                    <a:pt x="656" y="1"/>
                  </a:moveTo>
                  <a:cubicBezTo>
                    <a:pt x="293" y="1"/>
                    <a:pt x="1" y="295"/>
                    <a:pt x="1" y="656"/>
                  </a:cubicBezTo>
                  <a:cubicBezTo>
                    <a:pt x="1" y="1016"/>
                    <a:pt x="293" y="1311"/>
                    <a:pt x="656" y="1311"/>
                  </a:cubicBezTo>
                  <a:cubicBezTo>
                    <a:pt x="1016" y="1311"/>
                    <a:pt x="1308" y="1016"/>
                    <a:pt x="1308" y="656"/>
                  </a:cubicBezTo>
                  <a:cubicBezTo>
                    <a:pt x="1308" y="295"/>
                    <a:pt x="1016" y="1"/>
                    <a:pt x="65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solidFill>
                <a:schemeClr val="tx2">
                  <a:lumMod val="5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8537;p58">
              <a:extLst>
                <a:ext uri="{FF2B5EF4-FFF2-40B4-BE49-F238E27FC236}">
                  <a16:creationId xmlns:a16="http://schemas.microsoft.com/office/drawing/2014/main" id="{1DD53958-5DD7-4BAE-97D6-83D351CA3587}"/>
                </a:ext>
              </a:extLst>
            </p:cNvPr>
            <p:cNvSpPr/>
            <p:nvPr/>
          </p:nvSpPr>
          <p:spPr>
            <a:xfrm>
              <a:off x="651350" y="1674425"/>
              <a:ext cx="366725" cy="175950"/>
            </a:xfrm>
            <a:custGeom>
              <a:avLst/>
              <a:gdLst/>
              <a:ahLst/>
              <a:cxnLst/>
              <a:rect l="l" t="t" r="r" b="b"/>
              <a:pathLst>
                <a:path w="14669" h="7038" extrusionOk="0">
                  <a:moveTo>
                    <a:pt x="14668" y="7037"/>
                  </a:moveTo>
                  <a:cubicBezTo>
                    <a:pt x="14668" y="7037"/>
                    <a:pt x="11031" y="0"/>
                    <a:pt x="0" y="1310"/>
                  </a:cubicBezTo>
                  <a:cubicBezTo>
                    <a:pt x="0" y="1310"/>
                    <a:pt x="8948" y="2152"/>
                    <a:pt x="14668" y="7037"/>
                  </a:cubicBezTo>
                  <a:close/>
                </a:path>
              </a:pathLst>
            </a:custGeom>
            <a:solidFill>
              <a:schemeClr val="accent5"/>
            </a:solidFill>
            <a:ln>
              <a:solidFill>
                <a:schemeClr val="tx2">
                  <a:lumMod val="5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8538;p58">
              <a:extLst>
                <a:ext uri="{FF2B5EF4-FFF2-40B4-BE49-F238E27FC236}">
                  <a16:creationId xmlns:a16="http://schemas.microsoft.com/office/drawing/2014/main" id="{9D9687A0-3EFE-4AF2-A758-FF428973F952}"/>
                </a:ext>
              </a:extLst>
            </p:cNvPr>
            <p:cNvSpPr/>
            <p:nvPr/>
          </p:nvSpPr>
          <p:spPr>
            <a:xfrm>
              <a:off x="655025" y="1703150"/>
              <a:ext cx="338700" cy="162550"/>
            </a:xfrm>
            <a:custGeom>
              <a:avLst/>
              <a:gdLst/>
              <a:ahLst/>
              <a:cxnLst/>
              <a:rect l="l" t="t" r="r" b="b"/>
              <a:pathLst>
                <a:path w="13548" h="6502" extrusionOk="0">
                  <a:moveTo>
                    <a:pt x="13548" y="6502"/>
                  </a:moveTo>
                  <a:cubicBezTo>
                    <a:pt x="13548" y="6502"/>
                    <a:pt x="10190" y="1"/>
                    <a:pt x="1" y="1209"/>
                  </a:cubicBezTo>
                  <a:cubicBezTo>
                    <a:pt x="1" y="1209"/>
                    <a:pt x="8264" y="1987"/>
                    <a:pt x="13548" y="6502"/>
                  </a:cubicBezTo>
                  <a:close/>
                </a:path>
              </a:pathLst>
            </a:custGeom>
            <a:solidFill>
              <a:schemeClr val="accent5"/>
            </a:solidFill>
            <a:ln>
              <a:solidFill>
                <a:schemeClr val="tx2">
                  <a:lumMod val="5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8539;p58">
              <a:extLst>
                <a:ext uri="{FF2B5EF4-FFF2-40B4-BE49-F238E27FC236}">
                  <a16:creationId xmlns:a16="http://schemas.microsoft.com/office/drawing/2014/main" id="{A3B20F69-9D97-451E-86F5-89C02932281F}"/>
                </a:ext>
              </a:extLst>
            </p:cNvPr>
            <p:cNvSpPr/>
            <p:nvPr/>
          </p:nvSpPr>
          <p:spPr>
            <a:xfrm>
              <a:off x="660975" y="1732875"/>
              <a:ext cx="309900" cy="148700"/>
            </a:xfrm>
            <a:custGeom>
              <a:avLst/>
              <a:gdLst/>
              <a:ahLst/>
              <a:cxnLst/>
              <a:rect l="l" t="t" r="r" b="b"/>
              <a:pathLst>
                <a:path w="12396" h="5948" extrusionOk="0">
                  <a:moveTo>
                    <a:pt x="12395" y="5948"/>
                  </a:moveTo>
                  <a:cubicBezTo>
                    <a:pt x="12395" y="5948"/>
                    <a:pt x="9323" y="1"/>
                    <a:pt x="0" y="1106"/>
                  </a:cubicBezTo>
                  <a:cubicBezTo>
                    <a:pt x="0" y="1106"/>
                    <a:pt x="7560" y="1818"/>
                    <a:pt x="12395" y="5948"/>
                  </a:cubicBezTo>
                  <a:close/>
                </a:path>
              </a:pathLst>
            </a:custGeom>
            <a:solidFill>
              <a:schemeClr val="accent5"/>
            </a:solidFill>
            <a:ln>
              <a:solidFill>
                <a:schemeClr val="tx2">
                  <a:lumMod val="5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8540;p58">
              <a:extLst>
                <a:ext uri="{FF2B5EF4-FFF2-40B4-BE49-F238E27FC236}">
                  <a16:creationId xmlns:a16="http://schemas.microsoft.com/office/drawing/2014/main" id="{F88C6ACC-321B-4353-8DC1-C999CC8DC761}"/>
                </a:ext>
              </a:extLst>
            </p:cNvPr>
            <p:cNvSpPr/>
            <p:nvPr/>
          </p:nvSpPr>
          <p:spPr>
            <a:xfrm>
              <a:off x="674250" y="1760525"/>
              <a:ext cx="275975" cy="132375"/>
            </a:xfrm>
            <a:custGeom>
              <a:avLst/>
              <a:gdLst/>
              <a:ahLst/>
              <a:cxnLst/>
              <a:rect l="l" t="t" r="r" b="b"/>
              <a:pathLst>
                <a:path w="11039" h="5295" extrusionOk="0">
                  <a:moveTo>
                    <a:pt x="11038" y="5294"/>
                  </a:moveTo>
                  <a:cubicBezTo>
                    <a:pt x="11038" y="5294"/>
                    <a:pt x="8300" y="0"/>
                    <a:pt x="1" y="985"/>
                  </a:cubicBezTo>
                  <a:cubicBezTo>
                    <a:pt x="1" y="985"/>
                    <a:pt x="6733" y="1618"/>
                    <a:pt x="11038" y="5294"/>
                  </a:cubicBezTo>
                  <a:close/>
                </a:path>
              </a:pathLst>
            </a:custGeom>
            <a:solidFill>
              <a:schemeClr val="accent5"/>
            </a:solidFill>
            <a:ln>
              <a:solidFill>
                <a:schemeClr val="tx2">
                  <a:lumMod val="5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8541;p58">
              <a:extLst>
                <a:ext uri="{FF2B5EF4-FFF2-40B4-BE49-F238E27FC236}">
                  <a16:creationId xmlns:a16="http://schemas.microsoft.com/office/drawing/2014/main" id="{D464DEEE-6F13-44DA-BA55-0075674E059A}"/>
                </a:ext>
              </a:extLst>
            </p:cNvPr>
            <p:cNvSpPr/>
            <p:nvPr/>
          </p:nvSpPr>
          <p:spPr>
            <a:xfrm>
              <a:off x="675475" y="1784075"/>
              <a:ext cx="258800" cy="124200"/>
            </a:xfrm>
            <a:custGeom>
              <a:avLst/>
              <a:gdLst/>
              <a:ahLst/>
              <a:cxnLst/>
              <a:rect l="l" t="t" r="r" b="b"/>
              <a:pathLst>
                <a:path w="10352" h="4968" extrusionOk="0">
                  <a:moveTo>
                    <a:pt x="10352" y="4968"/>
                  </a:moveTo>
                  <a:cubicBezTo>
                    <a:pt x="10352" y="4968"/>
                    <a:pt x="7785" y="1"/>
                    <a:pt x="0" y="924"/>
                  </a:cubicBezTo>
                  <a:cubicBezTo>
                    <a:pt x="0" y="924"/>
                    <a:pt x="6314" y="1520"/>
                    <a:pt x="10352" y="49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solidFill>
                <a:schemeClr val="tx2">
                  <a:lumMod val="5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8542;p58">
              <a:extLst>
                <a:ext uri="{FF2B5EF4-FFF2-40B4-BE49-F238E27FC236}">
                  <a16:creationId xmlns:a16="http://schemas.microsoft.com/office/drawing/2014/main" id="{7443DE6A-F943-4E1F-9D15-21CDC50BB65E}"/>
                </a:ext>
              </a:extLst>
            </p:cNvPr>
            <p:cNvSpPr/>
            <p:nvPr/>
          </p:nvSpPr>
          <p:spPr>
            <a:xfrm>
              <a:off x="686675" y="1808750"/>
              <a:ext cx="224575" cy="107775"/>
            </a:xfrm>
            <a:custGeom>
              <a:avLst/>
              <a:gdLst/>
              <a:ahLst/>
              <a:cxnLst/>
              <a:rect l="l" t="t" r="r" b="b"/>
              <a:pathLst>
                <a:path w="8983" h="4311" extrusionOk="0">
                  <a:moveTo>
                    <a:pt x="8983" y="4311"/>
                  </a:moveTo>
                  <a:cubicBezTo>
                    <a:pt x="8983" y="4311"/>
                    <a:pt x="6757" y="1"/>
                    <a:pt x="1" y="803"/>
                  </a:cubicBezTo>
                  <a:cubicBezTo>
                    <a:pt x="1" y="803"/>
                    <a:pt x="5480" y="1319"/>
                    <a:pt x="8983" y="4311"/>
                  </a:cubicBezTo>
                  <a:close/>
                </a:path>
              </a:pathLst>
            </a:custGeom>
            <a:solidFill>
              <a:schemeClr val="accent5"/>
            </a:solidFill>
            <a:ln>
              <a:solidFill>
                <a:schemeClr val="tx2">
                  <a:lumMod val="5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8543;p58">
              <a:extLst>
                <a:ext uri="{FF2B5EF4-FFF2-40B4-BE49-F238E27FC236}">
                  <a16:creationId xmlns:a16="http://schemas.microsoft.com/office/drawing/2014/main" id="{59FAF03F-2CC6-49C4-8836-EA6EF7AC8EE6}"/>
                </a:ext>
              </a:extLst>
            </p:cNvPr>
            <p:cNvSpPr/>
            <p:nvPr/>
          </p:nvSpPr>
          <p:spPr>
            <a:xfrm>
              <a:off x="697275" y="1829625"/>
              <a:ext cx="193875" cy="93050"/>
            </a:xfrm>
            <a:custGeom>
              <a:avLst/>
              <a:gdLst/>
              <a:ahLst/>
              <a:cxnLst/>
              <a:rect l="l" t="t" r="r" b="b"/>
              <a:pathLst>
                <a:path w="7755" h="3722" extrusionOk="0">
                  <a:moveTo>
                    <a:pt x="7755" y="3722"/>
                  </a:moveTo>
                  <a:cubicBezTo>
                    <a:pt x="7755" y="3722"/>
                    <a:pt x="5831" y="1"/>
                    <a:pt x="1" y="693"/>
                  </a:cubicBezTo>
                  <a:cubicBezTo>
                    <a:pt x="1" y="693"/>
                    <a:pt x="4730" y="1139"/>
                    <a:pt x="7755" y="3722"/>
                  </a:cubicBezTo>
                  <a:close/>
                </a:path>
              </a:pathLst>
            </a:custGeom>
            <a:solidFill>
              <a:schemeClr val="accent5"/>
            </a:solidFill>
            <a:ln>
              <a:solidFill>
                <a:schemeClr val="tx2">
                  <a:lumMod val="5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8544;p58">
              <a:extLst>
                <a:ext uri="{FF2B5EF4-FFF2-40B4-BE49-F238E27FC236}">
                  <a16:creationId xmlns:a16="http://schemas.microsoft.com/office/drawing/2014/main" id="{0A51AA62-4555-4C3E-9AB2-FEFAB53A98EB}"/>
                </a:ext>
              </a:extLst>
            </p:cNvPr>
            <p:cNvSpPr/>
            <p:nvPr/>
          </p:nvSpPr>
          <p:spPr>
            <a:xfrm>
              <a:off x="710800" y="1848800"/>
              <a:ext cx="159525" cy="76525"/>
            </a:xfrm>
            <a:custGeom>
              <a:avLst/>
              <a:gdLst/>
              <a:ahLst/>
              <a:cxnLst/>
              <a:rect l="l" t="t" r="r" b="b"/>
              <a:pathLst>
                <a:path w="6381" h="3061" extrusionOk="0">
                  <a:moveTo>
                    <a:pt x="6381" y="3060"/>
                  </a:moveTo>
                  <a:cubicBezTo>
                    <a:pt x="6381" y="3060"/>
                    <a:pt x="4798" y="1"/>
                    <a:pt x="0" y="570"/>
                  </a:cubicBezTo>
                  <a:cubicBezTo>
                    <a:pt x="0" y="570"/>
                    <a:pt x="3893" y="937"/>
                    <a:pt x="6381" y="3060"/>
                  </a:cubicBezTo>
                  <a:close/>
                </a:path>
              </a:pathLst>
            </a:custGeom>
            <a:solidFill>
              <a:schemeClr val="accent5"/>
            </a:solidFill>
            <a:ln>
              <a:solidFill>
                <a:schemeClr val="tx2">
                  <a:lumMod val="5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8545;p58">
              <a:extLst>
                <a:ext uri="{FF2B5EF4-FFF2-40B4-BE49-F238E27FC236}">
                  <a16:creationId xmlns:a16="http://schemas.microsoft.com/office/drawing/2014/main" id="{76316D77-CE5D-452B-AF3F-FCACC78CD946}"/>
                </a:ext>
              </a:extLst>
            </p:cNvPr>
            <p:cNvSpPr/>
            <p:nvPr/>
          </p:nvSpPr>
          <p:spPr>
            <a:xfrm>
              <a:off x="723775" y="1864150"/>
              <a:ext cx="128475" cy="61650"/>
            </a:xfrm>
            <a:custGeom>
              <a:avLst/>
              <a:gdLst/>
              <a:ahLst/>
              <a:cxnLst/>
              <a:rect l="l" t="t" r="r" b="b"/>
              <a:pathLst>
                <a:path w="5139" h="2466" extrusionOk="0">
                  <a:moveTo>
                    <a:pt x="5139" y="2466"/>
                  </a:moveTo>
                  <a:cubicBezTo>
                    <a:pt x="5139" y="2466"/>
                    <a:pt x="3864" y="0"/>
                    <a:pt x="0" y="459"/>
                  </a:cubicBezTo>
                  <a:cubicBezTo>
                    <a:pt x="0" y="459"/>
                    <a:pt x="3134" y="754"/>
                    <a:pt x="5139" y="2466"/>
                  </a:cubicBezTo>
                  <a:close/>
                </a:path>
              </a:pathLst>
            </a:custGeom>
            <a:solidFill>
              <a:schemeClr val="accent5"/>
            </a:solidFill>
            <a:ln>
              <a:solidFill>
                <a:schemeClr val="tx2">
                  <a:lumMod val="5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8546;p58">
              <a:extLst>
                <a:ext uri="{FF2B5EF4-FFF2-40B4-BE49-F238E27FC236}">
                  <a16:creationId xmlns:a16="http://schemas.microsoft.com/office/drawing/2014/main" id="{C2B40761-2F6B-47CB-B174-F0EB7920F40E}"/>
                </a:ext>
              </a:extLst>
            </p:cNvPr>
            <p:cNvSpPr/>
            <p:nvPr/>
          </p:nvSpPr>
          <p:spPr>
            <a:xfrm>
              <a:off x="728700" y="1875675"/>
              <a:ext cx="112775" cy="53150"/>
            </a:xfrm>
            <a:custGeom>
              <a:avLst/>
              <a:gdLst/>
              <a:ahLst/>
              <a:cxnLst/>
              <a:rect l="l" t="t" r="r" b="b"/>
              <a:pathLst>
                <a:path w="4511" h="2126" extrusionOk="0">
                  <a:moveTo>
                    <a:pt x="4511" y="2126"/>
                  </a:moveTo>
                  <a:cubicBezTo>
                    <a:pt x="4511" y="2126"/>
                    <a:pt x="3427" y="1"/>
                    <a:pt x="1" y="467"/>
                  </a:cubicBezTo>
                  <a:cubicBezTo>
                    <a:pt x="1" y="467"/>
                    <a:pt x="2768" y="671"/>
                    <a:pt x="4511" y="2126"/>
                  </a:cubicBezTo>
                  <a:close/>
                </a:path>
              </a:pathLst>
            </a:custGeom>
            <a:solidFill>
              <a:schemeClr val="accent5"/>
            </a:solidFill>
            <a:ln>
              <a:solidFill>
                <a:schemeClr val="tx2">
                  <a:lumMod val="5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8547;p58">
              <a:extLst>
                <a:ext uri="{FF2B5EF4-FFF2-40B4-BE49-F238E27FC236}">
                  <a16:creationId xmlns:a16="http://schemas.microsoft.com/office/drawing/2014/main" id="{38A3E0F0-934D-4263-9806-BB6AC3B4446B}"/>
                </a:ext>
              </a:extLst>
            </p:cNvPr>
            <p:cNvSpPr/>
            <p:nvPr/>
          </p:nvSpPr>
          <p:spPr>
            <a:xfrm>
              <a:off x="748425" y="1888600"/>
              <a:ext cx="73725" cy="34800"/>
            </a:xfrm>
            <a:custGeom>
              <a:avLst/>
              <a:gdLst/>
              <a:ahLst/>
              <a:cxnLst/>
              <a:rect l="l" t="t" r="r" b="b"/>
              <a:pathLst>
                <a:path w="2949" h="1392" extrusionOk="0">
                  <a:moveTo>
                    <a:pt x="2948" y="1391"/>
                  </a:moveTo>
                  <a:cubicBezTo>
                    <a:pt x="2948" y="1391"/>
                    <a:pt x="2243" y="0"/>
                    <a:pt x="1" y="299"/>
                  </a:cubicBezTo>
                  <a:cubicBezTo>
                    <a:pt x="1" y="299"/>
                    <a:pt x="1810" y="437"/>
                    <a:pt x="2948" y="1391"/>
                  </a:cubicBezTo>
                  <a:close/>
                </a:path>
              </a:pathLst>
            </a:custGeom>
            <a:solidFill>
              <a:schemeClr val="accent5"/>
            </a:solidFill>
            <a:ln>
              <a:solidFill>
                <a:schemeClr val="tx2">
                  <a:lumMod val="5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8548;p58">
              <a:extLst>
                <a:ext uri="{FF2B5EF4-FFF2-40B4-BE49-F238E27FC236}">
                  <a16:creationId xmlns:a16="http://schemas.microsoft.com/office/drawing/2014/main" id="{4A9E3F1F-DD59-407F-ADE2-E18BBE8C1DF0}"/>
                </a:ext>
              </a:extLst>
            </p:cNvPr>
            <p:cNvSpPr/>
            <p:nvPr/>
          </p:nvSpPr>
          <p:spPr>
            <a:xfrm>
              <a:off x="449925" y="2218425"/>
              <a:ext cx="364200" cy="177500"/>
            </a:xfrm>
            <a:custGeom>
              <a:avLst/>
              <a:gdLst/>
              <a:ahLst/>
              <a:cxnLst/>
              <a:rect l="l" t="t" r="r" b="b"/>
              <a:pathLst>
                <a:path w="14568" h="7100" extrusionOk="0">
                  <a:moveTo>
                    <a:pt x="0" y="0"/>
                  </a:moveTo>
                  <a:cubicBezTo>
                    <a:pt x="0" y="0"/>
                    <a:pt x="3515" y="7099"/>
                    <a:pt x="14567" y="5983"/>
                  </a:cubicBezTo>
                  <a:cubicBezTo>
                    <a:pt x="14567" y="5983"/>
                    <a:pt x="5636" y="4983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solidFill>
                <a:schemeClr val="tx2">
                  <a:lumMod val="5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8549;p58">
              <a:extLst>
                <a:ext uri="{FF2B5EF4-FFF2-40B4-BE49-F238E27FC236}">
                  <a16:creationId xmlns:a16="http://schemas.microsoft.com/office/drawing/2014/main" id="{6D94ACB3-6AF0-444D-8D55-19C587ADB0C9}"/>
                </a:ext>
              </a:extLst>
            </p:cNvPr>
            <p:cNvSpPr/>
            <p:nvPr/>
          </p:nvSpPr>
          <p:spPr>
            <a:xfrm>
              <a:off x="474475" y="2203575"/>
              <a:ext cx="336450" cy="163925"/>
            </a:xfrm>
            <a:custGeom>
              <a:avLst/>
              <a:gdLst/>
              <a:ahLst/>
              <a:cxnLst/>
              <a:rect l="l" t="t" r="r" b="b"/>
              <a:pathLst>
                <a:path w="13458" h="6557" extrusionOk="0">
                  <a:moveTo>
                    <a:pt x="1" y="1"/>
                  </a:moveTo>
                  <a:cubicBezTo>
                    <a:pt x="1" y="1"/>
                    <a:pt x="3247" y="6557"/>
                    <a:pt x="13458" y="5524"/>
                  </a:cubicBezTo>
                  <a:cubicBezTo>
                    <a:pt x="13458" y="5524"/>
                    <a:pt x="5207" y="4603"/>
                    <a:pt x="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solidFill>
                <a:schemeClr val="tx2">
                  <a:lumMod val="5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8550;p58">
              <a:extLst>
                <a:ext uri="{FF2B5EF4-FFF2-40B4-BE49-F238E27FC236}">
                  <a16:creationId xmlns:a16="http://schemas.microsoft.com/office/drawing/2014/main" id="{38E60E94-1BCB-4B30-8BE0-89E86E4F2DAF}"/>
                </a:ext>
              </a:extLst>
            </p:cNvPr>
            <p:cNvSpPr/>
            <p:nvPr/>
          </p:nvSpPr>
          <p:spPr>
            <a:xfrm>
              <a:off x="497625" y="2188025"/>
              <a:ext cx="307825" cy="150025"/>
            </a:xfrm>
            <a:custGeom>
              <a:avLst/>
              <a:gdLst/>
              <a:ahLst/>
              <a:cxnLst/>
              <a:rect l="l" t="t" r="r" b="b"/>
              <a:pathLst>
                <a:path w="12313" h="6001" extrusionOk="0">
                  <a:moveTo>
                    <a:pt x="0" y="1"/>
                  </a:moveTo>
                  <a:cubicBezTo>
                    <a:pt x="0" y="1"/>
                    <a:pt x="2971" y="6001"/>
                    <a:pt x="12312" y="5058"/>
                  </a:cubicBezTo>
                  <a:cubicBezTo>
                    <a:pt x="12312" y="5058"/>
                    <a:pt x="4763" y="4212"/>
                    <a:pt x="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solidFill>
                <a:schemeClr val="tx2">
                  <a:lumMod val="5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8551;p58">
              <a:extLst>
                <a:ext uri="{FF2B5EF4-FFF2-40B4-BE49-F238E27FC236}">
                  <a16:creationId xmlns:a16="http://schemas.microsoft.com/office/drawing/2014/main" id="{160B7ED3-775D-467F-8431-46D2EA38AD57}"/>
                </a:ext>
              </a:extLst>
            </p:cNvPr>
            <p:cNvSpPr/>
            <p:nvPr/>
          </p:nvSpPr>
          <p:spPr>
            <a:xfrm>
              <a:off x="518500" y="2177050"/>
              <a:ext cx="274075" cy="133600"/>
            </a:xfrm>
            <a:custGeom>
              <a:avLst/>
              <a:gdLst/>
              <a:ahLst/>
              <a:cxnLst/>
              <a:rect l="l" t="t" r="r" b="b"/>
              <a:pathLst>
                <a:path w="10963" h="5344" extrusionOk="0">
                  <a:moveTo>
                    <a:pt x="0" y="0"/>
                  </a:moveTo>
                  <a:cubicBezTo>
                    <a:pt x="0" y="0"/>
                    <a:pt x="2646" y="5343"/>
                    <a:pt x="10963" y="4501"/>
                  </a:cubicBezTo>
                  <a:cubicBezTo>
                    <a:pt x="10963" y="4504"/>
                    <a:pt x="4242" y="3752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solidFill>
                <a:schemeClr val="tx2">
                  <a:lumMod val="5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8552;p58">
              <a:extLst>
                <a:ext uri="{FF2B5EF4-FFF2-40B4-BE49-F238E27FC236}">
                  <a16:creationId xmlns:a16="http://schemas.microsoft.com/office/drawing/2014/main" id="{30E034EC-9E20-422E-B0D7-D630452B4C22}"/>
                </a:ext>
              </a:extLst>
            </p:cNvPr>
            <p:cNvSpPr/>
            <p:nvPr/>
          </p:nvSpPr>
          <p:spPr>
            <a:xfrm>
              <a:off x="534700" y="2162000"/>
              <a:ext cx="257000" cy="125300"/>
            </a:xfrm>
            <a:custGeom>
              <a:avLst/>
              <a:gdLst/>
              <a:ahLst/>
              <a:cxnLst/>
              <a:rect l="l" t="t" r="r" b="b"/>
              <a:pathLst>
                <a:path w="10280" h="5012" extrusionOk="0">
                  <a:moveTo>
                    <a:pt x="1" y="0"/>
                  </a:moveTo>
                  <a:cubicBezTo>
                    <a:pt x="1" y="0"/>
                    <a:pt x="2482" y="5011"/>
                    <a:pt x="10280" y="4222"/>
                  </a:cubicBezTo>
                  <a:cubicBezTo>
                    <a:pt x="10280" y="4222"/>
                    <a:pt x="3979" y="3517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solidFill>
                <a:schemeClr val="tx2">
                  <a:lumMod val="5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8553;p58">
              <a:extLst>
                <a:ext uri="{FF2B5EF4-FFF2-40B4-BE49-F238E27FC236}">
                  <a16:creationId xmlns:a16="http://schemas.microsoft.com/office/drawing/2014/main" id="{B82F52C5-4760-49F8-A0BB-20E0B7E62D09}"/>
                </a:ext>
              </a:extLst>
            </p:cNvPr>
            <p:cNvSpPr/>
            <p:nvPr/>
          </p:nvSpPr>
          <p:spPr>
            <a:xfrm>
              <a:off x="557825" y="2154125"/>
              <a:ext cx="223050" cy="108725"/>
            </a:xfrm>
            <a:custGeom>
              <a:avLst/>
              <a:gdLst/>
              <a:ahLst/>
              <a:cxnLst/>
              <a:rect l="l" t="t" r="r" b="b"/>
              <a:pathLst>
                <a:path w="8922" h="4349" extrusionOk="0">
                  <a:moveTo>
                    <a:pt x="1" y="1"/>
                  </a:moveTo>
                  <a:cubicBezTo>
                    <a:pt x="1" y="1"/>
                    <a:pt x="2152" y="4348"/>
                    <a:pt x="8922" y="3662"/>
                  </a:cubicBezTo>
                  <a:cubicBezTo>
                    <a:pt x="8922" y="3662"/>
                    <a:pt x="3451" y="3051"/>
                    <a:pt x="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solidFill>
                <a:schemeClr val="tx2">
                  <a:lumMod val="5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8554;p58">
              <a:extLst>
                <a:ext uri="{FF2B5EF4-FFF2-40B4-BE49-F238E27FC236}">
                  <a16:creationId xmlns:a16="http://schemas.microsoft.com/office/drawing/2014/main" id="{0C0AFCB1-6E48-4421-93C2-CD189B2EC643}"/>
                </a:ext>
              </a:extLst>
            </p:cNvPr>
            <p:cNvSpPr/>
            <p:nvPr/>
          </p:nvSpPr>
          <p:spPr>
            <a:xfrm>
              <a:off x="578100" y="2148300"/>
              <a:ext cx="192550" cy="93875"/>
            </a:xfrm>
            <a:custGeom>
              <a:avLst/>
              <a:gdLst/>
              <a:ahLst/>
              <a:cxnLst/>
              <a:rect l="l" t="t" r="r" b="b"/>
              <a:pathLst>
                <a:path w="7702" h="3755" extrusionOk="0">
                  <a:moveTo>
                    <a:pt x="1" y="1"/>
                  </a:moveTo>
                  <a:cubicBezTo>
                    <a:pt x="1" y="1"/>
                    <a:pt x="1858" y="3755"/>
                    <a:pt x="7702" y="3163"/>
                  </a:cubicBezTo>
                  <a:cubicBezTo>
                    <a:pt x="7700" y="3163"/>
                    <a:pt x="2979" y="2636"/>
                    <a:pt x="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solidFill>
                <a:schemeClr val="tx2">
                  <a:lumMod val="5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8555;p58">
              <a:extLst>
                <a:ext uri="{FF2B5EF4-FFF2-40B4-BE49-F238E27FC236}">
                  <a16:creationId xmlns:a16="http://schemas.microsoft.com/office/drawing/2014/main" id="{413453BA-4ED1-49BD-A775-D989660837FE}"/>
                </a:ext>
              </a:extLst>
            </p:cNvPr>
            <p:cNvSpPr/>
            <p:nvPr/>
          </p:nvSpPr>
          <p:spPr>
            <a:xfrm>
              <a:off x="598975" y="2146000"/>
              <a:ext cx="158375" cy="77225"/>
            </a:xfrm>
            <a:custGeom>
              <a:avLst/>
              <a:gdLst/>
              <a:ahLst/>
              <a:cxnLst/>
              <a:rect l="l" t="t" r="r" b="b"/>
              <a:pathLst>
                <a:path w="6335" h="3089" extrusionOk="0">
                  <a:moveTo>
                    <a:pt x="1" y="1"/>
                  </a:moveTo>
                  <a:cubicBezTo>
                    <a:pt x="1" y="1"/>
                    <a:pt x="1528" y="3088"/>
                    <a:pt x="6335" y="2603"/>
                  </a:cubicBezTo>
                  <a:cubicBezTo>
                    <a:pt x="6335" y="2603"/>
                    <a:pt x="2451" y="2170"/>
                    <a:pt x="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solidFill>
                <a:schemeClr val="tx2">
                  <a:lumMod val="5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8556;p58">
              <a:extLst>
                <a:ext uri="{FF2B5EF4-FFF2-40B4-BE49-F238E27FC236}">
                  <a16:creationId xmlns:a16="http://schemas.microsoft.com/office/drawing/2014/main" id="{9AF8F38B-0C7B-46CA-8BFA-3FBE8110F561}"/>
                </a:ext>
              </a:extLst>
            </p:cNvPr>
            <p:cNvSpPr/>
            <p:nvPr/>
          </p:nvSpPr>
          <p:spPr>
            <a:xfrm>
              <a:off x="617000" y="2145900"/>
              <a:ext cx="127625" cy="62150"/>
            </a:xfrm>
            <a:custGeom>
              <a:avLst/>
              <a:gdLst/>
              <a:ahLst/>
              <a:cxnLst/>
              <a:rect l="l" t="t" r="r" b="b"/>
              <a:pathLst>
                <a:path w="5105" h="2486" extrusionOk="0">
                  <a:moveTo>
                    <a:pt x="1" y="0"/>
                  </a:moveTo>
                  <a:cubicBezTo>
                    <a:pt x="1" y="0"/>
                    <a:pt x="1234" y="2486"/>
                    <a:pt x="5104" y="2095"/>
                  </a:cubicBezTo>
                  <a:cubicBezTo>
                    <a:pt x="5104" y="2095"/>
                    <a:pt x="1974" y="1745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solidFill>
                <a:schemeClr val="tx2">
                  <a:lumMod val="5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8557;p58">
              <a:extLst>
                <a:ext uri="{FF2B5EF4-FFF2-40B4-BE49-F238E27FC236}">
                  <a16:creationId xmlns:a16="http://schemas.microsoft.com/office/drawing/2014/main" id="{4FF2B69B-5D82-4C55-A1F7-C42FEAFEB6AF}"/>
                </a:ext>
              </a:extLst>
            </p:cNvPr>
            <p:cNvSpPr/>
            <p:nvPr/>
          </p:nvSpPr>
          <p:spPr>
            <a:xfrm>
              <a:off x="627825" y="2143025"/>
              <a:ext cx="112000" cy="53600"/>
            </a:xfrm>
            <a:custGeom>
              <a:avLst/>
              <a:gdLst/>
              <a:ahLst/>
              <a:cxnLst/>
              <a:rect l="l" t="t" r="r" b="b"/>
              <a:pathLst>
                <a:path w="4480" h="2144" extrusionOk="0">
                  <a:moveTo>
                    <a:pt x="1" y="1"/>
                  </a:moveTo>
                  <a:cubicBezTo>
                    <a:pt x="1" y="1"/>
                    <a:pt x="1049" y="2144"/>
                    <a:pt x="4480" y="1737"/>
                  </a:cubicBezTo>
                  <a:cubicBezTo>
                    <a:pt x="4480" y="1737"/>
                    <a:pt x="1719" y="1487"/>
                    <a:pt x="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solidFill>
                <a:schemeClr val="tx2">
                  <a:lumMod val="5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8558;p58">
              <a:extLst>
                <a:ext uri="{FF2B5EF4-FFF2-40B4-BE49-F238E27FC236}">
                  <a16:creationId xmlns:a16="http://schemas.microsoft.com/office/drawing/2014/main" id="{D3363C98-0A68-4F46-ABD4-DD41DC768A51}"/>
                </a:ext>
              </a:extLst>
            </p:cNvPr>
            <p:cNvSpPr/>
            <p:nvPr/>
          </p:nvSpPr>
          <p:spPr>
            <a:xfrm>
              <a:off x="647075" y="2148800"/>
              <a:ext cx="73250" cy="35075"/>
            </a:xfrm>
            <a:custGeom>
              <a:avLst/>
              <a:gdLst/>
              <a:ahLst/>
              <a:cxnLst/>
              <a:rect l="l" t="t" r="r" b="b"/>
              <a:pathLst>
                <a:path w="2930" h="1403" extrusionOk="0">
                  <a:moveTo>
                    <a:pt x="0" y="1"/>
                  </a:moveTo>
                  <a:cubicBezTo>
                    <a:pt x="0" y="1"/>
                    <a:pt x="684" y="1403"/>
                    <a:pt x="2930" y="1144"/>
                  </a:cubicBezTo>
                  <a:cubicBezTo>
                    <a:pt x="2930" y="1144"/>
                    <a:pt x="1123" y="974"/>
                    <a:pt x="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solidFill>
                <a:schemeClr val="tx2">
                  <a:lumMod val="5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8559;p58">
              <a:extLst>
                <a:ext uri="{FF2B5EF4-FFF2-40B4-BE49-F238E27FC236}">
                  <a16:creationId xmlns:a16="http://schemas.microsoft.com/office/drawing/2014/main" id="{D3F4B3B9-04D3-4B40-A358-3B8FDAF18314}"/>
                </a:ext>
              </a:extLst>
            </p:cNvPr>
            <p:cNvSpPr/>
            <p:nvPr/>
          </p:nvSpPr>
          <p:spPr>
            <a:xfrm>
              <a:off x="848500" y="2253850"/>
              <a:ext cx="27975" cy="10525"/>
            </a:xfrm>
            <a:custGeom>
              <a:avLst/>
              <a:gdLst/>
              <a:ahLst/>
              <a:cxnLst/>
              <a:rect l="l" t="t" r="r" b="b"/>
              <a:pathLst>
                <a:path w="1119" h="421" extrusionOk="0">
                  <a:moveTo>
                    <a:pt x="1106" y="1"/>
                  </a:moveTo>
                  <a:lnTo>
                    <a:pt x="0" y="383"/>
                  </a:lnTo>
                  <a:lnTo>
                    <a:pt x="15" y="421"/>
                  </a:lnTo>
                  <a:lnTo>
                    <a:pt x="1119" y="40"/>
                  </a:lnTo>
                  <a:lnTo>
                    <a:pt x="1106" y="1"/>
                  </a:lnTo>
                  <a:close/>
                </a:path>
              </a:pathLst>
            </a:custGeom>
            <a:solidFill>
              <a:schemeClr val="accent5"/>
            </a:solidFill>
            <a:ln>
              <a:solidFill>
                <a:schemeClr val="tx2">
                  <a:lumMod val="5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8560;p58">
              <a:extLst>
                <a:ext uri="{FF2B5EF4-FFF2-40B4-BE49-F238E27FC236}">
                  <a16:creationId xmlns:a16="http://schemas.microsoft.com/office/drawing/2014/main" id="{1AF3163D-CE31-4470-94FB-6204FDEA023A}"/>
                </a:ext>
              </a:extLst>
            </p:cNvPr>
            <p:cNvSpPr/>
            <p:nvPr/>
          </p:nvSpPr>
          <p:spPr>
            <a:xfrm>
              <a:off x="925575" y="2208050"/>
              <a:ext cx="92500" cy="54725"/>
            </a:xfrm>
            <a:custGeom>
              <a:avLst/>
              <a:gdLst/>
              <a:ahLst/>
              <a:cxnLst/>
              <a:rect l="l" t="t" r="r" b="b"/>
              <a:pathLst>
                <a:path w="3700" h="2189" extrusionOk="0">
                  <a:moveTo>
                    <a:pt x="2785" y="42"/>
                  </a:moveTo>
                  <a:cubicBezTo>
                    <a:pt x="3174" y="42"/>
                    <a:pt x="3502" y="327"/>
                    <a:pt x="3557" y="712"/>
                  </a:cubicBezTo>
                  <a:cubicBezTo>
                    <a:pt x="3611" y="1097"/>
                    <a:pt x="3374" y="1461"/>
                    <a:pt x="3000" y="1569"/>
                  </a:cubicBezTo>
                  <a:lnTo>
                    <a:pt x="1097" y="2116"/>
                  </a:lnTo>
                  <a:cubicBezTo>
                    <a:pt x="1021" y="2140"/>
                    <a:pt x="944" y="2151"/>
                    <a:pt x="869" y="2151"/>
                  </a:cubicBezTo>
                  <a:cubicBezTo>
                    <a:pt x="530" y="2151"/>
                    <a:pt x="218" y="1928"/>
                    <a:pt x="119" y="1584"/>
                  </a:cubicBezTo>
                  <a:cubicBezTo>
                    <a:pt x="1" y="1167"/>
                    <a:pt x="247" y="730"/>
                    <a:pt x="666" y="617"/>
                  </a:cubicBezTo>
                  <a:lnTo>
                    <a:pt x="2570" y="72"/>
                  </a:lnTo>
                  <a:cubicBezTo>
                    <a:pt x="2640" y="53"/>
                    <a:pt x="2713" y="42"/>
                    <a:pt x="2785" y="42"/>
                  </a:cubicBezTo>
                  <a:close/>
                  <a:moveTo>
                    <a:pt x="2785" y="1"/>
                  </a:moveTo>
                  <a:cubicBezTo>
                    <a:pt x="2710" y="1"/>
                    <a:pt x="2634" y="11"/>
                    <a:pt x="2559" y="33"/>
                  </a:cubicBezTo>
                  <a:lnTo>
                    <a:pt x="655" y="578"/>
                  </a:lnTo>
                  <a:cubicBezTo>
                    <a:pt x="264" y="692"/>
                    <a:pt x="14" y="1077"/>
                    <a:pt x="71" y="1481"/>
                  </a:cubicBezTo>
                  <a:cubicBezTo>
                    <a:pt x="128" y="1886"/>
                    <a:pt x="473" y="2187"/>
                    <a:pt x="882" y="2189"/>
                  </a:cubicBezTo>
                  <a:cubicBezTo>
                    <a:pt x="959" y="2189"/>
                    <a:pt x="1033" y="2178"/>
                    <a:pt x="1108" y="2156"/>
                  </a:cubicBezTo>
                  <a:lnTo>
                    <a:pt x="3011" y="1609"/>
                  </a:lnTo>
                  <a:cubicBezTo>
                    <a:pt x="3447" y="1483"/>
                    <a:pt x="3699" y="1031"/>
                    <a:pt x="3574" y="595"/>
                  </a:cubicBezTo>
                  <a:cubicBezTo>
                    <a:pt x="3471" y="236"/>
                    <a:pt x="3142" y="1"/>
                    <a:pt x="278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solidFill>
                <a:schemeClr val="tx2">
                  <a:lumMod val="5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8561;p58">
              <a:extLst>
                <a:ext uri="{FF2B5EF4-FFF2-40B4-BE49-F238E27FC236}">
                  <a16:creationId xmlns:a16="http://schemas.microsoft.com/office/drawing/2014/main" id="{0FD44AA5-F9DA-44D9-BD39-012616011C7B}"/>
                </a:ext>
              </a:extLst>
            </p:cNvPr>
            <p:cNvSpPr/>
            <p:nvPr/>
          </p:nvSpPr>
          <p:spPr>
            <a:xfrm>
              <a:off x="921350" y="2302200"/>
              <a:ext cx="161275" cy="145025"/>
            </a:xfrm>
            <a:custGeom>
              <a:avLst/>
              <a:gdLst/>
              <a:ahLst/>
              <a:cxnLst/>
              <a:rect l="l" t="t" r="r" b="b"/>
              <a:pathLst>
                <a:path w="6451" h="5801" extrusionOk="0">
                  <a:moveTo>
                    <a:pt x="0" y="4313"/>
                  </a:moveTo>
                  <a:cubicBezTo>
                    <a:pt x="0" y="4313"/>
                    <a:pt x="3013" y="3759"/>
                    <a:pt x="5233" y="1"/>
                  </a:cubicBezTo>
                  <a:lnTo>
                    <a:pt x="6451" y="506"/>
                  </a:lnTo>
                  <a:cubicBezTo>
                    <a:pt x="6451" y="506"/>
                    <a:pt x="5857" y="4785"/>
                    <a:pt x="352" y="5801"/>
                  </a:cubicBezTo>
                  <a:close/>
                </a:path>
              </a:pathLst>
            </a:custGeom>
            <a:solidFill>
              <a:schemeClr val="dk1"/>
            </a:solidFill>
            <a:ln>
              <a:solidFill>
                <a:schemeClr val="tx2">
                  <a:lumMod val="5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8562;p58">
              <a:extLst>
                <a:ext uri="{FF2B5EF4-FFF2-40B4-BE49-F238E27FC236}">
                  <a16:creationId xmlns:a16="http://schemas.microsoft.com/office/drawing/2014/main" id="{35DCE4CF-3289-4549-BBB0-6EC61C79FCAA}"/>
                </a:ext>
              </a:extLst>
            </p:cNvPr>
            <p:cNvSpPr/>
            <p:nvPr/>
          </p:nvSpPr>
          <p:spPr>
            <a:xfrm>
              <a:off x="921350" y="2393425"/>
              <a:ext cx="55850" cy="53800"/>
            </a:xfrm>
            <a:custGeom>
              <a:avLst/>
              <a:gdLst/>
              <a:ahLst/>
              <a:cxnLst/>
              <a:rect l="l" t="t" r="r" b="b"/>
              <a:pathLst>
                <a:path w="2234" h="2152" extrusionOk="0">
                  <a:moveTo>
                    <a:pt x="1622" y="0"/>
                  </a:moveTo>
                  <a:cubicBezTo>
                    <a:pt x="1622" y="0"/>
                    <a:pt x="739" y="525"/>
                    <a:pt x="0" y="664"/>
                  </a:cubicBezTo>
                  <a:lnTo>
                    <a:pt x="350" y="2152"/>
                  </a:lnTo>
                  <a:cubicBezTo>
                    <a:pt x="350" y="2152"/>
                    <a:pt x="1813" y="1943"/>
                    <a:pt x="2233" y="1563"/>
                  </a:cubicBez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tx2">
                  <a:lumMod val="5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8563;p58">
              <a:extLst>
                <a:ext uri="{FF2B5EF4-FFF2-40B4-BE49-F238E27FC236}">
                  <a16:creationId xmlns:a16="http://schemas.microsoft.com/office/drawing/2014/main" id="{D174BE29-C16F-45CA-8648-CB8F18F054A0}"/>
                </a:ext>
              </a:extLst>
            </p:cNvPr>
            <p:cNvSpPr/>
            <p:nvPr/>
          </p:nvSpPr>
          <p:spPr>
            <a:xfrm>
              <a:off x="919425" y="2322475"/>
              <a:ext cx="43050" cy="71450"/>
            </a:xfrm>
            <a:custGeom>
              <a:avLst/>
              <a:gdLst/>
              <a:ahLst/>
              <a:cxnLst/>
              <a:rect l="l" t="t" r="r" b="b"/>
              <a:pathLst>
                <a:path w="1722" h="2858" extrusionOk="0">
                  <a:moveTo>
                    <a:pt x="23" y="1"/>
                  </a:moveTo>
                  <a:cubicBezTo>
                    <a:pt x="20" y="1"/>
                    <a:pt x="16" y="2"/>
                    <a:pt x="14" y="3"/>
                  </a:cubicBezTo>
                  <a:cubicBezTo>
                    <a:pt x="3" y="10"/>
                    <a:pt x="0" y="21"/>
                    <a:pt x="5" y="32"/>
                  </a:cubicBezTo>
                  <a:lnTo>
                    <a:pt x="1682" y="2849"/>
                  </a:lnTo>
                  <a:cubicBezTo>
                    <a:pt x="1686" y="2856"/>
                    <a:pt x="1693" y="2858"/>
                    <a:pt x="1699" y="2858"/>
                  </a:cubicBezTo>
                  <a:cubicBezTo>
                    <a:pt x="1701" y="2858"/>
                    <a:pt x="1706" y="2858"/>
                    <a:pt x="1708" y="2856"/>
                  </a:cubicBezTo>
                  <a:cubicBezTo>
                    <a:pt x="1719" y="2849"/>
                    <a:pt x="1721" y="2838"/>
                    <a:pt x="1717" y="2829"/>
                  </a:cubicBezTo>
                  <a:lnTo>
                    <a:pt x="40" y="12"/>
                  </a:lnTo>
                  <a:cubicBezTo>
                    <a:pt x="37" y="4"/>
                    <a:pt x="30" y="1"/>
                    <a:pt x="2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solidFill>
                <a:schemeClr val="tx2">
                  <a:lumMod val="5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8564;p58">
              <a:extLst>
                <a:ext uri="{FF2B5EF4-FFF2-40B4-BE49-F238E27FC236}">
                  <a16:creationId xmlns:a16="http://schemas.microsoft.com/office/drawing/2014/main" id="{F4F62323-95F2-4671-AD2B-2D25B806A283}"/>
                </a:ext>
              </a:extLst>
            </p:cNvPr>
            <p:cNvSpPr/>
            <p:nvPr/>
          </p:nvSpPr>
          <p:spPr>
            <a:xfrm>
              <a:off x="1505075" y="2128200"/>
              <a:ext cx="77825" cy="77825"/>
            </a:xfrm>
            <a:custGeom>
              <a:avLst/>
              <a:gdLst/>
              <a:ahLst/>
              <a:cxnLst/>
              <a:rect l="l" t="t" r="r" b="b"/>
              <a:pathLst>
                <a:path w="3113" h="3113" extrusionOk="0">
                  <a:moveTo>
                    <a:pt x="3112" y="1497"/>
                  </a:moveTo>
                  <a:cubicBezTo>
                    <a:pt x="3112" y="2104"/>
                    <a:pt x="2748" y="2649"/>
                    <a:pt x="2189" y="2882"/>
                  </a:cubicBezTo>
                  <a:cubicBezTo>
                    <a:pt x="1629" y="3113"/>
                    <a:pt x="985" y="2985"/>
                    <a:pt x="556" y="2557"/>
                  </a:cubicBezTo>
                  <a:cubicBezTo>
                    <a:pt x="128" y="2128"/>
                    <a:pt x="0" y="1484"/>
                    <a:pt x="231" y="926"/>
                  </a:cubicBezTo>
                  <a:cubicBezTo>
                    <a:pt x="464" y="365"/>
                    <a:pt x="1009" y="1"/>
                    <a:pt x="1616" y="1"/>
                  </a:cubicBezTo>
                  <a:cubicBezTo>
                    <a:pt x="2442" y="1"/>
                    <a:pt x="3112" y="671"/>
                    <a:pt x="3112" y="1497"/>
                  </a:cubicBez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tx2">
                  <a:lumMod val="5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8565;p58">
              <a:extLst>
                <a:ext uri="{FF2B5EF4-FFF2-40B4-BE49-F238E27FC236}">
                  <a16:creationId xmlns:a16="http://schemas.microsoft.com/office/drawing/2014/main" id="{03C725E7-BC4B-4F3C-A101-17B9960FA5C7}"/>
                </a:ext>
              </a:extLst>
            </p:cNvPr>
            <p:cNvSpPr/>
            <p:nvPr/>
          </p:nvSpPr>
          <p:spPr>
            <a:xfrm>
              <a:off x="1503975" y="2127150"/>
              <a:ext cx="79975" cy="76950"/>
            </a:xfrm>
            <a:custGeom>
              <a:avLst/>
              <a:gdLst/>
              <a:ahLst/>
              <a:cxnLst/>
              <a:rect l="l" t="t" r="r" b="b"/>
              <a:pathLst>
                <a:path w="3199" h="3078" extrusionOk="0">
                  <a:moveTo>
                    <a:pt x="1660" y="84"/>
                  </a:moveTo>
                  <a:cubicBezTo>
                    <a:pt x="2464" y="84"/>
                    <a:pt x="3115" y="737"/>
                    <a:pt x="3117" y="1539"/>
                  </a:cubicBezTo>
                  <a:cubicBezTo>
                    <a:pt x="3117" y="2128"/>
                    <a:pt x="2761" y="2660"/>
                    <a:pt x="2218" y="2884"/>
                  </a:cubicBezTo>
                  <a:cubicBezTo>
                    <a:pt x="2037" y="2959"/>
                    <a:pt x="1848" y="2996"/>
                    <a:pt x="1660" y="2996"/>
                  </a:cubicBezTo>
                  <a:cubicBezTo>
                    <a:pt x="1281" y="2996"/>
                    <a:pt x="909" y="2848"/>
                    <a:pt x="631" y="2570"/>
                  </a:cubicBezTo>
                  <a:cubicBezTo>
                    <a:pt x="214" y="2152"/>
                    <a:pt x="91" y="1526"/>
                    <a:pt x="315" y="983"/>
                  </a:cubicBezTo>
                  <a:cubicBezTo>
                    <a:pt x="541" y="438"/>
                    <a:pt x="1071" y="84"/>
                    <a:pt x="1660" y="84"/>
                  </a:cubicBezTo>
                  <a:close/>
                  <a:moveTo>
                    <a:pt x="1662" y="1"/>
                  </a:moveTo>
                  <a:cubicBezTo>
                    <a:pt x="1261" y="1"/>
                    <a:pt x="866" y="157"/>
                    <a:pt x="572" y="451"/>
                  </a:cubicBezTo>
                  <a:cubicBezTo>
                    <a:pt x="132" y="891"/>
                    <a:pt x="0" y="1552"/>
                    <a:pt x="240" y="2128"/>
                  </a:cubicBezTo>
                  <a:cubicBezTo>
                    <a:pt x="477" y="2704"/>
                    <a:pt x="1038" y="3078"/>
                    <a:pt x="1660" y="3078"/>
                  </a:cubicBezTo>
                  <a:cubicBezTo>
                    <a:pt x="2510" y="3078"/>
                    <a:pt x="3198" y="2390"/>
                    <a:pt x="3198" y="1539"/>
                  </a:cubicBezTo>
                  <a:cubicBezTo>
                    <a:pt x="3198" y="917"/>
                    <a:pt x="2825" y="357"/>
                    <a:pt x="2249" y="117"/>
                  </a:cubicBezTo>
                  <a:cubicBezTo>
                    <a:pt x="2059" y="39"/>
                    <a:pt x="1860" y="1"/>
                    <a:pt x="166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solidFill>
                <a:schemeClr val="tx2">
                  <a:lumMod val="5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8566;p58">
              <a:extLst>
                <a:ext uri="{FF2B5EF4-FFF2-40B4-BE49-F238E27FC236}">
                  <a16:creationId xmlns:a16="http://schemas.microsoft.com/office/drawing/2014/main" id="{AC285295-5F99-43F4-827E-DB53B1FEA8A0}"/>
                </a:ext>
              </a:extLst>
            </p:cNvPr>
            <p:cNvSpPr/>
            <p:nvPr/>
          </p:nvSpPr>
          <p:spPr>
            <a:xfrm>
              <a:off x="1520950" y="2147275"/>
              <a:ext cx="42875" cy="38200"/>
            </a:xfrm>
            <a:custGeom>
              <a:avLst/>
              <a:gdLst/>
              <a:ahLst/>
              <a:cxnLst/>
              <a:rect l="l" t="t" r="r" b="b"/>
              <a:pathLst>
                <a:path w="1715" h="1528" extrusionOk="0">
                  <a:moveTo>
                    <a:pt x="1715" y="734"/>
                  </a:moveTo>
                  <a:cubicBezTo>
                    <a:pt x="1715" y="1031"/>
                    <a:pt x="1537" y="1299"/>
                    <a:pt x="1262" y="1413"/>
                  </a:cubicBezTo>
                  <a:cubicBezTo>
                    <a:pt x="987" y="1528"/>
                    <a:pt x="673" y="1464"/>
                    <a:pt x="462" y="1255"/>
                  </a:cubicBezTo>
                  <a:cubicBezTo>
                    <a:pt x="1" y="791"/>
                    <a:pt x="328" y="2"/>
                    <a:pt x="981" y="2"/>
                  </a:cubicBezTo>
                  <a:cubicBezTo>
                    <a:pt x="1387" y="0"/>
                    <a:pt x="1715" y="330"/>
                    <a:pt x="1715" y="734"/>
                  </a:cubicBezTo>
                  <a:close/>
                </a:path>
              </a:pathLst>
            </a:custGeom>
            <a:solidFill>
              <a:schemeClr val="accent5"/>
            </a:solidFill>
            <a:ln>
              <a:solidFill>
                <a:schemeClr val="tx2">
                  <a:lumMod val="5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8567;p58">
              <a:extLst>
                <a:ext uri="{FF2B5EF4-FFF2-40B4-BE49-F238E27FC236}">
                  <a16:creationId xmlns:a16="http://schemas.microsoft.com/office/drawing/2014/main" id="{E2D246FB-07BD-48E5-A0EA-BA634560FA93}"/>
                </a:ext>
              </a:extLst>
            </p:cNvPr>
            <p:cNvSpPr/>
            <p:nvPr/>
          </p:nvSpPr>
          <p:spPr>
            <a:xfrm>
              <a:off x="1469700" y="2164625"/>
              <a:ext cx="75775" cy="2050"/>
            </a:xfrm>
            <a:custGeom>
              <a:avLst/>
              <a:gdLst/>
              <a:ahLst/>
              <a:cxnLst/>
              <a:rect l="l" t="t" r="r" b="b"/>
              <a:pathLst>
                <a:path w="3031" h="82" extrusionOk="0">
                  <a:moveTo>
                    <a:pt x="0" y="1"/>
                  </a:moveTo>
                  <a:lnTo>
                    <a:pt x="0" y="82"/>
                  </a:lnTo>
                  <a:lnTo>
                    <a:pt x="3031" y="82"/>
                  </a:lnTo>
                  <a:lnTo>
                    <a:pt x="3031" y="1"/>
                  </a:lnTo>
                  <a:close/>
                </a:path>
              </a:pathLst>
            </a:custGeom>
            <a:solidFill>
              <a:schemeClr val="accent5"/>
            </a:solidFill>
            <a:ln>
              <a:solidFill>
                <a:schemeClr val="tx2">
                  <a:lumMod val="5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8568;p58">
              <a:extLst>
                <a:ext uri="{FF2B5EF4-FFF2-40B4-BE49-F238E27FC236}">
                  <a16:creationId xmlns:a16="http://schemas.microsoft.com/office/drawing/2014/main" id="{FDFB27B3-1824-4721-9E17-95546D781837}"/>
                </a:ext>
              </a:extLst>
            </p:cNvPr>
            <p:cNvSpPr/>
            <p:nvPr/>
          </p:nvSpPr>
          <p:spPr>
            <a:xfrm>
              <a:off x="1453975" y="2126800"/>
              <a:ext cx="25300" cy="74125"/>
            </a:xfrm>
            <a:custGeom>
              <a:avLst/>
              <a:gdLst/>
              <a:ahLst/>
              <a:cxnLst/>
              <a:rect l="l" t="t" r="r" b="b"/>
              <a:pathLst>
                <a:path w="1012" h="2965" extrusionOk="0">
                  <a:moveTo>
                    <a:pt x="956" y="0"/>
                  </a:moveTo>
                  <a:cubicBezTo>
                    <a:pt x="943" y="0"/>
                    <a:pt x="930" y="6"/>
                    <a:pt x="921" y="21"/>
                  </a:cubicBezTo>
                  <a:cubicBezTo>
                    <a:pt x="913" y="35"/>
                    <a:pt x="1" y="1529"/>
                    <a:pt x="915" y="2947"/>
                  </a:cubicBezTo>
                  <a:cubicBezTo>
                    <a:pt x="921" y="2958"/>
                    <a:pt x="935" y="2964"/>
                    <a:pt x="950" y="2964"/>
                  </a:cubicBezTo>
                  <a:cubicBezTo>
                    <a:pt x="981" y="2964"/>
                    <a:pt x="1000" y="2929"/>
                    <a:pt x="983" y="2903"/>
                  </a:cubicBezTo>
                  <a:cubicBezTo>
                    <a:pt x="99" y="1529"/>
                    <a:pt x="983" y="79"/>
                    <a:pt x="992" y="63"/>
                  </a:cubicBezTo>
                  <a:cubicBezTo>
                    <a:pt x="1011" y="31"/>
                    <a:pt x="984" y="0"/>
                    <a:pt x="95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solidFill>
                <a:schemeClr val="tx2">
                  <a:lumMod val="5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8569;p58">
              <a:extLst>
                <a:ext uri="{FF2B5EF4-FFF2-40B4-BE49-F238E27FC236}">
                  <a16:creationId xmlns:a16="http://schemas.microsoft.com/office/drawing/2014/main" id="{43281ADF-5429-4B6A-B001-D61C02D99078}"/>
                </a:ext>
              </a:extLst>
            </p:cNvPr>
            <p:cNvSpPr/>
            <p:nvPr/>
          </p:nvSpPr>
          <p:spPr>
            <a:xfrm>
              <a:off x="1505075" y="2235125"/>
              <a:ext cx="77825" cy="77825"/>
            </a:xfrm>
            <a:custGeom>
              <a:avLst/>
              <a:gdLst/>
              <a:ahLst/>
              <a:cxnLst/>
              <a:rect l="l" t="t" r="r" b="b"/>
              <a:pathLst>
                <a:path w="3113" h="3113" extrusionOk="0">
                  <a:moveTo>
                    <a:pt x="3112" y="1497"/>
                  </a:moveTo>
                  <a:cubicBezTo>
                    <a:pt x="3112" y="2104"/>
                    <a:pt x="2748" y="2649"/>
                    <a:pt x="2187" y="2882"/>
                  </a:cubicBezTo>
                  <a:cubicBezTo>
                    <a:pt x="1629" y="3112"/>
                    <a:pt x="985" y="2985"/>
                    <a:pt x="556" y="2556"/>
                  </a:cubicBezTo>
                  <a:cubicBezTo>
                    <a:pt x="128" y="2128"/>
                    <a:pt x="0" y="1484"/>
                    <a:pt x="231" y="926"/>
                  </a:cubicBezTo>
                  <a:cubicBezTo>
                    <a:pt x="464" y="365"/>
                    <a:pt x="1009" y="0"/>
                    <a:pt x="1616" y="0"/>
                  </a:cubicBezTo>
                  <a:cubicBezTo>
                    <a:pt x="2442" y="0"/>
                    <a:pt x="3112" y="671"/>
                    <a:pt x="3112" y="1497"/>
                  </a:cubicBez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tx2">
                  <a:lumMod val="5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8570;p58">
              <a:extLst>
                <a:ext uri="{FF2B5EF4-FFF2-40B4-BE49-F238E27FC236}">
                  <a16:creationId xmlns:a16="http://schemas.microsoft.com/office/drawing/2014/main" id="{614F78FC-6593-4A1A-8064-033075E383D2}"/>
                </a:ext>
              </a:extLst>
            </p:cNvPr>
            <p:cNvSpPr/>
            <p:nvPr/>
          </p:nvSpPr>
          <p:spPr>
            <a:xfrm>
              <a:off x="1503975" y="2234075"/>
              <a:ext cx="79975" cy="76950"/>
            </a:xfrm>
            <a:custGeom>
              <a:avLst/>
              <a:gdLst/>
              <a:ahLst/>
              <a:cxnLst/>
              <a:rect l="l" t="t" r="r" b="b"/>
              <a:pathLst>
                <a:path w="3199" h="3078" extrusionOk="0">
                  <a:moveTo>
                    <a:pt x="1660" y="84"/>
                  </a:moveTo>
                  <a:cubicBezTo>
                    <a:pt x="2464" y="84"/>
                    <a:pt x="3115" y="735"/>
                    <a:pt x="3117" y="1539"/>
                  </a:cubicBezTo>
                  <a:cubicBezTo>
                    <a:pt x="3117" y="2128"/>
                    <a:pt x="2761" y="2660"/>
                    <a:pt x="2218" y="2884"/>
                  </a:cubicBezTo>
                  <a:cubicBezTo>
                    <a:pt x="2037" y="2959"/>
                    <a:pt x="1848" y="2996"/>
                    <a:pt x="1660" y="2996"/>
                  </a:cubicBezTo>
                  <a:cubicBezTo>
                    <a:pt x="1281" y="2996"/>
                    <a:pt x="909" y="2847"/>
                    <a:pt x="631" y="2570"/>
                  </a:cubicBezTo>
                  <a:cubicBezTo>
                    <a:pt x="214" y="2152"/>
                    <a:pt x="91" y="1526"/>
                    <a:pt x="315" y="983"/>
                  </a:cubicBezTo>
                  <a:cubicBezTo>
                    <a:pt x="541" y="438"/>
                    <a:pt x="1071" y="84"/>
                    <a:pt x="1660" y="84"/>
                  </a:cubicBezTo>
                  <a:close/>
                  <a:moveTo>
                    <a:pt x="1662" y="1"/>
                  </a:moveTo>
                  <a:cubicBezTo>
                    <a:pt x="1261" y="1"/>
                    <a:pt x="866" y="157"/>
                    <a:pt x="572" y="451"/>
                  </a:cubicBezTo>
                  <a:cubicBezTo>
                    <a:pt x="132" y="891"/>
                    <a:pt x="0" y="1552"/>
                    <a:pt x="240" y="2128"/>
                  </a:cubicBezTo>
                  <a:cubicBezTo>
                    <a:pt x="477" y="2704"/>
                    <a:pt x="1038" y="3077"/>
                    <a:pt x="1660" y="3077"/>
                  </a:cubicBezTo>
                  <a:cubicBezTo>
                    <a:pt x="2510" y="3077"/>
                    <a:pt x="3198" y="2390"/>
                    <a:pt x="3198" y="1539"/>
                  </a:cubicBezTo>
                  <a:cubicBezTo>
                    <a:pt x="3198" y="917"/>
                    <a:pt x="2825" y="357"/>
                    <a:pt x="2249" y="117"/>
                  </a:cubicBezTo>
                  <a:cubicBezTo>
                    <a:pt x="2059" y="39"/>
                    <a:pt x="1860" y="1"/>
                    <a:pt x="166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solidFill>
                <a:schemeClr val="tx2">
                  <a:lumMod val="5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8571;p58">
              <a:extLst>
                <a:ext uri="{FF2B5EF4-FFF2-40B4-BE49-F238E27FC236}">
                  <a16:creationId xmlns:a16="http://schemas.microsoft.com/office/drawing/2014/main" id="{33192B4D-DDAF-4F48-80FE-A91DD227FAA9}"/>
                </a:ext>
              </a:extLst>
            </p:cNvPr>
            <p:cNvSpPr/>
            <p:nvPr/>
          </p:nvSpPr>
          <p:spPr>
            <a:xfrm>
              <a:off x="1520950" y="2254200"/>
              <a:ext cx="42875" cy="38200"/>
            </a:xfrm>
            <a:custGeom>
              <a:avLst/>
              <a:gdLst/>
              <a:ahLst/>
              <a:cxnLst/>
              <a:rect l="l" t="t" r="r" b="b"/>
              <a:pathLst>
                <a:path w="1715" h="1528" extrusionOk="0">
                  <a:moveTo>
                    <a:pt x="1715" y="734"/>
                  </a:moveTo>
                  <a:cubicBezTo>
                    <a:pt x="1715" y="1031"/>
                    <a:pt x="1537" y="1299"/>
                    <a:pt x="1262" y="1413"/>
                  </a:cubicBezTo>
                  <a:cubicBezTo>
                    <a:pt x="987" y="1527"/>
                    <a:pt x="673" y="1464"/>
                    <a:pt x="462" y="1255"/>
                  </a:cubicBezTo>
                  <a:cubicBezTo>
                    <a:pt x="1" y="791"/>
                    <a:pt x="328" y="2"/>
                    <a:pt x="981" y="0"/>
                  </a:cubicBezTo>
                  <a:cubicBezTo>
                    <a:pt x="1387" y="0"/>
                    <a:pt x="1715" y="330"/>
                    <a:pt x="1715" y="734"/>
                  </a:cubicBezTo>
                  <a:close/>
                </a:path>
              </a:pathLst>
            </a:custGeom>
            <a:solidFill>
              <a:schemeClr val="accent5"/>
            </a:solidFill>
            <a:ln>
              <a:solidFill>
                <a:schemeClr val="tx2">
                  <a:lumMod val="5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8572;p58">
              <a:extLst>
                <a:ext uri="{FF2B5EF4-FFF2-40B4-BE49-F238E27FC236}">
                  <a16:creationId xmlns:a16="http://schemas.microsoft.com/office/drawing/2014/main" id="{C99F8358-A075-442C-BF3C-4B26397CFCFF}"/>
                </a:ext>
              </a:extLst>
            </p:cNvPr>
            <p:cNvSpPr/>
            <p:nvPr/>
          </p:nvSpPr>
          <p:spPr>
            <a:xfrm>
              <a:off x="1469700" y="2271550"/>
              <a:ext cx="75775" cy="2050"/>
            </a:xfrm>
            <a:custGeom>
              <a:avLst/>
              <a:gdLst/>
              <a:ahLst/>
              <a:cxnLst/>
              <a:rect l="l" t="t" r="r" b="b"/>
              <a:pathLst>
                <a:path w="3031" h="82" extrusionOk="0">
                  <a:moveTo>
                    <a:pt x="0" y="1"/>
                  </a:moveTo>
                  <a:lnTo>
                    <a:pt x="0" y="82"/>
                  </a:lnTo>
                  <a:lnTo>
                    <a:pt x="3031" y="82"/>
                  </a:lnTo>
                  <a:lnTo>
                    <a:pt x="3031" y="1"/>
                  </a:lnTo>
                  <a:close/>
                </a:path>
              </a:pathLst>
            </a:custGeom>
            <a:solidFill>
              <a:schemeClr val="accent5"/>
            </a:solidFill>
            <a:ln>
              <a:solidFill>
                <a:schemeClr val="tx2">
                  <a:lumMod val="5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8573;p58">
              <a:extLst>
                <a:ext uri="{FF2B5EF4-FFF2-40B4-BE49-F238E27FC236}">
                  <a16:creationId xmlns:a16="http://schemas.microsoft.com/office/drawing/2014/main" id="{F183611B-DD9B-4BCE-A36B-52F5C45F6E01}"/>
                </a:ext>
              </a:extLst>
            </p:cNvPr>
            <p:cNvSpPr/>
            <p:nvPr/>
          </p:nvSpPr>
          <p:spPr>
            <a:xfrm>
              <a:off x="1453975" y="2233725"/>
              <a:ext cx="25300" cy="74125"/>
            </a:xfrm>
            <a:custGeom>
              <a:avLst/>
              <a:gdLst/>
              <a:ahLst/>
              <a:cxnLst/>
              <a:rect l="l" t="t" r="r" b="b"/>
              <a:pathLst>
                <a:path w="1012" h="2965" extrusionOk="0">
                  <a:moveTo>
                    <a:pt x="956" y="0"/>
                  </a:moveTo>
                  <a:cubicBezTo>
                    <a:pt x="943" y="0"/>
                    <a:pt x="930" y="6"/>
                    <a:pt x="921" y="21"/>
                  </a:cubicBezTo>
                  <a:cubicBezTo>
                    <a:pt x="913" y="34"/>
                    <a:pt x="1" y="1529"/>
                    <a:pt x="915" y="2946"/>
                  </a:cubicBezTo>
                  <a:cubicBezTo>
                    <a:pt x="921" y="2957"/>
                    <a:pt x="935" y="2964"/>
                    <a:pt x="950" y="2964"/>
                  </a:cubicBezTo>
                  <a:cubicBezTo>
                    <a:pt x="957" y="2964"/>
                    <a:pt x="965" y="2962"/>
                    <a:pt x="972" y="2957"/>
                  </a:cubicBezTo>
                  <a:cubicBezTo>
                    <a:pt x="990" y="2946"/>
                    <a:pt x="996" y="2920"/>
                    <a:pt x="983" y="2902"/>
                  </a:cubicBezTo>
                  <a:cubicBezTo>
                    <a:pt x="99" y="1529"/>
                    <a:pt x="983" y="78"/>
                    <a:pt x="992" y="63"/>
                  </a:cubicBezTo>
                  <a:cubicBezTo>
                    <a:pt x="1011" y="31"/>
                    <a:pt x="984" y="0"/>
                    <a:pt x="95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solidFill>
                <a:schemeClr val="tx2">
                  <a:lumMod val="5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8574;p58">
              <a:extLst>
                <a:ext uri="{FF2B5EF4-FFF2-40B4-BE49-F238E27FC236}">
                  <a16:creationId xmlns:a16="http://schemas.microsoft.com/office/drawing/2014/main" id="{10BC69F3-B3E6-469A-BC95-94B3EC3DDD03}"/>
                </a:ext>
              </a:extLst>
            </p:cNvPr>
            <p:cNvSpPr/>
            <p:nvPr/>
          </p:nvSpPr>
          <p:spPr>
            <a:xfrm>
              <a:off x="1505075" y="2404575"/>
              <a:ext cx="77825" cy="77825"/>
            </a:xfrm>
            <a:custGeom>
              <a:avLst/>
              <a:gdLst/>
              <a:ahLst/>
              <a:cxnLst/>
              <a:rect l="l" t="t" r="r" b="b"/>
              <a:pathLst>
                <a:path w="3113" h="3113" extrusionOk="0">
                  <a:moveTo>
                    <a:pt x="3112" y="1497"/>
                  </a:moveTo>
                  <a:cubicBezTo>
                    <a:pt x="3112" y="2101"/>
                    <a:pt x="2748" y="2649"/>
                    <a:pt x="2189" y="2879"/>
                  </a:cubicBezTo>
                  <a:cubicBezTo>
                    <a:pt x="1629" y="3112"/>
                    <a:pt x="985" y="2983"/>
                    <a:pt x="556" y="2556"/>
                  </a:cubicBezTo>
                  <a:cubicBezTo>
                    <a:pt x="128" y="2128"/>
                    <a:pt x="0" y="1484"/>
                    <a:pt x="231" y="923"/>
                  </a:cubicBezTo>
                  <a:cubicBezTo>
                    <a:pt x="464" y="365"/>
                    <a:pt x="1009" y="0"/>
                    <a:pt x="1616" y="0"/>
                  </a:cubicBezTo>
                  <a:cubicBezTo>
                    <a:pt x="2442" y="0"/>
                    <a:pt x="3112" y="671"/>
                    <a:pt x="3112" y="1497"/>
                  </a:cubicBez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tx2">
                  <a:lumMod val="5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8575;p58">
              <a:extLst>
                <a:ext uri="{FF2B5EF4-FFF2-40B4-BE49-F238E27FC236}">
                  <a16:creationId xmlns:a16="http://schemas.microsoft.com/office/drawing/2014/main" id="{9F2F72F6-7144-42A2-97BD-238E36CC0292}"/>
                </a:ext>
              </a:extLst>
            </p:cNvPr>
            <p:cNvSpPr/>
            <p:nvPr/>
          </p:nvSpPr>
          <p:spPr>
            <a:xfrm>
              <a:off x="1503975" y="2403500"/>
              <a:ext cx="79975" cy="76975"/>
            </a:xfrm>
            <a:custGeom>
              <a:avLst/>
              <a:gdLst/>
              <a:ahLst/>
              <a:cxnLst/>
              <a:rect l="l" t="t" r="r" b="b"/>
              <a:pathLst>
                <a:path w="3199" h="3079" extrusionOk="0">
                  <a:moveTo>
                    <a:pt x="1660" y="83"/>
                  </a:moveTo>
                  <a:cubicBezTo>
                    <a:pt x="2464" y="85"/>
                    <a:pt x="3115" y="736"/>
                    <a:pt x="3117" y="1540"/>
                  </a:cubicBezTo>
                  <a:cubicBezTo>
                    <a:pt x="3117" y="2129"/>
                    <a:pt x="2761" y="2659"/>
                    <a:pt x="2218" y="2885"/>
                  </a:cubicBezTo>
                  <a:cubicBezTo>
                    <a:pt x="2038" y="2959"/>
                    <a:pt x="1848" y="2995"/>
                    <a:pt x="1660" y="2995"/>
                  </a:cubicBezTo>
                  <a:cubicBezTo>
                    <a:pt x="1281" y="2995"/>
                    <a:pt x="909" y="2848"/>
                    <a:pt x="631" y="2569"/>
                  </a:cubicBezTo>
                  <a:cubicBezTo>
                    <a:pt x="214" y="2153"/>
                    <a:pt x="91" y="1527"/>
                    <a:pt x="315" y="982"/>
                  </a:cubicBezTo>
                  <a:cubicBezTo>
                    <a:pt x="541" y="439"/>
                    <a:pt x="1071" y="83"/>
                    <a:pt x="1660" y="83"/>
                  </a:cubicBezTo>
                  <a:close/>
                  <a:moveTo>
                    <a:pt x="1660" y="1"/>
                  </a:moveTo>
                  <a:cubicBezTo>
                    <a:pt x="1260" y="1"/>
                    <a:pt x="866" y="157"/>
                    <a:pt x="572" y="452"/>
                  </a:cubicBezTo>
                  <a:cubicBezTo>
                    <a:pt x="132" y="892"/>
                    <a:pt x="0" y="1553"/>
                    <a:pt x="240" y="2129"/>
                  </a:cubicBezTo>
                  <a:cubicBezTo>
                    <a:pt x="477" y="2703"/>
                    <a:pt x="1038" y="3078"/>
                    <a:pt x="1660" y="3078"/>
                  </a:cubicBezTo>
                  <a:cubicBezTo>
                    <a:pt x="2510" y="3076"/>
                    <a:pt x="3198" y="2388"/>
                    <a:pt x="3198" y="1540"/>
                  </a:cubicBezTo>
                  <a:cubicBezTo>
                    <a:pt x="3198" y="918"/>
                    <a:pt x="2825" y="355"/>
                    <a:pt x="2249" y="118"/>
                  </a:cubicBezTo>
                  <a:cubicBezTo>
                    <a:pt x="2059" y="39"/>
                    <a:pt x="1858" y="1"/>
                    <a:pt x="166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solidFill>
                <a:schemeClr val="tx2">
                  <a:lumMod val="5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8576;p58">
              <a:extLst>
                <a:ext uri="{FF2B5EF4-FFF2-40B4-BE49-F238E27FC236}">
                  <a16:creationId xmlns:a16="http://schemas.microsoft.com/office/drawing/2014/main" id="{C3427D84-21B5-493A-A699-ADE86A4B7726}"/>
                </a:ext>
              </a:extLst>
            </p:cNvPr>
            <p:cNvSpPr/>
            <p:nvPr/>
          </p:nvSpPr>
          <p:spPr>
            <a:xfrm>
              <a:off x="1520950" y="2423625"/>
              <a:ext cx="42875" cy="38175"/>
            </a:xfrm>
            <a:custGeom>
              <a:avLst/>
              <a:gdLst/>
              <a:ahLst/>
              <a:cxnLst/>
              <a:rect l="l" t="t" r="r" b="b"/>
              <a:pathLst>
                <a:path w="1715" h="1527" extrusionOk="0">
                  <a:moveTo>
                    <a:pt x="1715" y="735"/>
                  </a:moveTo>
                  <a:cubicBezTo>
                    <a:pt x="1715" y="1032"/>
                    <a:pt x="1537" y="1300"/>
                    <a:pt x="1262" y="1412"/>
                  </a:cubicBezTo>
                  <a:cubicBezTo>
                    <a:pt x="987" y="1526"/>
                    <a:pt x="673" y="1465"/>
                    <a:pt x="462" y="1254"/>
                  </a:cubicBezTo>
                  <a:cubicBezTo>
                    <a:pt x="1" y="792"/>
                    <a:pt x="328" y="1"/>
                    <a:pt x="981" y="1"/>
                  </a:cubicBezTo>
                  <a:cubicBezTo>
                    <a:pt x="1387" y="1"/>
                    <a:pt x="1715" y="328"/>
                    <a:pt x="1715" y="735"/>
                  </a:cubicBezTo>
                  <a:close/>
                </a:path>
              </a:pathLst>
            </a:custGeom>
            <a:solidFill>
              <a:schemeClr val="accent5"/>
            </a:solidFill>
            <a:ln>
              <a:solidFill>
                <a:schemeClr val="tx2">
                  <a:lumMod val="5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8577;p58">
              <a:extLst>
                <a:ext uri="{FF2B5EF4-FFF2-40B4-BE49-F238E27FC236}">
                  <a16:creationId xmlns:a16="http://schemas.microsoft.com/office/drawing/2014/main" id="{C74875F7-B3EA-4DF9-8054-42F5164990D3}"/>
                </a:ext>
              </a:extLst>
            </p:cNvPr>
            <p:cNvSpPr/>
            <p:nvPr/>
          </p:nvSpPr>
          <p:spPr>
            <a:xfrm>
              <a:off x="1520250" y="2423075"/>
              <a:ext cx="44125" cy="37775"/>
            </a:xfrm>
            <a:custGeom>
              <a:avLst/>
              <a:gdLst/>
              <a:ahLst/>
              <a:cxnLst/>
              <a:rect l="l" t="t" r="r" b="b"/>
              <a:pathLst>
                <a:path w="1765" h="1511" extrusionOk="0">
                  <a:moveTo>
                    <a:pt x="1009" y="43"/>
                  </a:moveTo>
                  <a:cubicBezTo>
                    <a:pt x="1404" y="43"/>
                    <a:pt x="1723" y="364"/>
                    <a:pt x="1723" y="757"/>
                  </a:cubicBezTo>
                  <a:cubicBezTo>
                    <a:pt x="1723" y="1188"/>
                    <a:pt x="1371" y="1473"/>
                    <a:pt x="1004" y="1473"/>
                  </a:cubicBezTo>
                  <a:cubicBezTo>
                    <a:pt x="828" y="1473"/>
                    <a:pt x="649" y="1408"/>
                    <a:pt x="503" y="1262"/>
                  </a:cubicBezTo>
                  <a:cubicBezTo>
                    <a:pt x="55" y="812"/>
                    <a:pt x="374" y="43"/>
                    <a:pt x="1009" y="43"/>
                  </a:cubicBezTo>
                  <a:close/>
                  <a:moveTo>
                    <a:pt x="1005" y="1"/>
                  </a:moveTo>
                  <a:cubicBezTo>
                    <a:pt x="819" y="1"/>
                    <a:pt x="630" y="69"/>
                    <a:pt x="477" y="223"/>
                  </a:cubicBezTo>
                  <a:cubicBezTo>
                    <a:pt x="0" y="698"/>
                    <a:pt x="336" y="1511"/>
                    <a:pt x="1009" y="1511"/>
                  </a:cubicBezTo>
                  <a:cubicBezTo>
                    <a:pt x="1426" y="1511"/>
                    <a:pt x="1763" y="1172"/>
                    <a:pt x="1765" y="757"/>
                  </a:cubicBezTo>
                  <a:cubicBezTo>
                    <a:pt x="1765" y="302"/>
                    <a:pt x="1392" y="1"/>
                    <a:pt x="100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solidFill>
                <a:schemeClr val="tx2">
                  <a:lumMod val="5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8578;p58">
              <a:extLst>
                <a:ext uri="{FF2B5EF4-FFF2-40B4-BE49-F238E27FC236}">
                  <a16:creationId xmlns:a16="http://schemas.microsoft.com/office/drawing/2014/main" id="{A815E7CB-1672-4404-A105-B50F41DC9BCB}"/>
                </a:ext>
              </a:extLst>
            </p:cNvPr>
            <p:cNvSpPr/>
            <p:nvPr/>
          </p:nvSpPr>
          <p:spPr>
            <a:xfrm>
              <a:off x="1469700" y="2440950"/>
              <a:ext cx="75775" cy="2050"/>
            </a:xfrm>
            <a:custGeom>
              <a:avLst/>
              <a:gdLst/>
              <a:ahLst/>
              <a:cxnLst/>
              <a:rect l="l" t="t" r="r" b="b"/>
              <a:pathLst>
                <a:path w="3031" h="82" extrusionOk="0">
                  <a:moveTo>
                    <a:pt x="0" y="0"/>
                  </a:moveTo>
                  <a:lnTo>
                    <a:pt x="0" y="82"/>
                  </a:lnTo>
                  <a:lnTo>
                    <a:pt x="3031" y="82"/>
                  </a:lnTo>
                  <a:lnTo>
                    <a:pt x="3031" y="0"/>
                  </a:lnTo>
                  <a:close/>
                </a:path>
              </a:pathLst>
            </a:custGeom>
            <a:solidFill>
              <a:schemeClr val="accent5"/>
            </a:solidFill>
            <a:ln>
              <a:solidFill>
                <a:schemeClr val="tx2">
                  <a:lumMod val="5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8579;p58">
              <a:extLst>
                <a:ext uri="{FF2B5EF4-FFF2-40B4-BE49-F238E27FC236}">
                  <a16:creationId xmlns:a16="http://schemas.microsoft.com/office/drawing/2014/main" id="{10642751-5A00-4165-82BC-5CA6B68727F6}"/>
                </a:ext>
              </a:extLst>
            </p:cNvPr>
            <p:cNvSpPr/>
            <p:nvPr/>
          </p:nvSpPr>
          <p:spPr>
            <a:xfrm>
              <a:off x="1453975" y="2403175"/>
              <a:ext cx="25225" cy="74100"/>
            </a:xfrm>
            <a:custGeom>
              <a:avLst/>
              <a:gdLst/>
              <a:ahLst/>
              <a:cxnLst/>
              <a:rect l="l" t="t" r="r" b="b"/>
              <a:pathLst>
                <a:path w="1009" h="2964" extrusionOk="0">
                  <a:moveTo>
                    <a:pt x="954" y="0"/>
                  </a:moveTo>
                  <a:cubicBezTo>
                    <a:pt x="942" y="0"/>
                    <a:pt x="930" y="6"/>
                    <a:pt x="921" y="19"/>
                  </a:cubicBezTo>
                  <a:cubicBezTo>
                    <a:pt x="913" y="32"/>
                    <a:pt x="1" y="1529"/>
                    <a:pt x="915" y="2944"/>
                  </a:cubicBezTo>
                  <a:cubicBezTo>
                    <a:pt x="921" y="2957"/>
                    <a:pt x="935" y="2964"/>
                    <a:pt x="950" y="2964"/>
                  </a:cubicBezTo>
                  <a:cubicBezTo>
                    <a:pt x="981" y="2964"/>
                    <a:pt x="1000" y="2929"/>
                    <a:pt x="983" y="2900"/>
                  </a:cubicBezTo>
                  <a:cubicBezTo>
                    <a:pt x="99" y="1529"/>
                    <a:pt x="983" y="76"/>
                    <a:pt x="992" y="63"/>
                  </a:cubicBezTo>
                  <a:cubicBezTo>
                    <a:pt x="1009" y="31"/>
                    <a:pt x="981" y="0"/>
                    <a:pt x="95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solidFill>
                <a:schemeClr val="tx2">
                  <a:lumMod val="5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8580;p58">
              <a:extLst>
                <a:ext uri="{FF2B5EF4-FFF2-40B4-BE49-F238E27FC236}">
                  <a16:creationId xmlns:a16="http://schemas.microsoft.com/office/drawing/2014/main" id="{C36063D9-3425-467B-831F-32748D1A5A8C}"/>
                </a:ext>
              </a:extLst>
            </p:cNvPr>
            <p:cNvSpPr/>
            <p:nvPr/>
          </p:nvSpPr>
          <p:spPr>
            <a:xfrm>
              <a:off x="1173875" y="1701800"/>
              <a:ext cx="263375" cy="239925"/>
            </a:xfrm>
            <a:custGeom>
              <a:avLst/>
              <a:gdLst/>
              <a:ahLst/>
              <a:cxnLst/>
              <a:rect l="l" t="t" r="r" b="b"/>
              <a:pathLst>
                <a:path w="10535" h="9597" extrusionOk="0">
                  <a:moveTo>
                    <a:pt x="5267" y="0"/>
                  </a:moveTo>
                  <a:cubicBezTo>
                    <a:pt x="4039" y="0"/>
                    <a:pt x="2811" y="469"/>
                    <a:pt x="1875" y="1406"/>
                  </a:cubicBezTo>
                  <a:cubicBezTo>
                    <a:pt x="0" y="3279"/>
                    <a:pt x="0" y="6318"/>
                    <a:pt x="1875" y="8191"/>
                  </a:cubicBezTo>
                  <a:cubicBezTo>
                    <a:pt x="2811" y="9128"/>
                    <a:pt x="4039" y="9597"/>
                    <a:pt x="5267" y="9597"/>
                  </a:cubicBezTo>
                  <a:cubicBezTo>
                    <a:pt x="6495" y="9597"/>
                    <a:pt x="7723" y="9128"/>
                    <a:pt x="8659" y="8191"/>
                  </a:cubicBezTo>
                  <a:cubicBezTo>
                    <a:pt x="10534" y="6318"/>
                    <a:pt x="10534" y="3279"/>
                    <a:pt x="8659" y="1406"/>
                  </a:cubicBezTo>
                  <a:cubicBezTo>
                    <a:pt x="7723" y="469"/>
                    <a:pt x="6495" y="0"/>
                    <a:pt x="526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solidFill>
                <a:schemeClr val="tx2">
                  <a:lumMod val="5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8581;p58">
              <a:extLst>
                <a:ext uri="{FF2B5EF4-FFF2-40B4-BE49-F238E27FC236}">
                  <a16:creationId xmlns:a16="http://schemas.microsoft.com/office/drawing/2014/main" id="{EEE7274E-AE70-42AB-9C95-B74501843DA5}"/>
                </a:ext>
              </a:extLst>
            </p:cNvPr>
            <p:cNvSpPr/>
            <p:nvPr/>
          </p:nvSpPr>
          <p:spPr>
            <a:xfrm>
              <a:off x="1184575" y="1700800"/>
              <a:ext cx="241950" cy="241925"/>
            </a:xfrm>
            <a:custGeom>
              <a:avLst/>
              <a:gdLst/>
              <a:ahLst/>
              <a:cxnLst/>
              <a:rect l="l" t="t" r="r" b="b"/>
              <a:pathLst>
                <a:path w="9678" h="9677" extrusionOk="0">
                  <a:moveTo>
                    <a:pt x="4838" y="81"/>
                  </a:moveTo>
                  <a:cubicBezTo>
                    <a:pt x="7462" y="81"/>
                    <a:pt x="9596" y="2215"/>
                    <a:pt x="9596" y="4840"/>
                  </a:cubicBezTo>
                  <a:cubicBezTo>
                    <a:pt x="9596" y="7462"/>
                    <a:pt x="7462" y="9596"/>
                    <a:pt x="4838" y="9596"/>
                  </a:cubicBezTo>
                  <a:cubicBezTo>
                    <a:pt x="2216" y="9596"/>
                    <a:pt x="82" y="7462"/>
                    <a:pt x="82" y="4840"/>
                  </a:cubicBezTo>
                  <a:cubicBezTo>
                    <a:pt x="82" y="2215"/>
                    <a:pt x="2216" y="81"/>
                    <a:pt x="4838" y="81"/>
                  </a:cubicBezTo>
                  <a:close/>
                  <a:moveTo>
                    <a:pt x="4838" y="0"/>
                  </a:moveTo>
                  <a:cubicBezTo>
                    <a:pt x="2170" y="0"/>
                    <a:pt x="1" y="2169"/>
                    <a:pt x="1" y="4840"/>
                  </a:cubicBezTo>
                  <a:cubicBezTo>
                    <a:pt x="1" y="7508"/>
                    <a:pt x="2170" y="9677"/>
                    <a:pt x="4838" y="9677"/>
                  </a:cubicBezTo>
                  <a:cubicBezTo>
                    <a:pt x="7506" y="9677"/>
                    <a:pt x="9678" y="7508"/>
                    <a:pt x="9678" y="4840"/>
                  </a:cubicBezTo>
                  <a:cubicBezTo>
                    <a:pt x="9678" y="2169"/>
                    <a:pt x="7508" y="0"/>
                    <a:pt x="48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solidFill>
                <a:schemeClr val="tx2">
                  <a:lumMod val="5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8582;p58">
              <a:extLst>
                <a:ext uri="{FF2B5EF4-FFF2-40B4-BE49-F238E27FC236}">
                  <a16:creationId xmlns:a16="http://schemas.microsoft.com/office/drawing/2014/main" id="{57C1E4B5-9D1C-409D-B2BA-6FC738EB6A3C}"/>
                </a:ext>
              </a:extLst>
            </p:cNvPr>
            <p:cNvSpPr/>
            <p:nvPr/>
          </p:nvSpPr>
          <p:spPr>
            <a:xfrm>
              <a:off x="1212775" y="1737225"/>
              <a:ext cx="185575" cy="169075"/>
            </a:xfrm>
            <a:custGeom>
              <a:avLst/>
              <a:gdLst/>
              <a:ahLst/>
              <a:cxnLst/>
              <a:rect l="l" t="t" r="r" b="b"/>
              <a:pathLst>
                <a:path w="7423" h="6763" extrusionOk="0">
                  <a:moveTo>
                    <a:pt x="3710" y="1"/>
                  </a:moveTo>
                  <a:cubicBezTo>
                    <a:pt x="2845" y="1"/>
                    <a:pt x="1980" y="331"/>
                    <a:pt x="1321" y="991"/>
                  </a:cubicBezTo>
                  <a:cubicBezTo>
                    <a:pt x="0" y="2312"/>
                    <a:pt x="0" y="4451"/>
                    <a:pt x="1321" y="5772"/>
                  </a:cubicBezTo>
                  <a:cubicBezTo>
                    <a:pt x="1980" y="6432"/>
                    <a:pt x="2845" y="6762"/>
                    <a:pt x="3710" y="6762"/>
                  </a:cubicBezTo>
                  <a:cubicBezTo>
                    <a:pt x="4576" y="6762"/>
                    <a:pt x="5441" y="6432"/>
                    <a:pt x="6101" y="5772"/>
                  </a:cubicBezTo>
                  <a:cubicBezTo>
                    <a:pt x="7422" y="4451"/>
                    <a:pt x="7422" y="2312"/>
                    <a:pt x="6101" y="991"/>
                  </a:cubicBezTo>
                  <a:cubicBezTo>
                    <a:pt x="5441" y="331"/>
                    <a:pt x="4576" y="1"/>
                    <a:pt x="37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tx2">
                  <a:lumMod val="5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8583;p58">
              <a:extLst>
                <a:ext uri="{FF2B5EF4-FFF2-40B4-BE49-F238E27FC236}">
                  <a16:creationId xmlns:a16="http://schemas.microsoft.com/office/drawing/2014/main" id="{B2844325-9E9C-45D5-AB22-38FA2935831E}"/>
                </a:ext>
              </a:extLst>
            </p:cNvPr>
            <p:cNvSpPr/>
            <p:nvPr/>
          </p:nvSpPr>
          <p:spPr>
            <a:xfrm>
              <a:off x="1283650" y="1805400"/>
              <a:ext cx="38275" cy="38275"/>
            </a:xfrm>
            <a:custGeom>
              <a:avLst/>
              <a:gdLst/>
              <a:ahLst/>
              <a:cxnLst/>
              <a:rect l="l" t="t" r="r" b="b"/>
              <a:pathLst>
                <a:path w="1531" h="1531" extrusionOk="0">
                  <a:moveTo>
                    <a:pt x="1530" y="656"/>
                  </a:moveTo>
                  <a:cubicBezTo>
                    <a:pt x="1530" y="1238"/>
                    <a:pt x="825" y="1530"/>
                    <a:pt x="414" y="1117"/>
                  </a:cubicBezTo>
                  <a:cubicBezTo>
                    <a:pt x="0" y="704"/>
                    <a:pt x="293" y="1"/>
                    <a:pt x="875" y="1"/>
                  </a:cubicBezTo>
                  <a:cubicBezTo>
                    <a:pt x="1238" y="1"/>
                    <a:pt x="1530" y="293"/>
                    <a:pt x="1530" y="656"/>
                  </a:cubicBezTo>
                  <a:close/>
                </a:path>
              </a:pathLst>
            </a:custGeom>
            <a:solidFill>
              <a:schemeClr val="accent5"/>
            </a:solidFill>
            <a:ln>
              <a:solidFill>
                <a:schemeClr val="tx2">
                  <a:lumMod val="5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8584;p58">
              <a:extLst>
                <a:ext uri="{FF2B5EF4-FFF2-40B4-BE49-F238E27FC236}">
                  <a16:creationId xmlns:a16="http://schemas.microsoft.com/office/drawing/2014/main" id="{09ABC157-561D-4F0C-8DC7-96AFDB1BE700}"/>
                </a:ext>
              </a:extLst>
            </p:cNvPr>
            <p:cNvSpPr/>
            <p:nvPr/>
          </p:nvSpPr>
          <p:spPr>
            <a:xfrm>
              <a:off x="1277875" y="1771775"/>
              <a:ext cx="75400" cy="88550"/>
            </a:xfrm>
            <a:custGeom>
              <a:avLst/>
              <a:gdLst/>
              <a:ahLst/>
              <a:cxnLst/>
              <a:rect l="l" t="t" r="r" b="b"/>
              <a:pathLst>
                <a:path w="3016" h="3542" extrusionOk="0">
                  <a:moveTo>
                    <a:pt x="2179" y="3286"/>
                  </a:moveTo>
                  <a:cubicBezTo>
                    <a:pt x="1603" y="3541"/>
                    <a:pt x="928" y="3280"/>
                    <a:pt x="671" y="2704"/>
                  </a:cubicBezTo>
                  <a:lnTo>
                    <a:pt x="256" y="1763"/>
                  </a:lnTo>
                  <a:cubicBezTo>
                    <a:pt x="1" y="1187"/>
                    <a:pt x="260" y="510"/>
                    <a:pt x="838" y="256"/>
                  </a:cubicBezTo>
                  <a:lnTo>
                    <a:pt x="838" y="256"/>
                  </a:lnTo>
                  <a:cubicBezTo>
                    <a:pt x="1414" y="1"/>
                    <a:pt x="2089" y="262"/>
                    <a:pt x="2343" y="838"/>
                  </a:cubicBezTo>
                  <a:lnTo>
                    <a:pt x="2761" y="1779"/>
                  </a:lnTo>
                  <a:cubicBezTo>
                    <a:pt x="3016" y="2354"/>
                    <a:pt x="2757" y="3029"/>
                    <a:pt x="2179" y="3286"/>
                  </a:cubicBezTo>
                  <a:close/>
                </a:path>
              </a:pathLst>
            </a:custGeom>
            <a:solidFill>
              <a:schemeClr val="dk1"/>
            </a:solidFill>
            <a:ln>
              <a:solidFill>
                <a:schemeClr val="tx2">
                  <a:lumMod val="5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8585;p58">
              <a:extLst>
                <a:ext uri="{FF2B5EF4-FFF2-40B4-BE49-F238E27FC236}">
                  <a16:creationId xmlns:a16="http://schemas.microsoft.com/office/drawing/2014/main" id="{CBD44505-59A8-4432-B59C-DAE038899966}"/>
                </a:ext>
              </a:extLst>
            </p:cNvPr>
            <p:cNvSpPr/>
            <p:nvPr/>
          </p:nvSpPr>
          <p:spPr>
            <a:xfrm>
              <a:off x="1316225" y="1777650"/>
              <a:ext cx="64375" cy="45350"/>
            </a:xfrm>
            <a:custGeom>
              <a:avLst/>
              <a:gdLst/>
              <a:ahLst/>
              <a:cxnLst/>
              <a:rect l="l" t="t" r="r" b="b"/>
              <a:pathLst>
                <a:path w="2575" h="1814" extrusionOk="0">
                  <a:moveTo>
                    <a:pt x="139" y="1416"/>
                  </a:moveTo>
                  <a:cubicBezTo>
                    <a:pt x="1" y="1108"/>
                    <a:pt x="247" y="702"/>
                    <a:pt x="684" y="511"/>
                  </a:cubicBezTo>
                  <a:lnTo>
                    <a:pt x="1398" y="194"/>
                  </a:lnTo>
                  <a:cubicBezTo>
                    <a:pt x="1836" y="1"/>
                    <a:pt x="2302" y="93"/>
                    <a:pt x="2438" y="399"/>
                  </a:cubicBezTo>
                  <a:lnTo>
                    <a:pt x="2438" y="399"/>
                  </a:lnTo>
                  <a:cubicBezTo>
                    <a:pt x="2574" y="706"/>
                    <a:pt x="2330" y="1113"/>
                    <a:pt x="1893" y="1306"/>
                  </a:cubicBezTo>
                  <a:lnTo>
                    <a:pt x="1179" y="1623"/>
                  </a:lnTo>
                  <a:cubicBezTo>
                    <a:pt x="739" y="1814"/>
                    <a:pt x="275" y="1724"/>
                    <a:pt x="139" y="1416"/>
                  </a:cubicBezTo>
                  <a:close/>
                </a:path>
              </a:pathLst>
            </a:custGeom>
            <a:solidFill>
              <a:schemeClr val="accent5"/>
            </a:solidFill>
            <a:ln>
              <a:solidFill>
                <a:schemeClr val="tx2">
                  <a:lumMod val="5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8586;p58">
              <a:extLst>
                <a:ext uri="{FF2B5EF4-FFF2-40B4-BE49-F238E27FC236}">
                  <a16:creationId xmlns:a16="http://schemas.microsoft.com/office/drawing/2014/main" id="{6896B972-824D-401F-B071-23129D44CDDB}"/>
                </a:ext>
              </a:extLst>
            </p:cNvPr>
            <p:cNvSpPr/>
            <p:nvPr/>
          </p:nvSpPr>
          <p:spPr>
            <a:xfrm>
              <a:off x="1359250" y="1727650"/>
              <a:ext cx="91675" cy="92500"/>
            </a:xfrm>
            <a:custGeom>
              <a:avLst/>
              <a:gdLst/>
              <a:ahLst/>
              <a:cxnLst/>
              <a:rect l="l" t="t" r="r" b="b"/>
              <a:pathLst>
                <a:path w="3667" h="3700" extrusionOk="0">
                  <a:moveTo>
                    <a:pt x="2504" y="3366"/>
                  </a:moveTo>
                  <a:cubicBezTo>
                    <a:pt x="1748" y="3700"/>
                    <a:pt x="928" y="3502"/>
                    <a:pt x="673" y="2926"/>
                  </a:cubicBezTo>
                  <a:lnTo>
                    <a:pt x="255" y="1985"/>
                  </a:lnTo>
                  <a:cubicBezTo>
                    <a:pt x="1" y="1407"/>
                    <a:pt x="407" y="669"/>
                    <a:pt x="1163" y="335"/>
                  </a:cubicBezTo>
                  <a:lnTo>
                    <a:pt x="1163" y="335"/>
                  </a:lnTo>
                  <a:cubicBezTo>
                    <a:pt x="1917" y="1"/>
                    <a:pt x="2737" y="199"/>
                    <a:pt x="2994" y="774"/>
                  </a:cubicBezTo>
                  <a:lnTo>
                    <a:pt x="3409" y="1715"/>
                  </a:lnTo>
                  <a:cubicBezTo>
                    <a:pt x="3666" y="2291"/>
                    <a:pt x="3260" y="3029"/>
                    <a:pt x="2504" y="3366"/>
                  </a:cubicBez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tx2">
                  <a:lumMod val="5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8587;p58">
              <a:extLst>
                <a:ext uri="{FF2B5EF4-FFF2-40B4-BE49-F238E27FC236}">
                  <a16:creationId xmlns:a16="http://schemas.microsoft.com/office/drawing/2014/main" id="{71AC84E5-B664-410B-A54B-2037CEE46478}"/>
                </a:ext>
              </a:extLst>
            </p:cNvPr>
            <p:cNvSpPr/>
            <p:nvPr/>
          </p:nvSpPr>
          <p:spPr>
            <a:xfrm>
              <a:off x="1358650" y="1731425"/>
              <a:ext cx="92775" cy="84950"/>
            </a:xfrm>
            <a:custGeom>
              <a:avLst/>
              <a:gdLst/>
              <a:ahLst/>
              <a:cxnLst/>
              <a:rect l="l" t="t" r="r" b="b"/>
              <a:pathLst>
                <a:path w="3711" h="3398" extrusionOk="0">
                  <a:moveTo>
                    <a:pt x="1932" y="41"/>
                  </a:moveTo>
                  <a:cubicBezTo>
                    <a:pt x="2051" y="41"/>
                    <a:pt x="2170" y="56"/>
                    <a:pt x="2284" y="83"/>
                  </a:cubicBezTo>
                  <a:cubicBezTo>
                    <a:pt x="2625" y="166"/>
                    <a:pt x="2877" y="360"/>
                    <a:pt x="2998" y="632"/>
                  </a:cubicBezTo>
                  <a:lnTo>
                    <a:pt x="3416" y="1573"/>
                  </a:lnTo>
                  <a:cubicBezTo>
                    <a:pt x="3666" y="2138"/>
                    <a:pt x="3264" y="2867"/>
                    <a:pt x="2521" y="3197"/>
                  </a:cubicBezTo>
                  <a:cubicBezTo>
                    <a:pt x="2279" y="3304"/>
                    <a:pt x="2026" y="3358"/>
                    <a:pt x="1783" y="3358"/>
                  </a:cubicBezTo>
                  <a:cubicBezTo>
                    <a:pt x="1663" y="3358"/>
                    <a:pt x="1544" y="3345"/>
                    <a:pt x="1431" y="3318"/>
                  </a:cubicBezTo>
                  <a:cubicBezTo>
                    <a:pt x="1090" y="3234"/>
                    <a:pt x="838" y="3041"/>
                    <a:pt x="717" y="2768"/>
                  </a:cubicBezTo>
                  <a:lnTo>
                    <a:pt x="299" y="1828"/>
                  </a:lnTo>
                  <a:cubicBezTo>
                    <a:pt x="51" y="1263"/>
                    <a:pt x="451" y="535"/>
                    <a:pt x="1196" y="206"/>
                  </a:cubicBezTo>
                  <a:cubicBezTo>
                    <a:pt x="1427" y="100"/>
                    <a:pt x="1677" y="43"/>
                    <a:pt x="1932" y="41"/>
                  </a:cubicBezTo>
                  <a:close/>
                  <a:moveTo>
                    <a:pt x="1928" y="0"/>
                  </a:moveTo>
                  <a:cubicBezTo>
                    <a:pt x="1679" y="0"/>
                    <a:pt x="1422" y="57"/>
                    <a:pt x="1176" y="166"/>
                  </a:cubicBezTo>
                  <a:cubicBezTo>
                    <a:pt x="411" y="505"/>
                    <a:pt x="0" y="1256"/>
                    <a:pt x="262" y="1843"/>
                  </a:cubicBezTo>
                  <a:lnTo>
                    <a:pt x="677" y="2784"/>
                  </a:lnTo>
                  <a:cubicBezTo>
                    <a:pt x="805" y="3070"/>
                    <a:pt x="1068" y="3272"/>
                    <a:pt x="1420" y="3355"/>
                  </a:cubicBezTo>
                  <a:cubicBezTo>
                    <a:pt x="1531" y="3382"/>
                    <a:pt x="1644" y="3397"/>
                    <a:pt x="1758" y="3397"/>
                  </a:cubicBezTo>
                  <a:cubicBezTo>
                    <a:pt x="1765" y="3397"/>
                    <a:pt x="1773" y="3397"/>
                    <a:pt x="1781" y="3397"/>
                  </a:cubicBezTo>
                  <a:cubicBezTo>
                    <a:pt x="2040" y="3395"/>
                    <a:pt x="2297" y="3340"/>
                    <a:pt x="2534" y="3232"/>
                  </a:cubicBezTo>
                  <a:cubicBezTo>
                    <a:pt x="3299" y="2894"/>
                    <a:pt x="3710" y="2142"/>
                    <a:pt x="3451" y="1555"/>
                  </a:cubicBezTo>
                  <a:lnTo>
                    <a:pt x="3033" y="615"/>
                  </a:lnTo>
                  <a:cubicBezTo>
                    <a:pt x="2908" y="331"/>
                    <a:pt x="2642" y="127"/>
                    <a:pt x="2293" y="43"/>
                  </a:cubicBezTo>
                  <a:cubicBezTo>
                    <a:pt x="2175" y="15"/>
                    <a:pt x="2053" y="0"/>
                    <a:pt x="19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solidFill>
                <a:schemeClr val="tx2">
                  <a:lumMod val="5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8588;p58">
              <a:extLst>
                <a:ext uri="{FF2B5EF4-FFF2-40B4-BE49-F238E27FC236}">
                  <a16:creationId xmlns:a16="http://schemas.microsoft.com/office/drawing/2014/main" id="{29E3634E-4286-49FB-8E04-AD13E8B447FF}"/>
                </a:ext>
              </a:extLst>
            </p:cNvPr>
            <p:cNvSpPr/>
            <p:nvPr/>
          </p:nvSpPr>
          <p:spPr>
            <a:xfrm>
              <a:off x="1239850" y="1697500"/>
              <a:ext cx="37175" cy="37150"/>
            </a:xfrm>
            <a:custGeom>
              <a:avLst/>
              <a:gdLst/>
              <a:ahLst/>
              <a:cxnLst/>
              <a:rect l="l" t="t" r="r" b="b"/>
              <a:pathLst>
                <a:path w="1487" h="1486" extrusionOk="0">
                  <a:moveTo>
                    <a:pt x="744" y="0"/>
                  </a:moveTo>
                  <a:cubicBezTo>
                    <a:pt x="335" y="0"/>
                    <a:pt x="1" y="334"/>
                    <a:pt x="1" y="743"/>
                  </a:cubicBezTo>
                  <a:cubicBezTo>
                    <a:pt x="1" y="1154"/>
                    <a:pt x="335" y="1486"/>
                    <a:pt x="744" y="1486"/>
                  </a:cubicBezTo>
                  <a:cubicBezTo>
                    <a:pt x="1155" y="1486"/>
                    <a:pt x="1486" y="1154"/>
                    <a:pt x="1486" y="743"/>
                  </a:cubicBezTo>
                  <a:cubicBezTo>
                    <a:pt x="1486" y="334"/>
                    <a:pt x="1155" y="0"/>
                    <a:pt x="74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solidFill>
                <a:schemeClr val="tx2">
                  <a:lumMod val="5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8589;p58">
              <a:extLst>
                <a:ext uri="{FF2B5EF4-FFF2-40B4-BE49-F238E27FC236}">
                  <a16:creationId xmlns:a16="http://schemas.microsoft.com/office/drawing/2014/main" id="{DEAF1AE3-7E40-4C80-BF02-482B9B8432E3}"/>
                </a:ext>
              </a:extLst>
            </p:cNvPr>
            <p:cNvSpPr/>
            <p:nvPr/>
          </p:nvSpPr>
          <p:spPr>
            <a:xfrm>
              <a:off x="1232925" y="1696975"/>
              <a:ext cx="44650" cy="38225"/>
            </a:xfrm>
            <a:custGeom>
              <a:avLst/>
              <a:gdLst/>
              <a:ahLst/>
              <a:cxnLst/>
              <a:rect l="l" t="t" r="r" b="b"/>
              <a:pathLst>
                <a:path w="1786" h="1529" extrusionOk="0">
                  <a:moveTo>
                    <a:pt x="1021" y="43"/>
                  </a:moveTo>
                  <a:cubicBezTo>
                    <a:pt x="1421" y="43"/>
                    <a:pt x="1744" y="366"/>
                    <a:pt x="1744" y="764"/>
                  </a:cubicBezTo>
                  <a:cubicBezTo>
                    <a:pt x="1744" y="1056"/>
                    <a:pt x="1568" y="1320"/>
                    <a:pt x="1298" y="1432"/>
                  </a:cubicBezTo>
                  <a:cubicBezTo>
                    <a:pt x="1208" y="1469"/>
                    <a:pt x="1114" y="1487"/>
                    <a:pt x="1021" y="1487"/>
                  </a:cubicBezTo>
                  <a:cubicBezTo>
                    <a:pt x="833" y="1487"/>
                    <a:pt x="649" y="1414"/>
                    <a:pt x="511" y="1276"/>
                  </a:cubicBezTo>
                  <a:cubicBezTo>
                    <a:pt x="56" y="821"/>
                    <a:pt x="377" y="43"/>
                    <a:pt x="1021" y="43"/>
                  </a:cubicBezTo>
                  <a:close/>
                  <a:moveTo>
                    <a:pt x="1017" y="0"/>
                  </a:moveTo>
                  <a:cubicBezTo>
                    <a:pt x="829" y="0"/>
                    <a:pt x="638" y="70"/>
                    <a:pt x="482" y="226"/>
                  </a:cubicBezTo>
                  <a:cubicBezTo>
                    <a:pt x="1" y="705"/>
                    <a:pt x="342" y="1527"/>
                    <a:pt x="1021" y="1529"/>
                  </a:cubicBezTo>
                  <a:cubicBezTo>
                    <a:pt x="1443" y="1527"/>
                    <a:pt x="1783" y="1186"/>
                    <a:pt x="1785" y="764"/>
                  </a:cubicBezTo>
                  <a:cubicBezTo>
                    <a:pt x="1785" y="305"/>
                    <a:pt x="1409" y="0"/>
                    <a:pt x="101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solidFill>
                <a:schemeClr val="tx2">
                  <a:lumMod val="5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8590;p58">
              <a:extLst>
                <a:ext uri="{FF2B5EF4-FFF2-40B4-BE49-F238E27FC236}">
                  <a16:creationId xmlns:a16="http://schemas.microsoft.com/office/drawing/2014/main" id="{5A8A6989-B559-4435-BDB4-B7D86CB8890D}"/>
                </a:ext>
              </a:extLst>
            </p:cNvPr>
            <p:cNvSpPr/>
            <p:nvPr/>
          </p:nvSpPr>
          <p:spPr>
            <a:xfrm>
              <a:off x="1281275" y="1940300"/>
              <a:ext cx="51475" cy="161325"/>
            </a:xfrm>
            <a:custGeom>
              <a:avLst/>
              <a:gdLst/>
              <a:ahLst/>
              <a:cxnLst/>
              <a:rect l="l" t="t" r="r" b="b"/>
              <a:pathLst>
                <a:path w="2059" h="6453" extrusionOk="0">
                  <a:moveTo>
                    <a:pt x="1" y="0"/>
                  </a:moveTo>
                  <a:lnTo>
                    <a:pt x="1" y="6453"/>
                  </a:lnTo>
                  <a:lnTo>
                    <a:pt x="2058" y="6453"/>
                  </a:lnTo>
                  <a:lnTo>
                    <a:pt x="2058" y="0"/>
                  </a:lnTo>
                  <a:close/>
                </a:path>
              </a:pathLst>
            </a:custGeom>
            <a:solidFill>
              <a:schemeClr val="dk1"/>
            </a:solidFill>
            <a:ln>
              <a:solidFill>
                <a:schemeClr val="tx2">
                  <a:lumMod val="5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8591;p58">
              <a:extLst>
                <a:ext uri="{FF2B5EF4-FFF2-40B4-BE49-F238E27FC236}">
                  <a16:creationId xmlns:a16="http://schemas.microsoft.com/office/drawing/2014/main" id="{D453749A-A5C1-4FA8-B071-EF22C58FF5D2}"/>
                </a:ext>
              </a:extLst>
            </p:cNvPr>
            <p:cNvSpPr/>
            <p:nvPr/>
          </p:nvSpPr>
          <p:spPr>
            <a:xfrm>
              <a:off x="1285850" y="1943150"/>
              <a:ext cx="42325" cy="132825"/>
            </a:xfrm>
            <a:custGeom>
              <a:avLst/>
              <a:gdLst/>
              <a:ahLst/>
              <a:cxnLst/>
              <a:rect l="l" t="t" r="r" b="b"/>
              <a:pathLst>
                <a:path w="1693" h="5313" extrusionOk="0">
                  <a:moveTo>
                    <a:pt x="0" y="0"/>
                  </a:moveTo>
                  <a:lnTo>
                    <a:pt x="0" y="5312"/>
                  </a:lnTo>
                  <a:lnTo>
                    <a:pt x="1693" y="5312"/>
                  </a:lnTo>
                  <a:lnTo>
                    <a:pt x="1693" y="0"/>
                  </a:lnTo>
                  <a:close/>
                </a:path>
              </a:pathLst>
            </a:custGeom>
            <a:solidFill>
              <a:schemeClr val="accent5"/>
            </a:solidFill>
            <a:ln>
              <a:solidFill>
                <a:schemeClr val="tx2">
                  <a:lumMod val="5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8592;p58">
              <a:extLst>
                <a:ext uri="{FF2B5EF4-FFF2-40B4-BE49-F238E27FC236}">
                  <a16:creationId xmlns:a16="http://schemas.microsoft.com/office/drawing/2014/main" id="{EBDD503A-F493-4434-B8EB-BE9D275AECBF}"/>
                </a:ext>
              </a:extLst>
            </p:cNvPr>
            <p:cNvSpPr/>
            <p:nvPr/>
          </p:nvSpPr>
          <p:spPr>
            <a:xfrm>
              <a:off x="1292725" y="1948800"/>
              <a:ext cx="7150" cy="110025"/>
            </a:xfrm>
            <a:custGeom>
              <a:avLst/>
              <a:gdLst/>
              <a:ahLst/>
              <a:cxnLst/>
              <a:rect l="l" t="t" r="r" b="b"/>
              <a:pathLst>
                <a:path w="286" h="4401" extrusionOk="0">
                  <a:moveTo>
                    <a:pt x="0" y="1"/>
                  </a:moveTo>
                  <a:lnTo>
                    <a:pt x="0" y="4401"/>
                  </a:lnTo>
                  <a:lnTo>
                    <a:pt x="286" y="4401"/>
                  </a:lnTo>
                  <a:lnTo>
                    <a:pt x="286" y="1"/>
                  </a:lnTo>
                  <a:close/>
                </a:path>
              </a:pathLst>
            </a:custGeom>
            <a:solidFill>
              <a:schemeClr val="dk1"/>
            </a:solidFill>
            <a:ln>
              <a:solidFill>
                <a:schemeClr val="tx2">
                  <a:lumMod val="5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8593;p58">
              <a:extLst>
                <a:ext uri="{FF2B5EF4-FFF2-40B4-BE49-F238E27FC236}">
                  <a16:creationId xmlns:a16="http://schemas.microsoft.com/office/drawing/2014/main" id="{C839FBBD-F4EA-4393-86C1-310ADDA03C98}"/>
                </a:ext>
              </a:extLst>
            </p:cNvPr>
            <p:cNvSpPr/>
            <p:nvPr/>
          </p:nvSpPr>
          <p:spPr>
            <a:xfrm>
              <a:off x="1287000" y="1958800"/>
              <a:ext cx="35750" cy="8600"/>
            </a:xfrm>
            <a:custGeom>
              <a:avLst/>
              <a:gdLst/>
              <a:ahLst/>
              <a:cxnLst/>
              <a:rect l="l" t="t" r="r" b="b"/>
              <a:pathLst>
                <a:path w="1430" h="344" extrusionOk="0">
                  <a:moveTo>
                    <a:pt x="0" y="1"/>
                  </a:moveTo>
                  <a:lnTo>
                    <a:pt x="0" y="344"/>
                  </a:lnTo>
                  <a:lnTo>
                    <a:pt x="1429" y="344"/>
                  </a:lnTo>
                  <a:lnTo>
                    <a:pt x="1429" y="1"/>
                  </a:lnTo>
                  <a:close/>
                </a:path>
              </a:pathLst>
            </a:custGeom>
            <a:solidFill>
              <a:schemeClr val="accent2"/>
            </a:solidFill>
            <a:ln>
              <a:solidFill>
                <a:schemeClr val="tx2">
                  <a:lumMod val="5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8594;p58">
              <a:extLst>
                <a:ext uri="{FF2B5EF4-FFF2-40B4-BE49-F238E27FC236}">
                  <a16:creationId xmlns:a16="http://schemas.microsoft.com/office/drawing/2014/main" id="{95C9020C-8171-4DC3-8810-670099570448}"/>
                </a:ext>
              </a:extLst>
            </p:cNvPr>
            <p:cNvSpPr/>
            <p:nvPr/>
          </p:nvSpPr>
          <p:spPr>
            <a:xfrm>
              <a:off x="1287000" y="1984525"/>
              <a:ext cx="35750" cy="8600"/>
            </a:xfrm>
            <a:custGeom>
              <a:avLst/>
              <a:gdLst/>
              <a:ahLst/>
              <a:cxnLst/>
              <a:rect l="l" t="t" r="r" b="b"/>
              <a:pathLst>
                <a:path w="1430" h="344" extrusionOk="0">
                  <a:moveTo>
                    <a:pt x="0" y="0"/>
                  </a:moveTo>
                  <a:lnTo>
                    <a:pt x="0" y="343"/>
                  </a:lnTo>
                  <a:lnTo>
                    <a:pt x="1429" y="343"/>
                  </a:lnTo>
                  <a:lnTo>
                    <a:pt x="1429" y="0"/>
                  </a:lnTo>
                  <a:close/>
                </a:path>
              </a:pathLst>
            </a:custGeom>
            <a:solidFill>
              <a:schemeClr val="accent2"/>
            </a:solidFill>
            <a:ln>
              <a:solidFill>
                <a:schemeClr val="tx2">
                  <a:lumMod val="5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8595;p58">
              <a:extLst>
                <a:ext uri="{FF2B5EF4-FFF2-40B4-BE49-F238E27FC236}">
                  <a16:creationId xmlns:a16="http://schemas.microsoft.com/office/drawing/2014/main" id="{66CDE87D-BD2E-4BCE-B193-CF378B67486C}"/>
                </a:ext>
              </a:extLst>
            </p:cNvPr>
            <p:cNvSpPr/>
            <p:nvPr/>
          </p:nvSpPr>
          <p:spPr>
            <a:xfrm>
              <a:off x="1287000" y="2010225"/>
              <a:ext cx="35750" cy="8600"/>
            </a:xfrm>
            <a:custGeom>
              <a:avLst/>
              <a:gdLst/>
              <a:ahLst/>
              <a:cxnLst/>
              <a:rect l="l" t="t" r="r" b="b"/>
              <a:pathLst>
                <a:path w="1430" h="344" extrusionOk="0">
                  <a:moveTo>
                    <a:pt x="0" y="1"/>
                  </a:moveTo>
                  <a:lnTo>
                    <a:pt x="0" y="344"/>
                  </a:lnTo>
                  <a:lnTo>
                    <a:pt x="1429" y="344"/>
                  </a:lnTo>
                  <a:lnTo>
                    <a:pt x="1429" y="1"/>
                  </a:lnTo>
                  <a:close/>
                </a:path>
              </a:pathLst>
            </a:custGeom>
            <a:solidFill>
              <a:schemeClr val="accent2"/>
            </a:solidFill>
            <a:ln>
              <a:solidFill>
                <a:schemeClr val="tx2">
                  <a:lumMod val="5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8596;p58">
              <a:extLst>
                <a:ext uri="{FF2B5EF4-FFF2-40B4-BE49-F238E27FC236}">
                  <a16:creationId xmlns:a16="http://schemas.microsoft.com/office/drawing/2014/main" id="{F3C458F5-2759-49DE-B081-207D24AB7791}"/>
                </a:ext>
              </a:extLst>
            </p:cNvPr>
            <p:cNvSpPr/>
            <p:nvPr/>
          </p:nvSpPr>
          <p:spPr>
            <a:xfrm>
              <a:off x="1252000" y="1705350"/>
              <a:ext cx="15750" cy="20025"/>
            </a:xfrm>
            <a:custGeom>
              <a:avLst/>
              <a:gdLst/>
              <a:ahLst/>
              <a:cxnLst/>
              <a:rect l="l" t="t" r="r" b="b"/>
              <a:pathLst>
                <a:path w="630" h="801" extrusionOk="0">
                  <a:moveTo>
                    <a:pt x="629" y="343"/>
                  </a:moveTo>
                  <a:lnTo>
                    <a:pt x="1" y="0"/>
                  </a:lnTo>
                  <a:lnTo>
                    <a:pt x="172" y="800"/>
                  </a:lnTo>
                  <a:close/>
                </a:path>
              </a:pathLst>
            </a:custGeom>
            <a:solidFill>
              <a:schemeClr val="dk1"/>
            </a:solidFill>
            <a:ln>
              <a:solidFill>
                <a:schemeClr val="tx2">
                  <a:lumMod val="5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8597;p58">
              <a:extLst>
                <a:ext uri="{FF2B5EF4-FFF2-40B4-BE49-F238E27FC236}">
                  <a16:creationId xmlns:a16="http://schemas.microsoft.com/office/drawing/2014/main" id="{9C191353-4F3F-4639-8E3C-08C73E9079DA}"/>
                </a:ext>
              </a:extLst>
            </p:cNvPr>
            <p:cNvSpPr/>
            <p:nvPr/>
          </p:nvSpPr>
          <p:spPr>
            <a:xfrm>
              <a:off x="1025475" y="1827325"/>
              <a:ext cx="253625" cy="404850"/>
            </a:xfrm>
            <a:custGeom>
              <a:avLst/>
              <a:gdLst/>
              <a:ahLst/>
              <a:cxnLst/>
              <a:rect l="l" t="t" r="r" b="b"/>
              <a:pathLst>
                <a:path w="10145" h="16194" extrusionOk="0">
                  <a:moveTo>
                    <a:pt x="10059" y="0"/>
                  </a:moveTo>
                  <a:cubicBezTo>
                    <a:pt x="10042" y="0"/>
                    <a:pt x="10024" y="8"/>
                    <a:pt x="10011" y="27"/>
                  </a:cubicBezTo>
                  <a:lnTo>
                    <a:pt x="3993" y="8787"/>
                  </a:lnTo>
                  <a:cubicBezTo>
                    <a:pt x="3989" y="8794"/>
                    <a:pt x="3987" y="8800"/>
                    <a:pt x="3985" y="8809"/>
                  </a:cubicBezTo>
                  <a:cubicBezTo>
                    <a:pt x="3978" y="8840"/>
                    <a:pt x="3374" y="11879"/>
                    <a:pt x="3070" y="13763"/>
                  </a:cubicBezTo>
                  <a:cubicBezTo>
                    <a:pt x="2776" y="15600"/>
                    <a:pt x="101" y="16068"/>
                    <a:pt x="75" y="16073"/>
                  </a:cubicBezTo>
                  <a:cubicBezTo>
                    <a:pt x="0" y="16084"/>
                    <a:pt x="9" y="16194"/>
                    <a:pt x="86" y="16194"/>
                  </a:cubicBezTo>
                  <a:lnTo>
                    <a:pt x="95" y="16194"/>
                  </a:lnTo>
                  <a:cubicBezTo>
                    <a:pt x="587" y="16097"/>
                    <a:pt x="1066" y="15939"/>
                    <a:pt x="1521" y="15721"/>
                  </a:cubicBezTo>
                  <a:cubicBezTo>
                    <a:pt x="2486" y="15251"/>
                    <a:pt x="3064" y="14581"/>
                    <a:pt x="3191" y="13781"/>
                  </a:cubicBezTo>
                  <a:cubicBezTo>
                    <a:pt x="3484" y="11961"/>
                    <a:pt x="4059" y="9060"/>
                    <a:pt x="4103" y="8847"/>
                  </a:cubicBezTo>
                  <a:lnTo>
                    <a:pt x="10112" y="97"/>
                  </a:lnTo>
                  <a:cubicBezTo>
                    <a:pt x="10145" y="49"/>
                    <a:pt x="10103" y="0"/>
                    <a:pt x="100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solidFill>
                <a:schemeClr val="tx2">
                  <a:lumMod val="5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8598;p58">
              <a:extLst>
                <a:ext uri="{FF2B5EF4-FFF2-40B4-BE49-F238E27FC236}">
                  <a16:creationId xmlns:a16="http://schemas.microsoft.com/office/drawing/2014/main" id="{055752E4-8089-4A34-8B1C-D450D69002E7}"/>
                </a:ext>
              </a:extLst>
            </p:cNvPr>
            <p:cNvSpPr/>
            <p:nvPr/>
          </p:nvSpPr>
          <p:spPr>
            <a:xfrm>
              <a:off x="906775" y="2215275"/>
              <a:ext cx="131950" cy="69925"/>
            </a:xfrm>
            <a:custGeom>
              <a:avLst/>
              <a:gdLst/>
              <a:ahLst/>
              <a:cxnLst/>
              <a:rect l="l" t="t" r="r" b="b"/>
              <a:pathLst>
                <a:path w="5278" h="2797" extrusionOk="0">
                  <a:moveTo>
                    <a:pt x="4887" y="1"/>
                  </a:moveTo>
                  <a:lnTo>
                    <a:pt x="1" y="1603"/>
                  </a:lnTo>
                  <a:lnTo>
                    <a:pt x="392" y="2797"/>
                  </a:lnTo>
                  <a:lnTo>
                    <a:pt x="5278" y="1194"/>
                  </a:lnTo>
                  <a:lnTo>
                    <a:pt x="4887" y="1"/>
                  </a:ln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tx2">
                  <a:lumMod val="5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8599;p58">
              <a:extLst>
                <a:ext uri="{FF2B5EF4-FFF2-40B4-BE49-F238E27FC236}">
                  <a16:creationId xmlns:a16="http://schemas.microsoft.com/office/drawing/2014/main" id="{1B6D7B5A-20C1-452E-A562-950A4FFF9A2F}"/>
                </a:ext>
              </a:extLst>
            </p:cNvPr>
            <p:cNvSpPr/>
            <p:nvPr/>
          </p:nvSpPr>
          <p:spPr>
            <a:xfrm>
              <a:off x="928550" y="2251550"/>
              <a:ext cx="17150" cy="17175"/>
            </a:xfrm>
            <a:custGeom>
              <a:avLst/>
              <a:gdLst/>
              <a:ahLst/>
              <a:cxnLst/>
              <a:rect l="l" t="t" r="r" b="b"/>
              <a:pathLst>
                <a:path w="686" h="687" extrusionOk="0">
                  <a:moveTo>
                    <a:pt x="343" y="1"/>
                  </a:moveTo>
                  <a:cubicBezTo>
                    <a:pt x="154" y="1"/>
                    <a:pt x="0" y="154"/>
                    <a:pt x="0" y="343"/>
                  </a:cubicBezTo>
                  <a:cubicBezTo>
                    <a:pt x="0" y="535"/>
                    <a:pt x="154" y="686"/>
                    <a:pt x="343" y="686"/>
                  </a:cubicBezTo>
                  <a:cubicBezTo>
                    <a:pt x="534" y="686"/>
                    <a:pt x="686" y="535"/>
                    <a:pt x="686" y="343"/>
                  </a:cubicBezTo>
                  <a:cubicBezTo>
                    <a:pt x="686" y="154"/>
                    <a:pt x="534" y="1"/>
                    <a:pt x="34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solidFill>
                <a:schemeClr val="tx2">
                  <a:lumMod val="5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8600;p58">
              <a:extLst>
                <a:ext uri="{FF2B5EF4-FFF2-40B4-BE49-F238E27FC236}">
                  <a16:creationId xmlns:a16="http://schemas.microsoft.com/office/drawing/2014/main" id="{D5EE1DF5-8580-472F-AAC5-53FB3F0E43BB}"/>
                </a:ext>
              </a:extLst>
            </p:cNvPr>
            <p:cNvSpPr/>
            <p:nvPr/>
          </p:nvSpPr>
          <p:spPr>
            <a:xfrm>
              <a:off x="957125" y="2242975"/>
              <a:ext cx="17150" cy="17175"/>
            </a:xfrm>
            <a:custGeom>
              <a:avLst/>
              <a:gdLst/>
              <a:ahLst/>
              <a:cxnLst/>
              <a:rect l="l" t="t" r="r" b="b"/>
              <a:pathLst>
                <a:path w="686" h="687" extrusionOk="0">
                  <a:moveTo>
                    <a:pt x="343" y="1"/>
                  </a:moveTo>
                  <a:cubicBezTo>
                    <a:pt x="154" y="1"/>
                    <a:pt x="0" y="155"/>
                    <a:pt x="0" y="344"/>
                  </a:cubicBezTo>
                  <a:cubicBezTo>
                    <a:pt x="0" y="535"/>
                    <a:pt x="154" y="686"/>
                    <a:pt x="343" y="686"/>
                  </a:cubicBezTo>
                  <a:cubicBezTo>
                    <a:pt x="532" y="686"/>
                    <a:pt x="686" y="535"/>
                    <a:pt x="686" y="344"/>
                  </a:cubicBezTo>
                  <a:cubicBezTo>
                    <a:pt x="686" y="155"/>
                    <a:pt x="532" y="1"/>
                    <a:pt x="34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solidFill>
                <a:schemeClr val="tx2">
                  <a:lumMod val="5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8601;p58">
              <a:extLst>
                <a:ext uri="{FF2B5EF4-FFF2-40B4-BE49-F238E27FC236}">
                  <a16:creationId xmlns:a16="http://schemas.microsoft.com/office/drawing/2014/main" id="{415AFA86-6AA3-440D-BD55-ED86CA206B3E}"/>
                </a:ext>
              </a:extLst>
            </p:cNvPr>
            <p:cNvSpPr/>
            <p:nvPr/>
          </p:nvSpPr>
          <p:spPr>
            <a:xfrm>
              <a:off x="988550" y="2233025"/>
              <a:ext cx="17150" cy="17175"/>
            </a:xfrm>
            <a:custGeom>
              <a:avLst/>
              <a:gdLst/>
              <a:ahLst/>
              <a:cxnLst/>
              <a:rect l="l" t="t" r="r" b="b"/>
              <a:pathLst>
                <a:path w="686" h="687" extrusionOk="0">
                  <a:moveTo>
                    <a:pt x="343" y="1"/>
                  </a:moveTo>
                  <a:cubicBezTo>
                    <a:pt x="154" y="1"/>
                    <a:pt x="0" y="153"/>
                    <a:pt x="0" y="344"/>
                  </a:cubicBezTo>
                  <a:cubicBezTo>
                    <a:pt x="0" y="533"/>
                    <a:pt x="154" y="687"/>
                    <a:pt x="343" y="687"/>
                  </a:cubicBezTo>
                  <a:cubicBezTo>
                    <a:pt x="532" y="687"/>
                    <a:pt x="686" y="533"/>
                    <a:pt x="686" y="344"/>
                  </a:cubicBezTo>
                  <a:cubicBezTo>
                    <a:pt x="686" y="153"/>
                    <a:pt x="532" y="1"/>
                    <a:pt x="34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solidFill>
                <a:schemeClr val="tx2">
                  <a:lumMod val="5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8602;p58">
              <a:extLst>
                <a:ext uri="{FF2B5EF4-FFF2-40B4-BE49-F238E27FC236}">
                  <a16:creationId xmlns:a16="http://schemas.microsoft.com/office/drawing/2014/main" id="{F7739808-FA1F-4608-93E9-AB20C2D50F61}"/>
                </a:ext>
              </a:extLst>
            </p:cNvPr>
            <p:cNvSpPr/>
            <p:nvPr/>
          </p:nvSpPr>
          <p:spPr>
            <a:xfrm>
              <a:off x="827225" y="2246475"/>
              <a:ext cx="70125" cy="43350"/>
            </a:xfrm>
            <a:custGeom>
              <a:avLst/>
              <a:gdLst/>
              <a:ahLst/>
              <a:cxnLst/>
              <a:rect l="l" t="t" r="r" b="b"/>
              <a:pathLst>
                <a:path w="2805" h="1734" extrusionOk="0">
                  <a:moveTo>
                    <a:pt x="2120" y="41"/>
                  </a:moveTo>
                  <a:cubicBezTo>
                    <a:pt x="2126" y="41"/>
                    <a:pt x="2131" y="41"/>
                    <a:pt x="2137" y="41"/>
                  </a:cubicBezTo>
                  <a:cubicBezTo>
                    <a:pt x="2396" y="41"/>
                    <a:pt x="2638" y="221"/>
                    <a:pt x="2719" y="498"/>
                  </a:cubicBezTo>
                  <a:cubicBezTo>
                    <a:pt x="2765" y="656"/>
                    <a:pt x="2750" y="823"/>
                    <a:pt x="2675" y="968"/>
                  </a:cubicBezTo>
                  <a:cubicBezTo>
                    <a:pt x="2605" y="1109"/>
                    <a:pt x="2480" y="1214"/>
                    <a:pt x="2328" y="1258"/>
                  </a:cubicBezTo>
                  <a:lnTo>
                    <a:pt x="888" y="1669"/>
                  </a:lnTo>
                  <a:cubicBezTo>
                    <a:pt x="838" y="1684"/>
                    <a:pt x="786" y="1692"/>
                    <a:pt x="733" y="1692"/>
                  </a:cubicBezTo>
                  <a:cubicBezTo>
                    <a:pt x="632" y="1692"/>
                    <a:pt x="531" y="1664"/>
                    <a:pt x="442" y="1610"/>
                  </a:cubicBezTo>
                  <a:cubicBezTo>
                    <a:pt x="154" y="1432"/>
                    <a:pt x="49" y="1065"/>
                    <a:pt x="201" y="762"/>
                  </a:cubicBezTo>
                  <a:cubicBezTo>
                    <a:pt x="269" y="623"/>
                    <a:pt x="394" y="518"/>
                    <a:pt x="546" y="474"/>
                  </a:cubicBezTo>
                  <a:lnTo>
                    <a:pt x="1985" y="61"/>
                  </a:lnTo>
                  <a:cubicBezTo>
                    <a:pt x="2028" y="49"/>
                    <a:pt x="2074" y="41"/>
                    <a:pt x="2120" y="41"/>
                  </a:cubicBezTo>
                  <a:close/>
                  <a:moveTo>
                    <a:pt x="2137" y="0"/>
                  </a:moveTo>
                  <a:cubicBezTo>
                    <a:pt x="2083" y="0"/>
                    <a:pt x="2028" y="8"/>
                    <a:pt x="1974" y="23"/>
                  </a:cubicBezTo>
                  <a:lnTo>
                    <a:pt x="535" y="434"/>
                  </a:lnTo>
                  <a:cubicBezTo>
                    <a:pt x="372" y="483"/>
                    <a:pt x="238" y="595"/>
                    <a:pt x="161" y="744"/>
                  </a:cubicBezTo>
                  <a:cubicBezTo>
                    <a:pt x="1" y="1065"/>
                    <a:pt x="113" y="1456"/>
                    <a:pt x="420" y="1645"/>
                  </a:cubicBezTo>
                  <a:cubicBezTo>
                    <a:pt x="515" y="1702"/>
                    <a:pt x="625" y="1733"/>
                    <a:pt x="735" y="1733"/>
                  </a:cubicBezTo>
                  <a:cubicBezTo>
                    <a:pt x="790" y="1733"/>
                    <a:pt x="847" y="1724"/>
                    <a:pt x="899" y="1709"/>
                  </a:cubicBezTo>
                  <a:lnTo>
                    <a:pt x="2339" y="1298"/>
                  </a:lnTo>
                  <a:cubicBezTo>
                    <a:pt x="2499" y="1250"/>
                    <a:pt x="2636" y="1138"/>
                    <a:pt x="2710" y="988"/>
                  </a:cubicBezTo>
                  <a:cubicBezTo>
                    <a:pt x="2789" y="834"/>
                    <a:pt x="2805" y="654"/>
                    <a:pt x="2757" y="487"/>
                  </a:cubicBezTo>
                  <a:cubicBezTo>
                    <a:pt x="2672" y="193"/>
                    <a:pt x="2412" y="0"/>
                    <a:pt x="213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solidFill>
                <a:schemeClr val="tx2">
                  <a:lumMod val="5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8603;p58">
              <a:extLst>
                <a:ext uri="{FF2B5EF4-FFF2-40B4-BE49-F238E27FC236}">
                  <a16:creationId xmlns:a16="http://schemas.microsoft.com/office/drawing/2014/main" id="{F42FDFED-CF29-4C70-964C-2DB3C65F779B}"/>
                </a:ext>
              </a:extLst>
            </p:cNvPr>
            <p:cNvSpPr/>
            <p:nvPr/>
          </p:nvSpPr>
          <p:spPr>
            <a:xfrm>
              <a:off x="835900" y="2230175"/>
              <a:ext cx="96950" cy="96950"/>
            </a:xfrm>
            <a:custGeom>
              <a:avLst/>
              <a:gdLst/>
              <a:ahLst/>
              <a:cxnLst/>
              <a:rect l="l" t="t" r="r" b="b"/>
              <a:pathLst>
                <a:path w="3878" h="3878" extrusionOk="0">
                  <a:moveTo>
                    <a:pt x="2939" y="1"/>
                  </a:moveTo>
                  <a:lnTo>
                    <a:pt x="1" y="939"/>
                  </a:lnTo>
                  <a:lnTo>
                    <a:pt x="939" y="3877"/>
                  </a:lnTo>
                  <a:lnTo>
                    <a:pt x="3878" y="2939"/>
                  </a:lnTo>
                  <a:lnTo>
                    <a:pt x="2939" y="1"/>
                  </a:ln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tx2">
                  <a:lumMod val="5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604;p58">
              <a:extLst>
                <a:ext uri="{FF2B5EF4-FFF2-40B4-BE49-F238E27FC236}">
                  <a16:creationId xmlns:a16="http://schemas.microsoft.com/office/drawing/2014/main" id="{D9F32927-EF7A-4FAA-8379-C619597F24B0}"/>
                </a:ext>
              </a:extLst>
            </p:cNvPr>
            <p:cNvSpPr/>
            <p:nvPr/>
          </p:nvSpPr>
          <p:spPr>
            <a:xfrm>
              <a:off x="835250" y="2229625"/>
              <a:ext cx="98200" cy="98225"/>
            </a:xfrm>
            <a:custGeom>
              <a:avLst/>
              <a:gdLst/>
              <a:ahLst/>
              <a:cxnLst/>
              <a:rect l="l" t="t" r="r" b="b"/>
              <a:pathLst>
                <a:path w="3928" h="3929" extrusionOk="0">
                  <a:moveTo>
                    <a:pt x="2950" y="51"/>
                  </a:moveTo>
                  <a:lnTo>
                    <a:pt x="3875" y="2950"/>
                  </a:lnTo>
                  <a:lnTo>
                    <a:pt x="976" y="3875"/>
                  </a:lnTo>
                  <a:lnTo>
                    <a:pt x="51" y="976"/>
                  </a:lnTo>
                  <a:lnTo>
                    <a:pt x="2950" y="51"/>
                  </a:lnTo>
                  <a:close/>
                  <a:moveTo>
                    <a:pt x="2976" y="1"/>
                  </a:moveTo>
                  <a:lnTo>
                    <a:pt x="0" y="950"/>
                  </a:lnTo>
                  <a:lnTo>
                    <a:pt x="950" y="3928"/>
                  </a:lnTo>
                  <a:lnTo>
                    <a:pt x="3928" y="2976"/>
                  </a:lnTo>
                  <a:lnTo>
                    <a:pt x="2976" y="1"/>
                  </a:lnTo>
                  <a:close/>
                </a:path>
              </a:pathLst>
            </a:custGeom>
            <a:solidFill>
              <a:schemeClr val="dk1"/>
            </a:solidFill>
            <a:ln>
              <a:solidFill>
                <a:schemeClr val="tx2">
                  <a:lumMod val="5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605;p58">
              <a:extLst>
                <a:ext uri="{FF2B5EF4-FFF2-40B4-BE49-F238E27FC236}">
                  <a16:creationId xmlns:a16="http://schemas.microsoft.com/office/drawing/2014/main" id="{B13B93C7-73BE-4DB8-ABB8-767AF58EBDF3}"/>
                </a:ext>
              </a:extLst>
            </p:cNvPr>
            <p:cNvSpPr/>
            <p:nvPr/>
          </p:nvSpPr>
          <p:spPr>
            <a:xfrm>
              <a:off x="886350" y="2245900"/>
              <a:ext cx="15575" cy="15575"/>
            </a:xfrm>
            <a:custGeom>
              <a:avLst/>
              <a:gdLst/>
              <a:ahLst/>
              <a:cxnLst/>
              <a:rect l="l" t="t" r="r" b="b"/>
              <a:pathLst>
                <a:path w="623" h="623" extrusionOk="0">
                  <a:moveTo>
                    <a:pt x="622" y="266"/>
                  </a:moveTo>
                  <a:cubicBezTo>
                    <a:pt x="622" y="503"/>
                    <a:pt x="337" y="622"/>
                    <a:pt x="167" y="455"/>
                  </a:cubicBezTo>
                  <a:cubicBezTo>
                    <a:pt x="0" y="286"/>
                    <a:pt x="119" y="0"/>
                    <a:pt x="356" y="0"/>
                  </a:cubicBezTo>
                  <a:cubicBezTo>
                    <a:pt x="504" y="0"/>
                    <a:pt x="622" y="119"/>
                    <a:pt x="622" y="266"/>
                  </a:cubicBezTo>
                  <a:close/>
                </a:path>
              </a:pathLst>
            </a:custGeom>
            <a:solidFill>
              <a:schemeClr val="accent5"/>
            </a:solidFill>
            <a:ln>
              <a:solidFill>
                <a:schemeClr val="tx2">
                  <a:lumMod val="5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606;p58">
              <a:extLst>
                <a:ext uri="{FF2B5EF4-FFF2-40B4-BE49-F238E27FC236}">
                  <a16:creationId xmlns:a16="http://schemas.microsoft.com/office/drawing/2014/main" id="{89763D54-7FD3-4B6B-B829-7C378E9FC27C}"/>
                </a:ext>
              </a:extLst>
            </p:cNvPr>
            <p:cNvSpPr/>
            <p:nvPr/>
          </p:nvSpPr>
          <p:spPr>
            <a:xfrm>
              <a:off x="848050" y="2253925"/>
              <a:ext cx="28925" cy="10550"/>
            </a:xfrm>
            <a:custGeom>
              <a:avLst/>
              <a:gdLst/>
              <a:ahLst/>
              <a:cxnLst/>
              <a:rect l="l" t="t" r="r" b="b"/>
              <a:pathLst>
                <a:path w="1157" h="422" extrusionOk="0">
                  <a:moveTo>
                    <a:pt x="1128" y="1"/>
                  </a:moveTo>
                  <a:cubicBezTo>
                    <a:pt x="1126" y="1"/>
                    <a:pt x="1124" y="1"/>
                    <a:pt x="1121" y="2"/>
                  </a:cubicBezTo>
                  <a:lnTo>
                    <a:pt x="16" y="382"/>
                  </a:lnTo>
                  <a:cubicBezTo>
                    <a:pt x="5" y="387"/>
                    <a:pt x="0" y="398"/>
                    <a:pt x="3" y="409"/>
                  </a:cubicBezTo>
                  <a:cubicBezTo>
                    <a:pt x="5" y="418"/>
                    <a:pt x="14" y="422"/>
                    <a:pt x="22" y="422"/>
                  </a:cubicBezTo>
                  <a:lnTo>
                    <a:pt x="29" y="422"/>
                  </a:lnTo>
                  <a:lnTo>
                    <a:pt x="1135" y="40"/>
                  </a:lnTo>
                  <a:cubicBezTo>
                    <a:pt x="1156" y="32"/>
                    <a:pt x="1148" y="1"/>
                    <a:pt x="112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solidFill>
                <a:schemeClr val="tx2">
                  <a:lumMod val="5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607;p58">
              <a:extLst>
                <a:ext uri="{FF2B5EF4-FFF2-40B4-BE49-F238E27FC236}">
                  <a16:creationId xmlns:a16="http://schemas.microsoft.com/office/drawing/2014/main" id="{4695136D-4819-48E0-9058-FBF372093836}"/>
                </a:ext>
              </a:extLst>
            </p:cNvPr>
            <p:cNvSpPr/>
            <p:nvPr/>
          </p:nvSpPr>
          <p:spPr>
            <a:xfrm>
              <a:off x="851350" y="2265300"/>
              <a:ext cx="28975" cy="10625"/>
            </a:xfrm>
            <a:custGeom>
              <a:avLst/>
              <a:gdLst/>
              <a:ahLst/>
              <a:cxnLst/>
              <a:rect l="l" t="t" r="r" b="b"/>
              <a:pathLst>
                <a:path w="1159" h="425" extrusionOk="0">
                  <a:moveTo>
                    <a:pt x="1129" y="1"/>
                  </a:moveTo>
                  <a:cubicBezTo>
                    <a:pt x="1127" y="1"/>
                    <a:pt x="1124" y="1"/>
                    <a:pt x="1121" y="2"/>
                  </a:cubicBezTo>
                  <a:lnTo>
                    <a:pt x="18" y="382"/>
                  </a:lnTo>
                  <a:cubicBezTo>
                    <a:pt x="5" y="387"/>
                    <a:pt x="0" y="400"/>
                    <a:pt x="5" y="411"/>
                  </a:cubicBezTo>
                  <a:cubicBezTo>
                    <a:pt x="7" y="420"/>
                    <a:pt x="16" y="424"/>
                    <a:pt x="25" y="424"/>
                  </a:cubicBezTo>
                  <a:lnTo>
                    <a:pt x="31" y="424"/>
                  </a:lnTo>
                  <a:lnTo>
                    <a:pt x="1134" y="42"/>
                  </a:lnTo>
                  <a:cubicBezTo>
                    <a:pt x="1158" y="32"/>
                    <a:pt x="1150" y="1"/>
                    <a:pt x="112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solidFill>
                <a:schemeClr val="tx2">
                  <a:lumMod val="5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608;p58">
              <a:extLst>
                <a:ext uri="{FF2B5EF4-FFF2-40B4-BE49-F238E27FC236}">
                  <a16:creationId xmlns:a16="http://schemas.microsoft.com/office/drawing/2014/main" id="{695719C5-7FE9-4D24-B982-5DE96CAF11BF}"/>
                </a:ext>
              </a:extLst>
            </p:cNvPr>
            <p:cNvSpPr/>
            <p:nvPr/>
          </p:nvSpPr>
          <p:spPr>
            <a:xfrm>
              <a:off x="856075" y="2278125"/>
              <a:ext cx="28875" cy="10650"/>
            </a:xfrm>
            <a:custGeom>
              <a:avLst/>
              <a:gdLst/>
              <a:ahLst/>
              <a:cxnLst/>
              <a:rect l="l" t="t" r="r" b="b"/>
              <a:pathLst>
                <a:path w="1155" h="426" extrusionOk="0">
                  <a:moveTo>
                    <a:pt x="1133" y="1"/>
                  </a:moveTo>
                  <a:cubicBezTo>
                    <a:pt x="1130" y="1"/>
                    <a:pt x="1126" y="2"/>
                    <a:pt x="1123" y="3"/>
                  </a:cubicBezTo>
                  <a:lnTo>
                    <a:pt x="18" y="384"/>
                  </a:lnTo>
                  <a:cubicBezTo>
                    <a:pt x="7" y="386"/>
                    <a:pt x="0" y="399"/>
                    <a:pt x="5" y="410"/>
                  </a:cubicBezTo>
                  <a:cubicBezTo>
                    <a:pt x="9" y="419"/>
                    <a:pt x="16" y="425"/>
                    <a:pt x="25" y="425"/>
                  </a:cubicBezTo>
                  <a:lnTo>
                    <a:pt x="31" y="425"/>
                  </a:lnTo>
                  <a:lnTo>
                    <a:pt x="1137" y="43"/>
                  </a:lnTo>
                  <a:cubicBezTo>
                    <a:pt x="1150" y="39"/>
                    <a:pt x="1154" y="25"/>
                    <a:pt x="1150" y="14"/>
                  </a:cubicBezTo>
                  <a:cubicBezTo>
                    <a:pt x="1148" y="6"/>
                    <a:pt x="1141" y="1"/>
                    <a:pt x="113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solidFill>
                <a:schemeClr val="tx2">
                  <a:lumMod val="5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5" name="Picture 84" descr="Text, whiteboard&#10;&#10;Description automatically generated">
            <a:extLst>
              <a:ext uri="{FF2B5EF4-FFF2-40B4-BE49-F238E27FC236}">
                <a16:creationId xmlns:a16="http://schemas.microsoft.com/office/drawing/2014/main" id="{E3187D21-61AE-473A-A49A-DF70634DA6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796" y="-8236"/>
            <a:ext cx="6827204" cy="6827204"/>
          </a:xfrm>
          <a:prstGeom prst="rect">
            <a:avLst/>
          </a:prstGeom>
        </p:spPr>
      </p:pic>
      <p:sp>
        <p:nvSpPr>
          <p:cNvPr id="86" name="Slide Number Placeholder 1">
            <a:extLst>
              <a:ext uri="{FF2B5EF4-FFF2-40B4-BE49-F238E27FC236}">
                <a16:creationId xmlns:a16="http://schemas.microsoft.com/office/drawing/2014/main" id="{480657EE-BA11-4CC6-900B-619BBF28EF59}"/>
              </a:ext>
            </a:extLst>
          </p:cNvPr>
          <p:cNvSpPr txBox="1">
            <a:spLocks/>
          </p:cNvSpPr>
          <p:nvPr/>
        </p:nvSpPr>
        <p:spPr>
          <a:xfrm>
            <a:off x="11440471" y="638070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>
              <a:defRPr lang="en-US"/>
            </a:defPPr>
            <a:lvl1pPr marL="0" lvl="0" algn="l" defTabSz="914400" rtl="0" eaLnBrk="1" latinLnBrk="0" hangingPunct="1">
              <a:buNone/>
              <a:defRPr sz="1600" kern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L="457200" lvl="1" algn="l" defTabSz="914400" rtl="0" eaLnBrk="1" latinLnBrk="0" hangingPunct="1">
              <a:buNone/>
              <a:defRPr sz="1600" kern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L="914400" lvl="2" algn="l" defTabSz="914400" rtl="0" eaLnBrk="1" latinLnBrk="0" hangingPunct="1">
              <a:buNone/>
              <a:defRPr sz="1600" kern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L="1371600" lvl="3" algn="l" defTabSz="914400" rtl="0" eaLnBrk="1" latinLnBrk="0" hangingPunct="1">
              <a:buNone/>
              <a:defRPr sz="1600" kern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L="1828800" lvl="4" algn="l" defTabSz="914400" rtl="0" eaLnBrk="1" latinLnBrk="0" hangingPunct="1">
              <a:buNone/>
              <a:defRPr sz="1600" kern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L="2286000" lvl="5" algn="l" defTabSz="914400" rtl="0" eaLnBrk="1" latinLnBrk="0" hangingPunct="1">
              <a:buNone/>
              <a:defRPr sz="1600" kern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L="2743200" lvl="6" algn="l" defTabSz="914400" rtl="0" eaLnBrk="1" latinLnBrk="0" hangingPunct="1">
              <a:buNone/>
              <a:defRPr sz="1600" kern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L="3200400" lvl="7" algn="l" defTabSz="914400" rtl="0" eaLnBrk="1" latinLnBrk="0" hangingPunct="1">
              <a:buNone/>
              <a:defRPr sz="1600" kern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L="3657600" lvl="8" algn="l" defTabSz="914400" rtl="0" eaLnBrk="1" latinLnBrk="0" hangingPunct="1">
              <a:buNone/>
              <a:defRPr sz="1600" kern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2000" b="1" i="0" u="none" strike="noStrike" kern="1200" cap="none" spc="0" normalizeH="0" baseline="0" noProof="0" smtClean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uLnTx/>
                <a:uFillTx/>
                <a:latin typeface="Montserrat ExtraBold"/>
                <a:sym typeface="Nixie One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" sz="2000" b="1" i="0" u="none" strike="noStrike" kern="1200" cap="none" spc="0" normalizeH="0" baseline="0" noProof="0">
              <a:ln>
                <a:noFill/>
              </a:ln>
              <a:solidFill>
                <a:schemeClr val="accent1">
                  <a:lumMod val="60000"/>
                  <a:lumOff val="40000"/>
                </a:schemeClr>
              </a:solidFill>
              <a:effectLst/>
              <a:uLnTx/>
              <a:uFillTx/>
              <a:latin typeface="Montserrat ExtraBold"/>
              <a:sym typeface="Nixie One"/>
            </a:endParaRPr>
          </a:p>
        </p:txBody>
      </p:sp>
    </p:spTree>
    <p:extLst>
      <p:ext uri="{BB962C8B-B14F-4D97-AF65-F5344CB8AC3E}">
        <p14:creationId xmlns:p14="http://schemas.microsoft.com/office/powerpoint/2010/main" val="109772085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090E67A-E516-4F05-88F4-D6BD2E64A59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10878"/>
            <a:ext cx="12174312" cy="5044202"/>
          </a:xfrm>
          <a:prstGeom prst="rect">
            <a:avLst/>
          </a:prstGeom>
        </p:spPr>
      </p:pic>
      <p:sp>
        <p:nvSpPr>
          <p:cNvPr id="5" name="Google Shape;206;p34">
            <a:extLst>
              <a:ext uri="{FF2B5EF4-FFF2-40B4-BE49-F238E27FC236}">
                <a16:creationId xmlns:a16="http://schemas.microsoft.com/office/drawing/2014/main" id="{D174D677-350A-45A6-AE0C-164F37D36C8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39816" y="-836"/>
            <a:ext cx="8112367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267" b="1">
                <a:solidFill>
                  <a:schemeClr val="accent3">
                    <a:lumMod val="60000"/>
                    <a:lumOff val="40000"/>
                  </a:schemeClr>
                </a:solidFill>
                <a:latin typeface="SVN-Avo"/>
              </a:rPr>
              <a:t>Mô hình client-server</a:t>
            </a:r>
            <a:endParaRPr sz="4267" b="1">
              <a:solidFill>
                <a:schemeClr val="accent3">
                  <a:lumMod val="60000"/>
                  <a:lumOff val="40000"/>
                </a:schemeClr>
              </a:solidFill>
              <a:latin typeface="SVN-Avo"/>
            </a:endParaRPr>
          </a:p>
        </p:txBody>
      </p:sp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A975873A-CD25-498F-B39A-C10AA2BD0ABA}"/>
              </a:ext>
            </a:extLst>
          </p:cNvPr>
          <p:cNvSpPr txBox="1">
            <a:spLocks/>
          </p:cNvSpPr>
          <p:nvPr/>
        </p:nvSpPr>
        <p:spPr>
          <a:xfrm>
            <a:off x="11440471" y="638070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>
              <a:defRPr lang="en-US"/>
            </a:defPPr>
            <a:lvl1pPr marL="0" lvl="0" algn="l" defTabSz="914400" rtl="0" eaLnBrk="1" latinLnBrk="0" hangingPunct="1">
              <a:buNone/>
              <a:defRPr sz="1600" kern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L="457200" lvl="1" algn="l" defTabSz="914400" rtl="0" eaLnBrk="1" latinLnBrk="0" hangingPunct="1">
              <a:buNone/>
              <a:defRPr sz="1600" kern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L="914400" lvl="2" algn="l" defTabSz="914400" rtl="0" eaLnBrk="1" latinLnBrk="0" hangingPunct="1">
              <a:buNone/>
              <a:defRPr sz="1600" kern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L="1371600" lvl="3" algn="l" defTabSz="914400" rtl="0" eaLnBrk="1" latinLnBrk="0" hangingPunct="1">
              <a:buNone/>
              <a:defRPr sz="1600" kern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L="1828800" lvl="4" algn="l" defTabSz="914400" rtl="0" eaLnBrk="1" latinLnBrk="0" hangingPunct="1">
              <a:buNone/>
              <a:defRPr sz="1600" kern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L="2286000" lvl="5" algn="l" defTabSz="914400" rtl="0" eaLnBrk="1" latinLnBrk="0" hangingPunct="1">
              <a:buNone/>
              <a:defRPr sz="1600" kern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L="2743200" lvl="6" algn="l" defTabSz="914400" rtl="0" eaLnBrk="1" latinLnBrk="0" hangingPunct="1">
              <a:buNone/>
              <a:defRPr sz="1600" kern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L="3200400" lvl="7" algn="l" defTabSz="914400" rtl="0" eaLnBrk="1" latinLnBrk="0" hangingPunct="1">
              <a:buNone/>
              <a:defRPr sz="1600" kern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L="3657600" lvl="8" algn="l" defTabSz="914400" rtl="0" eaLnBrk="1" latinLnBrk="0" hangingPunct="1">
              <a:buNone/>
              <a:defRPr sz="1600" kern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2000" b="1" i="0" u="none" strike="noStrike" kern="1200" cap="none" spc="0" normalizeH="0" baseline="0" noProof="0" smtClean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uLnTx/>
                <a:uFillTx/>
                <a:latin typeface="Montserrat ExtraBold"/>
                <a:sym typeface="Nixie One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" sz="2000" b="1" i="0" u="none" strike="noStrike" kern="1200" cap="none" spc="0" normalizeH="0" baseline="0" noProof="0">
              <a:ln>
                <a:noFill/>
              </a:ln>
              <a:solidFill>
                <a:schemeClr val="accent1">
                  <a:lumMod val="60000"/>
                  <a:lumOff val="40000"/>
                </a:schemeClr>
              </a:solidFill>
              <a:effectLst/>
              <a:uLnTx/>
              <a:uFillTx/>
              <a:latin typeface="Montserrat ExtraBold"/>
              <a:sym typeface="Nixie One"/>
            </a:endParaRPr>
          </a:p>
        </p:txBody>
      </p:sp>
    </p:spTree>
    <p:extLst>
      <p:ext uri="{BB962C8B-B14F-4D97-AF65-F5344CB8AC3E}">
        <p14:creationId xmlns:p14="http://schemas.microsoft.com/office/powerpoint/2010/main" val="375098083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FF79A6A-0084-4C26-91C3-EDAA3E01ACC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867376"/>
            <a:ext cx="12192000" cy="3431152"/>
          </a:xfrm>
          <a:prstGeom prst="rect">
            <a:avLst/>
          </a:prstGeom>
        </p:spPr>
      </p:pic>
      <p:sp>
        <p:nvSpPr>
          <p:cNvPr id="5" name="Google Shape;206;p34">
            <a:extLst>
              <a:ext uri="{FF2B5EF4-FFF2-40B4-BE49-F238E27FC236}">
                <a16:creationId xmlns:a16="http://schemas.microsoft.com/office/drawing/2014/main" id="{DF08BBBD-6AE3-40C5-9B00-1EECD6FD560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39816" y="-836"/>
            <a:ext cx="8112367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267" b="1">
                <a:solidFill>
                  <a:schemeClr val="accent3">
                    <a:lumMod val="60000"/>
                    <a:lumOff val="40000"/>
                  </a:schemeClr>
                </a:solidFill>
                <a:latin typeface="SVN-Avo"/>
              </a:rPr>
              <a:t>Mô hình hoạt động backend</a:t>
            </a:r>
            <a:endParaRPr sz="4267" b="1">
              <a:solidFill>
                <a:schemeClr val="accent3">
                  <a:lumMod val="60000"/>
                  <a:lumOff val="40000"/>
                </a:schemeClr>
              </a:solidFill>
              <a:latin typeface="SVN-Avo"/>
            </a:endParaRPr>
          </a:p>
        </p:txBody>
      </p:sp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2D9595D3-8E7E-4036-B0F9-FCB6EEF94BB0}"/>
              </a:ext>
            </a:extLst>
          </p:cNvPr>
          <p:cNvSpPr txBox="1">
            <a:spLocks/>
          </p:cNvSpPr>
          <p:nvPr/>
        </p:nvSpPr>
        <p:spPr>
          <a:xfrm>
            <a:off x="11440471" y="638070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>
              <a:defRPr lang="en-US"/>
            </a:defPPr>
            <a:lvl1pPr marL="0" lvl="0" algn="l" defTabSz="914400" rtl="0" eaLnBrk="1" latinLnBrk="0" hangingPunct="1">
              <a:buNone/>
              <a:defRPr sz="1600" kern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L="457200" lvl="1" algn="l" defTabSz="914400" rtl="0" eaLnBrk="1" latinLnBrk="0" hangingPunct="1">
              <a:buNone/>
              <a:defRPr sz="1600" kern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L="914400" lvl="2" algn="l" defTabSz="914400" rtl="0" eaLnBrk="1" latinLnBrk="0" hangingPunct="1">
              <a:buNone/>
              <a:defRPr sz="1600" kern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L="1371600" lvl="3" algn="l" defTabSz="914400" rtl="0" eaLnBrk="1" latinLnBrk="0" hangingPunct="1">
              <a:buNone/>
              <a:defRPr sz="1600" kern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L="1828800" lvl="4" algn="l" defTabSz="914400" rtl="0" eaLnBrk="1" latinLnBrk="0" hangingPunct="1">
              <a:buNone/>
              <a:defRPr sz="1600" kern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L="2286000" lvl="5" algn="l" defTabSz="914400" rtl="0" eaLnBrk="1" latinLnBrk="0" hangingPunct="1">
              <a:buNone/>
              <a:defRPr sz="1600" kern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L="2743200" lvl="6" algn="l" defTabSz="914400" rtl="0" eaLnBrk="1" latinLnBrk="0" hangingPunct="1">
              <a:buNone/>
              <a:defRPr sz="1600" kern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L="3200400" lvl="7" algn="l" defTabSz="914400" rtl="0" eaLnBrk="1" latinLnBrk="0" hangingPunct="1">
              <a:buNone/>
              <a:defRPr sz="1600" kern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L="3657600" lvl="8" algn="l" defTabSz="914400" rtl="0" eaLnBrk="1" latinLnBrk="0" hangingPunct="1">
              <a:buNone/>
              <a:defRPr sz="1600" kern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2000" b="1" i="0" u="none" strike="noStrike" kern="1200" cap="none" spc="0" normalizeH="0" baseline="0" noProof="0" smtClean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uLnTx/>
                <a:uFillTx/>
                <a:latin typeface="Montserrat ExtraBold"/>
                <a:sym typeface="Nixie One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" sz="2000" b="1" i="0" u="none" strike="noStrike" kern="1200" cap="none" spc="0" normalizeH="0" baseline="0" noProof="0">
              <a:ln>
                <a:noFill/>
              </a:ln>
              <a:solidFill>
                <a:schemeClr val="accent1">
                  <a:lumMod val="60000"/>
                  <a:lumOff val="40000"/>
                </a:schemeClr>
              </a:solidFill>
              <a:effectLst/>
              <a:uLnTx/>
              <a:uFillTx/>
              <a:latin typeface="Montserrat ExtraBold"/>
              <a:sym typeface="Nixie One"/>
            </a:endParaRPr>
          </a:p>
        </p:txBody>
      </p:sp>
    </p:spTree>
    <p:extLst>
      <p:ext uri="{BB962C8B-B14F-4D97-AF65-F5344CB8AC3E}">
        <p14:creationId xmlns:p14="http://schemas.microsoft.com/office/powerpoint/2010/main" val="41704305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BA6C31D-934A-40ED-A66E-905DBC17750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2040890"/>
            <a:ext cx="12195654" cy="3506470"/>
          </a:xfrm>
          <a:prstGeom prst="rect">
            <a:avLst/>
          </a:prstGeom>
        </p:spPr>
      </p:pic>
      <p:sp>
        <p:nvSpPr>
          <p:cNvPr id="5" name="Google Shape;206;p34">
            <a:extLst>
              <a:ext uri="{FF2B5EF4-FFF2-40B4-BE49-F238E27FC236}">
                <a16:creationId xmlns:a16="http://schemas.microsoft.com/office/drawing/2014/main" id="{B8787491-6810-41BB-956B-5E14C6A4D21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39816" y="-836"/>
            <a:ext cx="8112367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267" b="1">
                <a:solidFill>
                  <a:schemeClr val="accent3">
                    <a:lumMod val="60000"/>
                    <a:lumOff val="40000"/>
                  </a:schemeClr>
                </a:solidFill>
                <a:latin typeface="SVN-Avo"/>
              </a:rPr>
              <a:t>Mô hình hoạt động client</a:t>
            </a:r>
            <a:endParaRPr sz="4267" b="1">
              <a:solidFill>
                <a:schemeClr val="accent3">
                  <a:lumMod val="60000"/>
                  <a:lumOff val="40000"/>
                </a:schemeClr>
              </a:solidFill>
              <a:latin typeface="SVN-Avo"/>
            </a:endParaRPr>
          </a:p>
        </p:txBody>
      </p:sp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9E6DEA91-A4CB-4963-B033-204A18AEA4C4}"/>
              </a:ext>
            </a:extLst>
          </p:cNvPr>
          <p:cNvSpPr txBox="1">
            <a:spLocks/>
          </p:cNvSpPr>
          <p:nvPr/>
        </p:nvSpPr>
        <p:spPr>
          <a:xfrm>
            <a:off x="11440471" y="638070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>
              <a:defRPr lang="en-US"/>
            </a:defPPr>
            <a:lvl1pPr marL="0" lvl="0" algn="l" defTabSz="914400" rtl="0" eaLnBrk="1" latinLnBrk="0" hangingPunct="1">
              <a:buNone/>
              <a:defRPr sz="1600" kern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L="457200" lvl="1" algn="l" defTabSz="914400" rtl="0" eaLnBrk="1" latinLnBrk="0" hangingPunct="1">
              <a:buNone/>
              <a:defRPr sz="1600" kern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L="914400" lvl="2" algn="l" defTabSz="914400" rtl="0" eaLnBrk="1" latinLnBrk="0" hangingPunct="1">
              <a:buNone/>
              <a:defRPr sz="1600" kern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L="1371600" lvl="3" algn="l" defTabSz="914400" rtl="0" eaLnBrk="1" latinLnBrk="0" hangingPunct="1">
              <a:buNone/>
              <a:defRPr sz="1600" kern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L="1828800" lvl="4" algn="l" defTabSz="914400" rtl="0" eaLnBrk="1" latinLnBrk="0" hangingPunct="1">
              <a:buNone/>
              <a:defRPr sz="1600" kern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L="2286000" lvl="5" algn="l" defTabSz="914400" rtl="0" eaLnBrk="1" latinLnBrk="0" hangingPunct="1">
              <a:buNone/>
              <a:defRPr sz="1600" kern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L="2743200" lvl="6" algn="l" defTabSz="914400" rtl="0" eaLnBrk="1" latinLnBrk="0" hangingPunct="1">
              <a:buNone/>
              <a:defRPr sz="1600" kern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L="3200400" lvl="7" algn="l" defTabSz="914400" rtl="0" eaLnBrk="1" latinLnBrk="0" hangingPunct="1">
              <a:buNone/>
              <a:defRPr sz="1600" kern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L="3657600" lvl="8" algn="l" defTabSz="914400" rtl="0" eaLnBrk="1" latinLnBrk="0" hangingPunct="1">
              <a:buNone/>
              <a:defRPr sz="1600" kern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2000" b="1" i="0" u="none" strike="noStrike" kern="1200" cap="none" spc="0" normalizeH="0" baseline="0" noProof="0" smtClean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uLnTx/>
                <a:uFillTx/>
                <a:latin typeface="Montserrat ExtraBold"/>
                <a:sym typeface="Nixie One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" sz="2000" b="1" i="0" u="none" strike="noStrike" kern="1200" cap="none" spc="0" normalizeH="0" baseline="0" noProof="0">
              <a:ln>
                <a:noFill/>
              </a:ln>
              <a:solidFill>
                <a:schemeClr val="accent1">
                  <a:lumMod val="60000"/>
                  <a:lumOff val="40000"/>
                </a:schemeClr>
              </a:solidFill>
              <a:effectLst/>
              <a:uLnTx/>
              <a:uFillTx/>
              <a:latin typeface="Montserrat ExtraBold"/>
              <a:sym typeface="Nixie One"/>
            </a:endParaRPr>
          </a:p>
        </p:txBody>
      </p:sp>
    </p:spTree>
    <p:extLst>
      <p:ext uri="{BB962C8B-B14F-4D97-AF65-F5344CB8AC3E}">
        <p14:creationId xmlns:p14="http://schemas.microsoft.com/office/powerpoint/2010/main" val="169150090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3CCB00C-0567-4CFE-A2D4-58CC9F9EB809}"/>
              </a:ext>
            </a:extLst>
          </p:cNvPr>
          <p:cNvSpPr txBox="1"/>
          <p:nvPr/>
        </p:nvSpPr>
        <p:spPr>
          <a:xfrm>
            <a:off x="2149289" y="9999"/>
            <a:ext cx="8245288" cy="749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270" b="1">
                <a:solidFill>
                  <a:schemeClr val="accent3">
                    <a:lumMod val="60000"/>
                    <a:lumOff val="40000"/>
                  </a:schemeClr>
                </a:solidFill>
                <a:latin typeface="SVN-Avo" panose="02040603050506020204"/>
              </a:rPr>
              <a:t>Các giai đoạn phát triển trang web</a:t>
            </a:r>
          </a:p>
        </p:txBody>
      </p:sp>
      <p:grpSp>
        <p:nvGrpSpPr>
          <p:cNvPr id="5" name="Google Shape;1093;p38">
            <a:extLst>
              <a:ext uri="{FF2B5EF4-FFF2-40B4-BE49-F238E27FC236}">
                <a16:creationId xmlns:a16="http://schemas.microsoft.com/office/drawing/2014/main" id="{32CD8BD2-F2F7-4A6C-B93D-136E3A1A6049}"/>
              </a:ext>
            </a:extLst>
          </p:cNvPr>
          <p:cNvGrpSpPr/>
          <p:nvPr/>
        </p:nvGrpSpPr>
        <p:grpSpPr>
          <a:xfrm>
            <a:off x="6316685" y="1877088"/>
            <a:ext cx="1554357" cy="3058846"/>
            <a:chOff x="6419037" y="1392018"/>
            <a:chExt cx="1554357" cy="3058846"/>
          </a:xfrm>
        </p:grpSpPr>
        <p:sp>
          <p:nvSpPr>
            <p:cNvPr id="6" name="Google Shape;1094;p38">
              <a:extLst>
                <a:ext uri="{FF2B5EF4-FFF2-40B4-BE49-F238E27FC236}">
                  <a16:creationId xmlns:a16="http://schemas.microsoft.com/office/drawing/2014/main" id="{5602EEB7-517D-4EA9-B128-76A2471E4197}"/>
                </a:ext>
              </a:extLst>
            </p:cNvPr>
            <p:cNvSpPr/>
            <p:nvPr/>
          </p:nvSpPr>
          <p:spPr>
            <a:xfrm>
              <a:off x="6521266" y="1494247"/>
              <a:ext cx="1229466" cy="2854373"/>
            </a:xfrm>
            <a:custGeom>
              <a:avLst/>
              <a:gdLst/>
              <a:ahLst/>
              <a:cxnLst/>
              <a:rect l="l" t="t" r="r" b="b"/>
              <a:pathLst>
                <a:path w="84210" h="195505" extrusionOk="0">
                  <a:moveTo>
                    <a:pt x="42105" y="1"/>
                  </a:moveTo>
                  <a:cubicBezTo>
                    <a:pt x="18889" y="1"/>
                    <a:pt x="1" y="18888"/>
                    <a:pt x="1" y="42104"/>
                  </a:cubicBezTo>
                  <a:lnTo>
                    <a:pt x="1" y="153401"/>
                  </a:lnTo>
                  <a:cubicBezTo>
                    <a:pt x="1" y="176617"/>
                    <a:pt x="18889" y="195505"/>
                    <a:pt x="42105" y="195505"/>
                  </a:cubicBezTo>
                  <a:cubicBezTo>
                    <a:pt x="65321" y="195505"/>
                    <a:pt x="84209" y="176618"/>
                    <a:pt x="84209" y="153401"/>
                  </a:cubicBezTo>
                  <a:lnTo>
                    <a:pt x="84209" y="42104"/>
                  </a:lnTo>
                  <a:cubicBezTo>
                    <a:pt x="84209" y="18888"/>
                    <a:pt x="65321" y="1"/>
                    <a:pt x="42105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solidFill>
                <a:schemeClr val="accent2">
                  <a:lumMod val="5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VN-Avo" panose="02040603050506020204"/>
              </a:endParaRPr>
            </a:p>
          </p:txBody>
        </p:sp>
        <p:grpSp>
          <p:nvGrpSpPr>
            <p:cNvPr id="7" name="Google Shape;1095;p38">
              <a:extLst>
                <a:ext uri="{FF2B5EF4-FFF2-40B4-BE49-F238E27FC236}">
                  <a16:creationId xmlns:a16="http://schemas.microsoft.com/office/drawing/2014/main" id="{28505D71-9300-4DCC-AA94-2D278B7A65F6}"/>
                </a:ext>
              </a:extLst>
            </p:cNvPr>
            <p:cNvGrpSpPr/>
            <p:nvPr/>
          </p:nvGrpSpPr>
          <p:grpSpPr>
            <a:xfrm>
              <a:off x="6419037" y="1392018"/>
              <a:ext cx="1478878" cy="3058846"/>
              <a:chOff x="6419037" y="1392018"/>
              <a:chExt cx="1478878" cy="3058846"/>
            </a:xfrm>
          </p:grpSpPr>
          <p:sp>
            <p:nvSpPr>
              <p:cNvPr id="17" name="Google Shape;1096;p38">
                <a:extLst>
                  <a:ext uri="{FF2B5EF4-FFF2-40B4-BE49-F238E27FC236}">
                    <a16:creationId xmlns:a16="http://schemas.microsoft.com/office/drawing/2014/main" id="{DB53E005-30F8-46C3-A3FC-4D0F83E8F982}"/>
                  </a:ext>
                </a:extLst>
              </p:cNvPr>
              <p:cNvSpPr/>
              <p:nvPr/>
            </p:nvSpPr>
            <p:spPr>
              <a:xfrm>
                <a:off x="6419037" y="1392018"/>
                <a:ext cx="1433924" cy="3058846"/>
              </a:xfrm>
              <a:custGeom>
                <a:avLst/>
                <a:gdLst/>
                <a:ahLst/>
                <a:cxnLst/>
                <a:rect l="l" t="t" r="r" b="b"/>
                <a:pathLst>
                  <a:path w="98214" h="209510" extrusionOk="0">
                    <a:moveTo>
                      <a:pt x="49107" y="0"/>
                    </a:moveTo>
                    <a:cubicBezTo>
                      <a:pt x="22030" y="0"/>
                      <a:pt x="0" y="22029"/>
                      <a:pt x="0" y="49106"/>
                    </a:cubicBezTo>
                    <a:lnTo>
                      <a:pt x="0" y="160403"/>
                    </a:lnTo>
                    <a:cubicBezTo>
                      <a:pt x="0" y="187480"/>
                      <a:pt x="22030" y="209509"/>
                      <a:pt x="49107" y="209509"/>
                    </a:cubicBezTo>
                    <a:cubicBezTo>
                      <a:pt x="76185" y="209509"/>
                      <a:pt x="98214" y="187480"/>
                      <a:pt x="98214" y="160403"/>
                    </a:cubicBezTo>
                    <a:lnTo>
                      <a:pt x="98214" y="105856"/>
                    </a:lnTo>
                    <a:cubicBezTo>
                      <a:pt x="98214" y="105394"/>
                      <a:pt x="97840" y="105020"/>
                      <a:pt x="97378" y="105020"/>
                    </a:cubicBezTo>
                    <a:cubicBezTo>
                      <a:pt x="96917" y="105020"/>
                      <a:pt x="96543" y="105394"/>
                      <a:pt x="96543" y="105856"/>
                    </a:cubicBezTo>
                    <a:lnTo>
                      <a:pt x="96543" y="160403"/>
                    </a:lnTo>
                    <a:cubicBezTo>
                      <a:pt x="96543" y="186559"/>
                      <a:pt x="75263" y="207838"/>
                      <a:pt x="49107" y="207838"/>
                    </a:cubicBezTo>
                    <a:cubicBezTo>
                      <a:pt x="22951" y="207838"/>
                      <a:pt x="1671" y="186560"/>
                      <a:pt x="1671" y="160403"/>
                    </a:cubicBezTo>
                    <a:lnTo>
                      <a:pt x="1671" y="49106"/>
                    </a:lnTo>
                    <a:cubicBezTo>
                      <a:pt x="1671" y="22951"/>
                      <a:pt x="22952" y="1671"/>
                      <a:pt x="49107" y="1671"/>
                    </a:cubicBezTo>
                    <a:cubicBezTo>
                      <a:pt x="75263" y="1671"/>
                      <a:pt x="96543" y="22951"/>
                      <a:pt x="96543" y="49106"/>
                    </a:cubicBezTo>
                    <a:cubicBezTo>
                      <a:pt x="96543" y="49567"/>
                      <a:pt x="96917" y="49942"/>
                      <a:pt x="97378" y="49942"/>
                    </a:cubicBezTo>
                    <a:cubicBezTo>
                      <a:pt x="97840" y="49942"/>
                      <a:pt x="98214" y="49567"/>
                      <a:pt x="98214" y="49106"/>
                    </a:cubicBezTo>
                    <a:cubicBezTo>
                      <a:pt x="98214" y="22029"/>
                      <a:pt x="76185" y="0"/>
                      <a:pt x="4910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solidFill>
                  <a:schemeClr val="accent2">
                    <a:lumMod val="50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SVN-Avo" panose="02040603050506020204"/>
                </a:endParaRPr>
              </a:p>
            </p:txBody>
          </p:sp>
          <p:sp>
            <p:nvSpPr>
              <p:cNvPr id="18" name="Google Shape;1097;p38">
                <a:extLst>
                  <a:ext uri="{FF2B5EF4-FFF2-40B4-BE49-F238E27FC236}">
                    <a16:creationId xmlns:a16="http://schemas.microsoft.com/office/drawing/2014/main" id="{01A48400-4E30-44A9-8D2B-2D5EAFBD2B35}"/>
                  </a:ext>
                </a:extLst>
              </p:cNvPr>
              <p:cNvSpPr/>
              <p:nvPr/>
            </p:nvSpPr>
            <p:spPr>
              <a:xfrm>
                <a:off x="7788648" y="2068378"/>
                <a:ext cx="109266" cy="109281"/>
              </a:xfrm>
              <a:custGeom>
                <a:avLst/>
                <a:gdLst/>
                <a:ahLst/>
                <a:cxnLst/>
                <a:rect l="l" t="t" r="r" b="b"/>
                <a:pathLst>
                  <a:path w="7484" h="7485" extrusionOk="0">
                    <a:moveTo>
                      <a:pt x="3742" y="0"/>
                    </a:moveTo>
                    <a:cubicBezTo>
                      <a:pt x="1675" y="0"/>
                      <a:pt x="1" y="1676"/>
                      <a:pt x="1" y="3742"/>
                    </a:cubicBezTo>
                    <a:cubicBezTo>
                      <a:pt x="1" y="5809"/>
                      <a:pt x="1677" y="7484"/>
                      <a:pt x="3742" y="7484"/>
                    </a:cubicBezTo>
                    <a:cubicBezTo>
                      <a:pt x="5808" y="7484"/>
                      <a:pt x="7484" y="5809"/>
                      <a:pt x="7484" y="3742"/>
                    </a:cubicBezTo>
                    <a:cubicBezTo>
                      <a:pt x="7484" y="1676"/>
                      <a:pt x="5809" y="0"/>
                      <a:pt x="374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solidFill>
                  <a:schemeClr val="accent2">
                    <a:lumMod val="50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SVN-Avo" panose="02040603050506020204"/>
                </a:endParaRPr>
              </a:p>
            </p:txBody>
          </p:sp>
        </p:grpSp>
        <p:sp>
          <p:nvSpPr>
            <p:cNvPr id="8" name="Google Shape;1098;p38">
              <a:extLst>
                <a:ext uri="{FF2B5EF4-FFF2-40B4-BE49-F238E27FC236}">
                  <a16:creationId xmlns:a16="http://schemas.microsoft.com/office/drawing/2014/main" id="{E1976280-10B0-4114-84EC-49F4566B1EC6}"/>
                </a:ext>
              </a:extLst>
            </p:cNvPr>
            <p:cNvSpPr txBox="1"/>
            <p:nvPr/>
          </p:nvSpPr>
          <p:spPr>
            <a:xfrm>
              <a:off x="6652999" y="2925500"/>
              <a:ext cx="966000" cy="28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434343"/>
                  </a:solidFill>
                  <a:latin typeface="SVN-Avo" panose="02040603050506020204"/>
                  <a:ea typeface="Fira Sans Extra Condensed Medium"/>
                  <a:cs typeface="Fira Sans Extra Condensed Medium"/>
                  <a:sym typeface="Fira Sans Extra Condensed Medium"/>
                </a:rPr>
                <a:t>Xây dựng</a:t>
              </a:r>
              <a:endParaRPr>
                <a:solidFill>
                  <a:srgbClr val="434343"/>
                </a:solidFill>
                <a:latin typeface="SVN-Avo" panose="02040603050506020204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grpSp>
          <p:nvGrpSpPr>
            <p:cNvPr id="10" name="Google Shape;1100;p38">
              <a:extLst>
                <a:ext uri="{FF2B5EF4-FFF2-40B4-BE49-F238E27FC236}">
                  <a16:creationId xmlns:a16="http://schemas.microsoft.com/office/drawing/2014/main" id="{CD3E0E0E-656E-4642-80B6-2B2907474C4A}"/>
                </a:ext>
              </a:extLst>
            </p:cNvPr>
            <p:cNvGrpSpPr/>
            <p:nvPr/>
          </p:nvGrpSpPr>
          <p:grpSpPr>
            <a:xfrm>
              <a:off x="6605595" y="1565247"/>
              <a:ext cx="1367799" cy="1166555"/>
              <a:chOff x="6605595" y="1565247"/>
              <a:chExt cx="1367799" cy="1166555"/>
            </a:xfrm>
          </p:grpSpPr>
          <p:sp>
            <p:nvSpPr>
              <p:cNvPr id="15" name="Google Shape;1101;p38">
                <a:extLst>
                  <a:ext uri="{FF2B5EF4-FFF2-40B4-BE49-F238E27FC236}">
                    <a16:creationId xmlns:a16="http://schemas.microsoft.com/office/drawing/2014/main" id="{EE33E2AD-CD1C-4DFC-8B49-8D50304BC0C9}"/>
                  </a:ext>
                </a:extLst>
              </p:cNvPr>
              <p:cNvSpPr/>
              <p:nvPr/>
            </p:nvSpPr>
            <p:spPr>
              <a:xfrm>
                <a:off x="6605595" y="1565247"/>
                <a:ext cx="1352646" cy="1060778"/>
              </a:xfrm>
              <a:custGeom>
                <a:avLst/>
                <a:gdLst/>
                <a:ahLst/>
                <a:cxnLst/>
                <a:rect l="l" t="t" r="r" b="b"/>
                <a:pathLst>
                  <a:path w="92647" h="72656" extrusionOk="0">
                    <a:moveTo>
                      <a:pt x="36329" y="0"/>
                    </a:moveTo>
                    <a:cubicBezTo>
                      <a:pt x="16297" y="0"/>
                      <a:pt x="0" y="16296"/>
                      <a:pt x="0" y="36328"/>
                    </a:cubicBezTo>
                    <a:cubicBezTo>
                      <a:pt x="0" y="56360"/>
                      <a:pt x="16299" y="72656"/>
                      <a:pt x="36329" y="72656"/>
                    </a:cubicBezTo>
                    <a:lnTo>
                      <a:pt x="91812" y="72656"/>
                    </a:lnTo>
                    <a:cubicBezTo>
                      <a:pt x="92273" y="72656"/>
                      <a:pt x="92647" y="72282"/>
                      <a:pt x="92647" y="71820"/>
                    </a:cubicBezTo>
                    <a:cubicBezTo>
                      <a:pt x="92647" y="71359"/>
                      <a:pt x="92273" y="70985"/>
                      <a:pt x="91812" y="70985"/>
                    </a:cubicBezTo>
                    <a:lnTo>
                      <a:pt x="36329" y="70985"/>
                    </a:lnTo>
                    <a:cubicBezTo>
                      <a:pt x="17219" y="70985"/>
                      <a:pt x="1672" y="55438"/>
                      <a:pt x="1672" y="36328"/>
                    </a:cubicBezTo>
                    <a:cubicBezTo>
                      <a:pt x="1672" y="17217"/>
                      <a:pt x="17219" y="1672"/>
                      <a:pt x="36328" y="1672"/>
                    </a:cubicBezTo>
                    <a:cubicBezTo>
                      <a:pt x="55439" y="1672"/>
                      <a:pt x="70985" y="17217"/>
                      <a:pt x="70985" y="36328"/>
                    </a:cubicBezTo>
                    <a:cubicBezTo>
                      <a:pt x="70985" y="36788"/>
                      <a:pt x="71360" y="37163"/>
                      <a:pt x="71820" y="37163"/>
                    </a:cubicBezTo>
                    <a:cubicBezTo>
                      <a:pt x="72283" y="37163"/>
                      <a:pt x="72657" y="36788"/>
                      <a:pt x="72657" y="36328"/>
                    </a:cubicBezTo>
                    <a:cubicBezTo>
                      <a:pt x="72657" y="16297"/>
                      <a:pt x="56360" y="0"/>
                      <a:pt x="3632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solidFill>
                  <a:schemeClr val="accent2">
                    <a:lumMod val="50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SVN-Avo" panose="02040603050506020204"/>
                </a:endParaRPr>
              </a:p>
            </p:txBody>
          </p:sp>
          <p:sp>
            <p:nvSpPr>
              <p:cNvPr id="16" name="Google Shape;1102;p38">
                <a:extLst>
                  <a:ext uri="{FF2B5EF4-FFF2-40B4-BE49-F238E27FC236}">
                    <a16:creationId xmlns:a16="http://schemas.microsoft.com/office/drawing/2014/main" id="{7893EBBE-A191-4FB4-B16A-998BBA0EE7BD}"/>
                  </a:ext>
                </a:extLst>
              </p:cNvPr>
              <p:cNvSpPr/>
              <p:nvPr/>
            </p:nvSpPr>
            <p:spPr>
              <a:xfrm>
                <a:off x="7844593" y="2503414"/>
                <a:ext cx="128801" cy="228388"/>
              </a:xfrm>
              <a:custGeom>
                <a:avLst/>
                <a:gdLst/>
                <a:ahLst/>
                <a:cxnLst/>
                <a:rect l="l" t="t" r="r" b="b"/>
                <a:pathLst>
                  <a:path w="8822" h="15643" extrusionOk="0">
                    <a:moveTo>
                      <a:pt x="919" y="1"/>
                    </a:moveTo>
                    <a:cubicBezTo>
                      <a:pt x="705" y="1"/>
                      <a:pt x="491" y="82"/>
                      <a:pt x="328" y="246"/>
                    </a:cubicBezTo>
                    <a:cubicBezTo>
                      <a:pt x="1" y="572"/>
                      <a:pt x="1" y="1101"/>
                      <a:pt x="328" y="1427"/>
                    </a:cubicBezTo>
                    <a:lnTo>
                      <a:pt x="6723" y="7822"/>
                    </a:lnTo>
                    <a:lnTo>
                      <a:pt x="328" y="14217"/>
                    </a:lnTo>
                    <a:cubicBezTo>
                      <a:pt x="89" y="14456"/>
                      <a:pt x="17" y="14816"/>
                      <a:pt x="146" y="15128"/>
                    </a:cubicBezTo>
                    <a:cubicBezTo>
                      <a:pt x="276" y="15440"/>
                      <a:pt x="581" y="15643"/>
                      <a:pt x="919" y="15643"/>
                    </a:cubicBezTo>
                    <a:cubicBezTo>
                      <a:pt x="1140" y="15643"/>
                      <a:pt x="1353" y="15555"/>
                      <a:pt x="1510" y="15398"/>
                    </a:cubicBezTo>
                    <a:lnTo>
                      <a:pt x="8495" y="8413"/>
                    </a:lnTo>
                    <a:cubicBezTo>
                      <a:pt x="8821" y="8087"/>
                      <a:pt x="8821" y="7557"/>
                      <a:pt x="8495" y="7232"/>
                    </a:cubicBezTo>
                    <a:lnTo>
                      <a:pt x="1510" y="246"/>
                    </a:lnTo>
                    <a:cubicBezTo>
                      <a:pt x="1347" y="82"/>
                      <a:pt x="1133" y="1"/>
                      <a:pt x="91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solidFill>
                  <a:schemeClr val="accent2">
                    <a:lumMod val="50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SVN-Avo" panose="02040603050506020204"/>
                </a:endParaRPr>
              </a:p>
            </p:txBody>
          </p:sp>
        </p:grpSp>
        <p:grpSp>
          <p:nvGrpSpPr>
            <p:cNvPr id="11" name="Google Shape;1103;p38">
              <a:extLst>
                <a:ext uri="{FF2B5EF4-FFF2-40B4-BE49-F238E27FC236}">
                  <a16:creationId xmlns:a16="http://schemas.microsoft.com/office/drawing/2014/main" id="{397AF22E-0B28-4C79-98BA-EB207588D797}"/>
                </a:ext>
              </a:extLst>
            </p:cNvPr>
            <p:cNvGrpSpPr/>
            <p:nvPr/>
          </p:nvGrpSpPr>
          <p:grpSpPr>
            <a:xfrm>
              <a:off x="6937864" y="1964767"/>
              <a:ext cx="370934" cy="367521"/>
              <a:chOff x="-63679950" y="4093450"/>
              <a:chExt cx="320600" cy="317650"/>
            </a:xfrm>
          </p:grpSpPr>
          <p:sp>
            <p:nvSpPr>
              <p:cNvPr id="12" name="Google Shape;1104;p38">
                <a:extLst>
                  <a:ext uri="{FF2B5EF4-FFF2-40B4-BE49-F238E27FC236}">
                    <a16:creationId xmlns:a16="http://schemas.microsoft.com/office/drawing/2014/main" id="{A0542D72-73C8-4E07-96A1-01CB39459944}"/>
                  </a:ext>
                </a:extLst>
              </p:cNvPr>
              <p:cNvSpPr/>
              <p:nvPr/>
            </p:nvSpPr>
            <p:spPr>
              <a:xfrm>
                <a:off x="-63595650" y="4093450"/>
                <a:ext cx="236300" cy="230425"/>
              </a:xfrm>
              <a:custGeom>
                <a:avLst/>
                <a:gdLst/>
                <a:ahLst/>
                <a:cxnLst/>
                <a:rect l="l" t="t" r="r" b="b"/>
                <a:pathLst>
                  <a:path w="9452" h="9217" extrusionOk="0">
                    <a:moveTo>
                      <a:pt x="3387" y="836"/>
                    </a:moveTo>
                    <a:cubicBezTo>
                      <a:pt x="3497" y="836"/>
                      <a:pt x="3607" y="875"/>
                      <a:pt x="3686" y="954"/>
                    </a:cubicBezTo>
                    <a:cubicBezTo>
                      <a:pt x="3844" y="1111"/>
                      <a:pt x="3844" y="1395"/>
                      <a:pt x="3686" y="1553"/>
                    </a:cubicBezTo>
                    <a:lnTo>
                      <a:pt x="1638" y="3600"/>
                    </a:lnTo>
                    <a:cubicBezTo>
                      <a:pt x="1560" y="3679"/>
                      <a:pt x="1449" y="3718"/>
                      <a:pt x="1339" y="3718"/>
                    </a:cubicBezTo>
                    <a:cubicBezTo>
                      <a:pt x="1229" y="3718"/>
                      <a:pt x="1118" y="3679"/>
                      <a:pt x="1040" y="3600"/>
                    </a:cubicBezTo>
                    <a:cubicBezTo>
                      <a:pt x="882" y="3443"/>
                      <a:pt x="882" y="3159"/>
                      <a:pt x="1040" y="3002"/>
                    </a:cubicBezTo>
                    <a:lnTo>
                      <a:pt x="3088" y="954"/>
                    </a:lnTo>
                    <a:cubicBezTo>
                      <a:pt x="3166" y="875"/>
                      <a:pt x="3277" y="836"/>
                      <a:pt x="3387" y="836"/>
                    </a:cubicBezTo>
                    <a:close/>
                    <a:moveTo>
                      <a:pt x="8081" y="5530"/>
                    </a:moveTo>
                    <a:cubicBezTo>
                      <a:pt x="8191" y="5530"/>
                      <a:pt x="8302" y="5569"/>
                      <a:pt x="8380" y="5648"/>
                    </a:cubicBezTo>
                    <a:cubicBezTo>
                      <a:pt x="8538" y="5806"/>
                      <a:pt x="8538" y="6089"/>
                      <a:pt x="8380" y="6247"/>
                    </a:cubicBezTo>
                    <a:lnTo>
                      <a:pt x="6333" y="8295"/>
                    </a:lnTo>
                    <a:cubicBezTo>
                      <a:pt x="6254" y="8358"/>
                      <a:pt x="6143" y="8389"/>
                      <a:pt x="6033" y="8389"/>
                    </a:cubicBezTo>
                    <a:cubicBezTo>
                      <a:pt x="5923" y="8389"/>
                      <a:pt x="5813" y="8358"/>
                      <a:pt x="5734" y="8295"/>
                    </a:cubicBezTo>
                    <a:cubicBezTo>
                      <a:pt x="5576" y="8137"/>
                      <a:pt x="5576" y="7853"/>
                      <a:pt x="5734" y="7696"/>
                    </a:cubicBezTo>
                    <a:lnTo>
                      <a:pt x="7782" y="5648"/>
                    </a:lnTo>
                    <a:cubicBezTo>
                      <a:pt x="7861" y="5569"/>
                      <a:pt x="7971" y="5530"/>
                      <a:pt x="8081" y="5530"/>
                    </a:cubicBezTo>
                    <a:close/>
                    <a:moveTo>
                      <a:pt x="3414" y="1"/>
                    </a:moveTo>
                    <a:cubicBezTo>
                      <a:pt x="3095" y="1"/>
                      <a:pt x="2772" y="119"/>
                      <a:pt x="2520" y="355"/>
                    </a:cubicBezTo>
                    <a:lnTo>
                      <a:pt x="473" y="2403"/>
                    </a:lnTo>
                    <a:cubicBezTo>
                      <a:pt x="0" y="2876"/>
                      <a:pt x="0" y="3663"/>
                      <a:pt x="473" y="4199"/>
                    </a:cubicBezTo>
                    <a:cubicBezTo>
                      <a:pt x="700" y="4406"/>
                      <a:pt x="1008" y="4544"/>
                      <a:pt x="1345" y="4544"/>
                    </a:cubicBezTo>
                    <a:cubicBezTo>
                      <a:pt x="1522" y="4544"/>
                      <a:pt x="1706" y="4506"/>
                      <a:pt x="1890" y="4419"/>
                    </a:cubicBezTo>
                    <a:lnTo>
                      <a:pt x="4915" y="7444"/>
                    </a:lnTo>
                    <a:cubicBezTo>
                      <a:pt x="4663" y="7980"/>
                      <a:pt x="4789" y="8515"/>
                      <a:pt x="5135" y="8862"/>
                    </a:cubicBezTo>
                    <a:cubicBezTo>
                      <a:pt x="5372" y="9098"/>
                      <a:pt x="5687" y="9216"/>
                      <a:pt x="6010" y="9216"/>
                    </a:cubicBezTo>
                    <a:cubicBezTo>
                      <a:pt x="6333" y="9216"/>
                      <a:pt x="6663" y="9098"/>
                      <a:pt x="6931" y="8862"/>
                    </a:cubicBezTo>
                    <a:lnTo>
                      <a:pt x="8979" y="6814"/>
                    </a:lnTo>
                    <a:cubicBezTo>
                      <a:pt x="9452" y="6341"/>
                      <a:pt x="9452" y="5554"/>
                      <a:pt x="8979" y="5050"/>
                    </a:cubicBezTo>
                    <a:cubicBezTo>
                      <a:pt x="8757" y="4828"/>
                      <a:pt x="8445" y="4696"/>
                      <a:pt x="8117" y="4696"/>
                    </a:cubicBezTo>
                    <a:cubicBezTo>
                      <a:pt x="7933" y="4696"/>
                      <a:pt x="7743" y="4738"/>
                      <a:pt x="7561" y="4829"/>
                    </a:cubicBezTo>
                    <a:lnTo>
                      <a:pt x="4505" y="1773"/>
                    </a:lnTo>
                    <a:cubicBezTo>
                      <a:pt x="4757" y="1269"/>
                      <a:pt x="4631" y="733"/>
                      <a:pt x="4285" y="355"/>
                    </a:cubicBezTo>
                    <a:cubicBezTo>
                      <a:pt x="4048" y="119"/>
                      <a:pt x="3733" y="1"/>
                      <a:pt x="341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solidFill>
                  <a:schemeClr val="accent2">
                    <a:lumMod val="50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SVN-Avo" panose="02040603050506020204"/>
                </a:endParaRPr>
              </a:p>
            </p:txBody>
          </p:sp>
          <p:sp>
            <p:nvSpPr>
              <p:cNvPr id="13" name="Google Shape;1105;p38">
                <a:extLst>
                  <a:ext uri="{FF2B5EF4-FFF2-40B4-BE49-F238E27FC236}">
                    <a16:creationId xmlns:a16="http://schemas.microsoft.com/office/drawing/2014/main" id="{47ED8EB6-5E1A-4F5F-A538-87FEEFB96597}"/>
                  </a:ext>
                </a:extLst>
              </p:cNvPr>
              <p:cNvSpPr/>
              <p:nvPr/>
            </p:nvSpPr>
            <p:spPr>
              <a:xfrm>
                <a:off x="-63679950" y="4233850"/>
                <a:ext cx="177250" cy="177250"/>
              </a:xfrm>
              <a:custGeom>
                <a:avLst/>
                <a:gdLst/>
                <a:ahLst/>
                <a:cxnLst/>
                <a:rect l="l" t="t" r="r" b="b"/>
                <a:pathLst>
                  <a:path w="7090" h="7090" extrusionOk="0">
                    <a:moveTo>
                      <a:pt x="5325" y="1"/>
                    </a:moveTo>
                    <a:lnTo>
                      <a:pt x="4160" y="1166"/>
                    </a:lnTo>
                    <a:cubicBezTo>
                      <a:pt x="4081" y="1088"/>
                      <a:pt x="3971" y="1048"/>
                      <a:pt x="3860" y="1048"/>
                    </a:cubicBezTo>
                    <a:cubicBezTo>
                      <a:pt x="3750" y="1048"/>
                      <a:pt x="3640" y="1088"/>
                      <a:pt x="3561" y="1166"/>
                    </a:cubicBezTo>
                    <a:lnTo>
                      <a:pt x="474" y="4254"/>
                    </a:lnTo>
                    <a:cubicBezTo>
                      <a:pt x="159" y="4569"/>
                      <a:pt x="1" y="4947"/>
                      <a:pt x="1" y="5419"/>
                    </a:cubicBezTo>
                    <a:cubicBezTo>
                      <a:pt x="1" y="5861"/>
                      <a:pt x="159" y="6302"/>
                      <a:pt x="474" y="6617"/>
                    </a:cubicBezTo>
                    <a:cubicBezTo>
                      <a:pt x="789" y="6932"/>
                      <a:pt x="1214" y="7089"/>
                      <a:pt x="1639" y="7089"/>
                    </a:cubicBezTo>
                    <a:cubicBezTo>
                      <a:pt x="2065" y="7089"/>
                      <a:pt x="2490" y="6932"/>
                      <a:pt x="2805" y="6617"/>
                    </a:cubicBezTo>
                    <a:lnTo>
                      <a:pt x="5892" y="3529"/>
                    </a:lnTo>
                    <a:cubicBezTo>
                      <a:pt x="6081" y="3372"/>
                      <a:pt x="6081" y="3088"/>
                      <a:pt x="5924" y="2931"/>
                    </a:cubicBezTo>
                    <a:lnTo>
                      <a:pt x="7090" y="1765"/>
                    </a:lnTo>
                    <a:lnTo>
                      <a:pt x="5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solidFill>
                  <a:schemeClr val="accent2">
                    <a:lumMod val="50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SVN-Avo" panose="02040603050506020204"/>
                </a:endParaRPr>
              </a:p>
            </p:txBody>
          </p:sp>
          <p:sp>
            <p:nvSpPr>
              <p:cNvPr id="14" name="Google Shape;1106;p38">
                <a:extLst>
                  <a:ext uri="{FF2B5EF4-FFF2-40B4-BE49-F238E27FC236}">
                    <a16:creationId xmlns:a16="http://schemas.microsoft.com/office/drawing/2014/main" id="{89B27F61-0F03-4029-8BC6-0079611F0EC5}"/>
                  </a:ext>
                </a:extLst>
              </p:cNvPr>
              <p:cNvSpPr/>
              <p:nvPr/>
            </p:nvSpPr>
            <p:spPr>
              <a:xfrm>
                <a:off x="-63548400" y="4348850"/>
                <a:ext cx="185900" cy="62250"/>
              </a:xfrm>
              <a:custGeom>
                <a:avLst/>
                <a:gdLst/>
                <a:ahLst/>
                <a:cxnLst/>
                <a:rect l="l" t="t" r="r" b="b"/>
                <a:pathLst>
                  <a:path w="7436" h="2490" extrusionOk="0">
                    <a:moveTo>
                      <a:pt x="2048" y="0"/>
                    </a:moveTo>
                    <a:cubicBezTo>
                      <a:pt x="1355" y="0"/>
                      <a:pt x="819" y="536"/>
                      <a:pt x="819" y="1229"/>
                    </a:cubicBezTo>
                    <a:lnTo>
                      <a:pt x="819" y="1639"/>
                    </a:lnTo>
                    <a:lnTo>
                      <a:pt x="410" y="1639"/>
                    </a:lnTo>
                    <a:cubicBezTo>
                      <a:pt x="189" y="1639"/>
                      <a:pt x="0" y="1859"/>
                      <a:pt x="0" y="2048"/>
                    </a:cubicBezTo>
                    <a:cubicBezTo>
                      <a:pt x="0" y="2269"/>
                      <a:pt x="189" y="2489"/>
                      <a:pt x="410" y="2489"/>
                    </a:cubicBezTo>
                    <a:lnTo>
                      <a:pt x="7026" y="2489"/>
                    </a:lnTo>
                    <a:cubicBezTo>
                      <a:pt x="7278" y="2489"/>
                      <a:pt x="7435" y="2269"/>
                      <a:pt x="7435" y="2048"/>
                    </a:cubicBezTo>
                    <a:cubicBezTo>
                      <a:pt x="7435" y="1859"/>
                      <a:pt x="7246" y="1639"/>
                      <a:pt x="6994" y="1639"/>
                    </a:cubicBezTo>
                    <a:lnTo>
                      <a:pt x="6616" y="1639"/>
                    </a:lnTo>
                    <a:lnTo>
                      <a:pt x="6616" y="1229"/>
                    </a:lnTo>
                    <a:cubicBezTo>
                      <a:pt x="6616" y="536"/>
                      <a:pt x="6049" y="0"/>
                      <a:pt x="535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solidFill>
                  <a:schemeClr val="accent2">
                    <a:lumMod val="50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SVN-Avo" panose="02040603050506020204"/>
                </a:endParaRPr>
              </a:p>
            </p:txBody>
          </p:sp>
        </p:grpSp>
      </p:grpSp>
      <p:grpSp>
        <p:nvGrpSpPr>
          <p:cNvPr id="19" name="Google Shape;1107;p38">
            <a:extLst>
              <a:ext uri="{FF2B5EF4-FFF2-40B4-BE49-F238E27FC236}">
                <a16:creationId xmlns:a16="http://schemas.microsoft.com/office/drawing/2014/main" id="{2237872D-B988-47D1-A93E-E4E566841928}"/>
              </a:ext>
            </a:extLst>
          </p:cNvPr>
          <p:cNvGrpSpPr/>
          <p:nvPr/>
        </p:nvGrpSpPr>
        <p:grpSpPr>
          <a:xfrm>
            <a:off x="1075835" y="1877088"/>
            <a:ext cx="1546782" cy="3058846"/>
            <a:chOff x="1178187" y="1392018"/>
            <a:chExt cx="1546782" cy="3058846"/>
          </a:xfrm>
        </p:grpSpPr>
        <p:sp>
          <p:nvSpPr>
            <p:cNvPr id="20" name="Google Shape;1108;p38">
              <a:extLst>
                <a:ext uri="{FF2B5EF4-FFF2-40B4-BE49-F238E27FC236}">
                  <a16:creationId xmlns:a16="http://schemas.microsoft.com/office/drawing/2014/main" id="{405D301E-9114-4E0A-A30F-C6F0DCD666E2}"/>
                </a:ext>
              </a:extLst>
            </p:cNvPr>
            <p:cNvSpPr/>
            <p:nvPr/>
          </p:nvSpPr>
          <p:spPr>
            <a:xfrm>
              <a:off x="1280416" y="1494247"/>
              <a:ext cx="1229466" cy="2854373"/>
            </a:xfrm>
            <a:custGeom>
              <a:avLst/>
              <a:gdLst/>
              <a:ahLst/>
              <a:cxnLst/>
              <a:rect l="l" t="t" r="r" b="b"/>
              <a:pathLst>
                <a:path w="84210" h="195505" extrusionOk="0">
                  <a:moveTo>
                    <a:pt x="42105" y="1"/>
                  </a:moveTo>
                  <a:cubicBezTo>
                    <a:pt x="18889" y="1"/>
                    <a:pt x="1" y="18888"/>
                    <a:pt x="1" y="42104"/>
                  </a:cubicBezTo>
                  <a:lnTo>
                    <a:pt x="1" y="153401"/>
                  </a:lnTo>
                  <a:cubicBezTo>
                    <a:pt x="1" y="176617"/>
                    <a:pt x="18889" y="195505"/>
                    <a:pt x="42105" y="195505"/>
                  </a:cubicBezTo>
                  <a:cubicBezTo>
                    <a:pt x="65321" y="195505"/>
                    <a:pt x="84209" y="176618"/>
                    <a:pt x="84209" y="153401"/>
                  </a:cubicBezTo>
                  <a:lnTo>
                    <a:pt x="84209" y="42104"/>
                  </a:lnTo>
                  <a:cubicBezTo>
                    <a:pt x="84209" y="18888"/>
                    <a:pt x="65321" y="1"/>
                    <a:pt x="42105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VN-Avo" panose="02040603050506020204"/>
              </a:endParaRPr>
            </a:p>
          </p:txBody>
        </p:sp>
        <p:grpSp>
          <p:nvGrpSpPr>
            <p:cNvPr id="21" name="Google Shape;1109;p38">
              <a:extLst>
                <a:ext uri="{FF2B5EF4-FFF2-40B4-BE49-F238E27FC236}">
                  <a16:creationId xmlns:a16="http://schemas.microsoft.com/office/drawing/2014/main" id="{1272A07F-5FAE-4614-851B-97C424C60184}"/>
                </a:ext>
              </a:extLst>
            </p:cNvPr>
            <p:cNvGrpSpPr/>
            <p:nvPr/>
          </p:nvGrpSpPr>
          <p:grpSpPr>
            <a:xfrm>
              <a:off x="1178187" y="1392018"/>
              <a:ext cx="1478878" cy="3058846"/>
              <a:chOff x="1178187" y="1392018"/>
              <a:chExt cx="1478878" cy="3058846"/>
            </a:xfrm>
          </p:grpSpPr>
          <p:sp>
            <p:nvSpPr>
              <p:cNvPr id="31" name="Google Shape;1110;p38">
                <a:extLst>
                  <a:ext uri="{FF2B5EF4-FFF2-40B4-BE49-F238E27FC236}">
                    <a16:creationId xmlns:a16="http://schemas.microsoft.com/office/drawing/2014/main" id="{D5C777B8-465A-4D6A-9A5E-F53109DEB73B}"/>
                  </a:ext>
                </a:extLst>
              </p:cNvPr>
              <p:cNvSpPr/>
              <p:nvPr/>
            </p:nvSpPr>
            <p:spPr>
              <a:xfrm>
                <a:off x="1178187" y="1392018"/>
                <a:ext cx="1433924" cy="3058846"/>
              </a:xfrm>
              <a:custGeom>
                <a:avLst/>
                <a:gdLst/>
                <a:ahLst/>
                <a:cxnLst/>
                <a:rect l="l" t="t" r="r" b="b"/>
                <a:pathLst>
                  <a:path w="98214" h="209510" extrusionOk="0">
                    <a:moveTo>
                      <a:pt x="49107" y="0"/>
                    </a:moveTo>
                    <a:cubicBezTo>
                      <a:pt x="22030" y="0"/>
                      <a:pt x="0" y="22029"/>
                      <a:pt x="0" y="49106"/>
                    </a:cubicBezTo>
                    <a:lnTo>
                      <a:pt x="0" y="160403"/>
                    </a:lnTo>
                    <a:cubicBezTo>
                      <a:pt x="0" y="187480"/>
                      <a:pt x="22030" y="209509"/>
                      <a:pt x="49107" y="209509"/>
                    </a:cubicBezTo>
                    <a:cubicBezTo>
                      <a:pt x="76185" y="209509"/>
                      <a:pt x="98214" y="187480"/>
                      <a:pt x="98214" y="160403"/>
                    </a:cubicBezTo>
                    <a:lnTo>
                      <a:pt x="98214" y="105856"/>
                    </a:lnTo>
                    <a:cubicBezTo>
                      <a:pt x="98214" y="105394"/>
                      <a:pt x="97840" y="105020"/>
                      <a:pt x="97378" y="105020"/>
                    </a:cubicBezTo>
                    <a:cubicBezTo>
                      <a:pt x="96917" y="105020"/>
                      <a:pt x="96543" y="105394"/>
                      <a:pt x="96543" y="105856"/>
                    </a:cubicBezTo>
                    <a:lnTo>
                      <a:pt x="96543" y="160403"/>
                    </a:lnTo>
                    <a:cubicBezTo>
                      <a:pt x="96543" y="186559"/>
                      <a:pt x="75263" y="207838"/>
                      <a:pt x="49107" y="207838"/>
                    </a:cubicBezTo>
                    <a:cubicBezTo>
                      <a:pt x="22951" y="207838"/>
                      <a:pt x="1671" y="186560"/>
                      <a:pt x="1671" y="160403"/>
                    </a:cubicBezTo>
                    <a:lnTo>
                      <a:pt x="1671" y="49106"/>
                    </a:lnTo>
                    <a:cubicBezTo>
                      <a:pt x="1671" y="22951"/>
                      <a:pt x="22952" y="1671"/>
                      <a:pt x="49107" y="1671"/>
                    </a:cubicBezTo>
                    <a:cubicBezTo>
                      <a:pt x="75263" y="1671"/>
                      <a:pt x="96543" y="22951"/>
                      <a:pt x="96543" y="49106"/>
                    </a:cubicBezTo>
                    <a:cubicBezTo>
                      <a:pt x="96543" y="49567"/>
                      <a:pt x="96917" y="49942"/>
                      <a:pt x="97378" y="49942"/>
                    </a:cubicBezTo>
                    <a:cubicBezTo>
                      <a:pt x="97840" y="49942"/>
                      <a:pt x="98214" y="49567"/>
                      <a:pt x="98214" y="49106"/>
                    </a:cubicBezTo>
                    <a:cubicBezTo>
                      <a:pt x="98214" y="22029"/>
                      <a:pt x="76185" y="0"/>
                      <a:pt x="4910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SVN-Avo" panose="02040603050506020204"/>
                </a:endParaRPr>
              </a:p>
            </p:txBody>
          </p:sp>
          <p:sp>
            <p:nvSpPr>
              <p:cNvPr id="32" name="Google Shape;1111;p38">
                <a:extLst>
                  <a:ext uri="{FF2B5EF4-FFF2-40B4-BE49-F238E27FC236}">
                    <a16:creationId xmlns:a16="http://schemas.microsoft.com/office/drawing/2014/main" id="{F08AA1B8-CCC2-42DB-99CF-C5DD5571B765}"/>
                  </a:ext>
                </a:extLst>
              </p:cNvPr>
              <p:cNvSpPr/>
              <p:nvPr/>
            </p:nvSpPr>
            <p:spPr>
              <a:xfrm>
                <a:off x="2547798" y="2068378"/>
                <a:ext cx="109266" cy="109281"/>
              </a:xfrm>
              <a:custGeom>
                <a:avLst/>
                <a:gdLst/>
                <a:ahLst/>
                <a:cxnLst/>
                <a:rect l="l" t="t" r="r" b="b"/>
                <a:pathLst>
                  <a:path w="7484" h="7485" extrusionOk="0">
                    <a:moveTo>
                      <a:pt x="3742" y="0"/>
                    </a:moveTo>
                    <a:cubicBezTo>
                      <a:pt x="1675" y="0"/>
                      <a:pt x="1" y="1676"/>
                      <a:pt x="1" y="3742"/>
                    </a:cubicBezTo>
                    <a:cubicBezTo>
                      <a:pt x="1" y="5809"/>
                      <a:pt x="1677" y="7484"/>
                      <a:pt x="3742" y="7484"/>
                    </a:cubicBezTo>
                    <a:cubicBezTo>
                      <a:pt x="5808" y="7484"/>
                      <a:pt x="7484" y="5809"/>
                      <a:pt x="7484" y="3742"/>
                    </a:cubicBezTo>
                    <a:cubicBezTo>
                      <a:pt x="7484" y="1676"/>
                      <a:pt x="5809" y="0"/>
                      <a:pt x="37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SVN-Avo" panose="02040603050506020204"/>
                </a:endParaRPr>
              </a:p>
            </p:txBody>
          </p:sp>
        </p:grpSp>
        <p:grpSp>
          <p:nvGrpSpPr>
            <p:cNvPr id="22" name="Google Shape;1112;p38">
              <a:extLst>
                <a:ext uri="{FF2B5EF4-FFF2-40B4-BE49-F238E27FC236}">
                  <a16:creationId xmlns:a16="http://schemas.microsoft.com/office/drawing/2014/main" id="{90D7EBE1-713C-4441-80A6-DF4BEA31CA49}"/>
                </a:ext>
              </a:extLst>
            </p:cNvPr>
            <p:cNvGrpSpPr/>
            <p:nvPr/>
          </p:nvGrpSpPr>
          <p:grpSpPr>
            <a:xfrm>
              <a:off x="1364745" y="1565247"/>
              <a:ext cx="1360224" cy="1166555"/>
              <a:chOff x="1364745" y="1565247"/>
              <a:chExt cx="1360224" cy="1166555"/>
            </a:xfrm>
          </p:grpSpPr>
          <p:sp>
            <p:nvSpPr>
              <p:cNvPr id="29" name="Google Shape;1113;p38">
                <a:extLst>
                  <a:ext uri="{FF2B5EF4-FFF2-40B4-BE49-F238E27FC236}">
                    <a16:creationId xmlns:a16="http://schemas.microsoft.com/office/drawing/2014/main" id="{D676571E-6927-425E-AEF1-A2A6B78B2200}"/>
                  </a:ext>
                </a:extLst>
              </p:cNvPr>
              <p:cNvSpPr/>
              <p:nvPr/>
            </p:nvSpPr>
            <p:spPr>
              <a:xfrm>
                <a:off x="1364745" y="1565247"/>
                <a:ext cx="1352646" cy="1060778"/>
              </a:xfrm>
              <a:custGeom>
                <a:avLst/>
                <a:gdLst/>
                <a:ahLst/>
                <a:cxnLst/>
                <a:rect l="l" t="t" r="r" b="b"/>
                <a:pathLst>
                  <a:path w="92647" h="72656" extrusionOk="0">
                    <a:moveTo>
                      <a:pt x="36329" y="0"/>
                    </a:moveTo>
                    <a:cubicBezTo>
                      <a:pt x="16297" y="0"/>
                      <a:pt x="0" y="16296"/>
                      <a:pt x="0" y="36328"/>
                    </a:cubicBezTo>
                    <a:cubicBezTo>
                      <a:pt x="0" y="56360"/>
                      <a:pt x="16299" y="72656"/>
                      <a:pt x="36329" y="72656"/>
                    </a:cubicBezTo>
                    <a:lnTo>
                      <a:pt x="91812" y="72656"/>
                    </a:lnTo>
                    <a:cubicBezTo>
                      <a:pt x="92273" y="72656"/>
                      <a:pt x="92647" y="72282"/>
                      <a:pt x="92647" y="71820"/>
                    </a:cubicBezTo>
                    <a:cubicBezTo>
                      <a:pt x="92647" y="71359"/>
                      <a:pt x="92273" y="70985"/>
                      <a:pt x="91812" y="70985"/>
                    </a:cubicBezTo>
                    <a:lnTo>
                      <a:pt x="36329" y="70985"/>
                    </a:lnTo>
                    <a:cubicBezTo>
                      <a:pt x="17219" y="70985"/>
                      <a:pt x="1672" y="55438"/>
                      <a:pt x="1672" y="36328"/>
                    </a:cubicBezTo>
                    <a:cubicBezTo>
                      <a:pt x="1672" y="17217"/>
                      <a:pt x="17219" y="1672"/>
                      <a:pt x="36328" y="1672"/>
                    </a:cubicBezTo>
                    <a:cubicBezTo>
                      <a:pt x="55439" y="1672"/>
                      <a:pt x="70985" y="17217"/>
                      <a:pt x="70985" y="36328"/>
                    </a:cubicBezTo>
                    <a:cubicBezTo>
                      <a:pt x="70985" y="36788"/>
                      <a:pt x="71360" y="37163"/>
                      <a:pt x="71820" y="37163"/>
                    </a:cubicBezTo>
                    <a:cubicBezTo>
                      <a:pt x="72283" y="37163"/>
                      <a:pt x="72657" y="36788"/>
                      <a:pt x="72657" y="36328"/>
                    </a:cubicBezTo>
                    <a:cubicBezTo>
                      <a:pt x="72657" y="16297"/>
                      <a:pt x="56360" y="0"/>
                      <a:pt x="363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SVN-Avo" panose="02040603050506020204"/>
                </a:endParaRPr>
              </a:p>
            </p:txBody>
          </p:sp>
          <p:sp>
            <p:nvSpPr>
              <p:cNvPr id="30" name="Google Shape;1114;p38">
                <a:extLst>
                  <a:ext uri="{FF2B5EF4-FFF2-40B4-BE49-F238E27FC236}">
                    <a16:creationId xmlns:a16="http://schemas.microsoft.com/office/drawing/2014/main" id="{E32E5F1C-E468-4127-BAAF-190746532EBA}"/>
                  </a:ext>
                </a:extLst>
              </p:cNvPr>
              <p:cNvSpPr/>
              <p:nvPr/>
            </p:nvSpPr>
            <p:spPr>
              <a:xfrm>
                <a:off x="2596168" y="2503414"/>
                <a:ext cx="128801" cy="228388"/>
              </a:xfrm>
              <a:custGeom>
                <a:avLst/>
                <a:gdLst/>
                <a:ahLst/>
                <a:cxnLst/>
                <a:rect l="l" t="t" r="r" b="b"/>
                <a:pathLst>
                  <a:path w="8822" h="15643" extrusionOk="0">
                    <a:moveTo>
                      <a:pt x="919" y="1"/>
                    </a:moveTo>
                    <a:cubicBezTo>
                      <a:pt x="705" y="1"/>
                      <a:pt x="491" y="82"/>
                      <a:pt x="328" y="246"/>
                    </a:cubicBezTo>
                    <a:cubicBezTo>
                      <a:pt x="1" y="572"/>
                      <a:pt x="1" y="1101"/>
                      <a:pt x="328" y="1427"/>
                    </a:cubicBezTo>
                    <a:lnTo>
                      <a:pt x="6723" y="7822"/>
                    </a:lnTo>
                    <a:lnTo>
                      <a:pt x="328" y="14217"/>
                    </a:lnTo>
                    <a:cubicBezTo>
                      <a:pt x="89" y="14456"/>
                      <a:pt x="17" y="14816"/>
                      <a:pt x="146" y="15128"/>
                    </a:cubicBezTo>
                    <a:cubicBezTo>
                      <a:pt x="276" y="15440"/>
                      <a:pt x="581" y="15643"/>
                      <a:pt x="919" y="15643"/>
                    </a:cubicBezTo>
                    <a:cubicBezTo>
                      <a:pt x="1140" y="15643"/>
                      <a:pt x="1353" y="15555"/>
                      <a:pt x="1510" y="15398"/>
                    </a:cubicBezTo>
                    <a:lnTo>
                      <a:pt x="8495" y="8413"/>
                    </a:lnTo>
                    <a:cubicBezTo>
                      <a:pt x="8821" y="8087"/>
                      <a:pt x="8821" y="7557"/>
                      <a:pt x="8495" y="7232"/>
                    </a:cubicBezTo>
                    <a:lnTo>
                      <a:pt x="1510" y="246"/>
                    </a:lnTo>
                    <a:cubicBezTo>
                      <a:pt x="1347" y="82"/>
                      <a:pt x="1133" y="1"/>
                      <a:pt x="91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SVN-Avo" panose="02040603050506020204"/>
                </a:endParaRPr>
              </a:p>
            </p:txBody>
          </p:sp>
        </p:grpSp>
        <p:sp>
          <p:nvSpPr>
            <p:cNvPr id="23" name="Google Shape;1115;p38">
              <a:extLst>
                <a:ext uri="{FF2B5EF4-FFF2-40B4-BE49-F238E27FC236}">
                  <a16:creationId xmlns:a16="http://schemas.microsoft.com/office/drawing/2014/main" id="{19EA4C37-47CC-4B19-898D-E16881B12207}"/>
                </a:ext>
              </a:extLst>
            </p:cNvPr>
            <p:cNvSpPr txBox="1"/>
            <p:nvPr/>
          </p:nvSpPr>
          <p:spPr>
            <a:xfrm>
              <a:off x="1224674" y="2925499"/>
              <a:ext cx="1352645" cy="63699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rgbClr val="434343"/>
                  </a:solidFill>
                  <a:latin typeface="SVN-Avo" panose="02040603050506020204"/>
                  <a:ea typeface="Fira Sans Extra Condensed Medium"/>
                  <a:cs typeface="Fira Sans Extra Condensed Medium"/>
                  <a:sym typeface="Fira Sans Extra Condensed Medium"/>
                </a:rPr>
                <a:t>Khảo sát, lập kế hoạch</a:t>
              </a:r>
              <a:endParaRPr>
                <a:solidFill>
                  <a:srgbClr val="434343"/>
                </a:solidFill>
                <a:latin typeface="SVN-Avo" panose="02040603050506020204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grpSp>
          <p:nvGrpSpPr>
            <p:cNvPr id="25" name="Google Shape;1117;p38">
              <a:extLst>
                <a:ext uri="{FF2B5EF4-FFF2-40B4-BE49-F238E27FC236}">
                  <a16:creationId xmlns:a16="http://schemas.microsoft.com/office/drawing/2014/main" id="{CC2DF3F6-D24F-44F0-B69E-C79605CAECE8}"/>
                </a:ext>
              </a:extLst>
            </p:cNvPr>
            <p:cNvGrpSpPr/>
            <p:nvPr/>
          </p:nvGrpSpPr>
          <p:grpSpPr>
            <a:xfrm>
              <a:off x="1731261" y="1963073"/>
              <a:ext cx="372749" cy="370909"/>
              <a:chOff x="-42994575" y="3950300"/>
              <a:chExt cx="319025" cy="317450"/>
            </a:xfrm>
          </p:grpSpPr>
          <p:sp>
            <p:nvSpPr>
              <p:cNvPr id="26" name="Google Shape;1118;p38">
                <a:extLst>
                  <a:ext uri="{FF2B5EF4-FFF2-40B4-BE49-F238E27FC236}">
                    <a16:creationId xmlns:a16="http://schemas.microsoft.com/office/drawing/2014/main" id="{FCCA535E-1CCC-43D7-93FA-766D2F959425}"/>
                  </a:ext>
                </a:extLst>
              </p:cNvPr>
              <p:cNvSpPr/>
              <p:nvPr/>
            </p:nvSpPr>
            <p:spPr>
              <a:xfrm>
                <a:off x="-42930775" y="4225200"/>
                <a:ext cx="191425" cy="42550"/>
              </a:xfrm>
              <a:custGeom>
                <a:avLst/>
                <a:gdLst/>
                <a:ahLst/>
                <a:cxnLst/>
                <a:rect l="l" t="t" r="r" b="b"/>
                <a:pathLst>
                  <a:path w="7657" h="1702" extrusionOk="0">
                    <a:moveTo>
                      <a:pt x="442" y="0"/>
                    </a:moveTo>
                    <a:cubicBezTo>
                      <a:pt x="190" y="0"/>
                      <a:pt x="1" y="221"/>
                      <a:pt x="1" y="441"/>
                    </a:cubicBezTo>
                    <a:lnTo>
                      <a:pt x="1" y="1292"/>
                    </a:lnTo>
                    <a:cubicBezTo>
                      <a:pt x="1" y="1512"/>
                      <a:pt x="190" y="1701"/>
                      <a:pt x="442" y="1701"/>
                    </a:cubicBezTo>
                    <a:lnTo>
                      <a:pt x="7215" y="1701"/>
                    </a:lnTo>
                    <a:cubicBezTo>
                      <a:pt x="7499" y="1701"/>
                      <a:pt x="7656" y="1512"/>
                      <a:pt x="7656" y="1292"/>
                    </a:cubicBezTo>
                    <a:lnTo>
                      <a:pt x="7656" y="441"/>
                    </a:lnTo>
                    <a:cubicBezTo>
                      <a:pt x="7656" y="221"/>
                      <a:pt x="7436" y="0"/>
                      <a:pt x="721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SVN-Avo" panose="02040603050506020204"/>
                </a:endParaRPr>
              </a:p>
            </p:txBody>
          </p:sp>
          <p:sp>
            <p:nvSpPr>
              <p:cNvPr id="27" name="Google Shape;1119;p38">
                <a:extLst>
                  <a:ext uri="{FF2B5EF4-FFF2-40B4-BE49-F238E27FC236}">
                    <a16:creationId xmlns:a16="http://schemas.microsoft.com/office/drawing/2014/main" id="{55B50EA6-F9E1-476B-9C48-E97D475DC761}"/>
                  </a:ext>
                </a:extLst>
              </p:cNvPr>
              <p:cNvSpPr/>
              <p:nvPr/>
            </p:nvSpPr>
            <p:spPr>
              <a:xfrm>
                <a:off x="-42908725" y="4163750"/>
                <a:ext cx="148900" cy="42550"/>
              </a:xfrm>
              <a:custGeom>
                <a:avLst/>
                <a:gdLst/>
                <a:ahLst/>
                <a:cxnLst/>
                <a:rect l="l" t="t" r="r" b="b"/>
                <a:pathLst>
                  <a:path w="5956" h="1702" extrusionOk="0">
                    <a:moveTo>
                      <a:pt x="442" y="1"/>
                    </a:moveTo>
                    <a:cubicBezTo>
                      <a:pt x="190" y="1"/>
                      <a:pt x="1" y="190"/>
                      <a:pt x="1" y="410"/>
                    </a:cubicBezTo>
                    <a:lnTo>
                      <a:pt x="1" y="1261"/>
                    </a:lnTo>
                    <a:cubicBezTo>
                      <a:pt x="1" y="1481"/>
                      <a:pt x="190" y="1702"/>
                      <a:pt x="442" y="1702"/>
                    </a:cubicBezTo>
                    <a:lnTo>
                      <a:pt x="5514" y="1702"/>
                    </a:lnTo>
                    <a:cubicBezTo>
                      <a:pt x="5735" y="1702"/>
                      <a:pt x="5955" y="1481"/>
                      <a:pt x="5955" y="1261"/>
                    </a:cubicBezTo>
                    <a:lnTo>
                      <a:pt x="5955" y="410"/>
                    </a:lnTo>
                    <a:cubicBezTo>
                      <a:pt x="5955" y="190"/>
                      <a:pt x="5735" y="1"/>
                      <a:pt x="551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SVN-Avo" panose="02040603050506020204"/>
                </a:endParaRPr>
              </a:p>
            </p:txBody>
          </p:sp>
          <p:sp>
            <p:nvSpPr>
              <p:cNvPr id="28" name="Google Shape;1120;p38">
                <a:extLst>
                  <a:ext uri="{FF2B5EF4-FFF2-40B4-BE49-F238E27FC236}">
                    <a16:creationId xmlns:a16="http://schemas.microsoft.com/office/drawing/2014/main" id="{04B4BA9D-3CFD-409D-A72A-77AF55C4E57E}"/>
                  </a:ext>
                </a:extLst>
              </p:cNvPr>
              <p:cNvSpPr/>
              <p:nvPr/>
            </p:nvSpPr>
            <p:spPr>
              <a:xfrm>
                <a:off x="-42994575" y="3950300"/>
                <a:ext cx="319025" cy="211125"/>
              </a:xfrm>
              <a:custGeom>
                <a:avLst/>
                <a:gdLst/>
                <a:ahLst/>
                <a:cxnLst/>
                <a:rect l="l" t="t" r="r" b="b"/>
                <a:pathLst>
                  <a:path w="12761" h="8445" extrusionOk="0">
                    <a:moveTo>
                      <a:pt x="6428" y="852"/>
                    </a:moveTo>
                    <a:cubicBezTo>
                      <a:pt x="6648" y="852"/>
                      <a:pt x="6806" y="1009"/>
                      <a:pt x="6869" y="1261"/>
                    </a:cubicBezTo>
                    <a:lnTo>
                      <a:pt x="6869" y="1324"/>
                    </a:lnTo>
                    <a:cubicBezTo>
                      <a:pt x="6806" y="1513"/>
                      <a:pt x="6648" y="1702"/>
                      <a:pt x="6428" y="1702"/>
                    </a:cubicBezTo>
                    <a:cubicBezTo>
                      <a:pt x="6176" y="1702"/>
                      <a:pt x="6018" y="1576"/>
                      <a:pt x="5987" y="1324"/>
                    </a:cubicBezTo>
                    <a:lnTo>
                      <a:pt x="5987" y="1261"/>
                    </a:lnTo>
                    <a:cubicBezTo>
                      <a:pt x="6018" y="1041"/>
                      <a:pt x="6176" y="852"/>
                      <a:pt x="6428" y="852"/>
                    </a:cubicBezTo>
                    <a:close/>
                    <a:moveTo>
                      <a:pt x="2112" y="2742"/>
                    </a:moveTo>
                    <a:lnTo>
                      <a:pt x="3340" y="6396"/>
                    </a:lnTo>
                    <a:lnTo>
                      <a:pt x="914" y="6396"/>
                    </a:lnTo>
                    <a:lnTo>
                      <a:pt x="2112" y="2742"/>
                    </a:lnTo>
                    <a:close/>
                    <a:moveTo>
                      <a:pt x="10681" y="2742"/>
                    </a:moveTo>
                    <a:lnTo>
                      <a:pt x="11878" y="6396"/>
                    </a:lnTo>
                    <a:lnTo>
                      <a:pt x="9452" y="6396"/>
                    </a:lnTo>
                    <a:lnTo>
                      <a:pt x="10681" y="2742"/>
                    </a:lnTo>
                    <a:close/>
                    <a:moveTo>
                      <a:pt x="6333" y="1"/>
                    </a:moveTo>
                    <a:cubicBezTo>
                      <a:pt x="5798" y="1"/>
                      <a:pt x="5325" y="347"/>
                      <a:pt x="5168" y="852"/>
                    </a:cubicBezTo>
                    <a:lnTo>
                      <a:pt x="1292" y="852"/>
                    </a:lnTo>
                    <a:cubicBezTo>
                      <a:pt x="1103" y="852"/>
                      <a:pt x="914" y="1009"/>
                      <a:pt x="883" y="1198"/>
                    </a:cubicBezTo>
                    <a:cubicBezTo>
                      <a:pt x="820" y="1482"/>
                      <a:pt x="1040" y="1702"/>
                      <a:pt x="1292" y="1702"/>
                    </a:cubicBezTo>
                    <a:lnTo>
                      <a:pt x="1576" y="1702"/>
                    </a:lnTo>
                    <a:cubicBezTo>
                      <a:pt x="1" y="6491"/>
                      <a:pt x="32" y="6333"/>
                      <a:pt x="32" y="6459"/>
                    </a:cubicBezTo>
                    <a:cubicBezTo>
                      <a:pt x="64" y="7562"/>
                      <a:pt x="1009" y="8444"/>
                      <a:pt x="2112" y="8444"/>
                    </a:cubicBezTo>
                    <a:cubicBezTo>
                      <a:pt x="3277" y="8444"/>
                      <a:pt x="4159" y="7562"/>
                      <a:pt x="4159" y="6459"/>
                    </a:cubicBezTo>
                    <a:cubicBezTo>
                      <a:pt x="4159" y="6333"/>
                      <a:pt x="4222" y="6491"/>
                      <a:pt x="2647" y="1702"/>
                    </a:cubicBezTo>
                    <a:lnTo>
                      <a:pt x="5105" y="1702"/>
                    </a:lnTo>
                    <a:lnTo>
                      <a:pt x="5105" y="7342"/>
                    </a:lnTo>
                    <a:cubicBezTo>
                      <a:pt x="5105" y="7594"/>
                      <a:pt x="5325" y="7783"/>
                      <a:pt x="5546" y="7783"/>
                    </a:cubicBezTo>
                    <a:lnTo>
                      <a:pt x="7247" y="7783"/>
                    </a:lnTo>
                    <a:cubicBezTo>
                      <a:pt x="7499" y="7783"/>
                      <a:pt x="7688" y="7594"/>
                      <a:pt x="7688" y="7342"/>
                    </a:cubicBezTo>
                    <a:lnTo>
                      <a:pt x="7688" y="1702"/>
                    </a:lnTo>
                    <a:lnTo>
                      <a:pt x="10177" y="1702"/>
                    </a:lnTo>
                    <a:cubicBezTo>
                      <a:pt x="8602" y="6491"/>
                      <a:pt x="8633" y="6333"/>
                      <a:pt x="8633" y="6459"/>
                    </a:cubicBezTo>
                    <a:cubicBezTo>
                      <a:pt x="8665" y="7562"/>
                      <a:pt x="9578" y="8444"/>
                      <a:pt x="10681" y="8444"/>
                    </a:cubicBezTo>
                    <a:cubicBezTo>
                      <a:pt x="11815" y="8444"/>
                      <a:pt x="12729" y="7562"/>
                      <a:pt x="12729" y="6459"/>
                    </a:cubicBezTo>
                    <a:cubicBezTo>
                      <a:pt x="12729" y="6333"/>
                      <a:pt x="12760" y="6491"/>
                      <a:pt x="11185" y="1702"/>
                    </a:cubicBezTo>
                    <a:lnTo>
                      <a:pt x="11437" y="1702"/>
                    </a:lnTo>
                    <a:cubicBezTo>
                      <a:pt x="11626" y="1702"/>
                      <a:pt x="11815" y="1576"/>
                      <a:pt x="11847" y="1356"/>
                    </a:cubicBezTo>
                    <a:cubicBezTo>
                      <a:pt x="11910" y="1104"/>
                      <a:pt x="11689" y="852"/>
                      <a:pt x="11437" y="852"/>
                    </a:cubicBezTo>
                    <a:lnTo>
                      <a:pt x="7530" y="852"/>
                    </a:lnTo>
                    <a:cubicBezTo>
                      <a:pt x="7373" y="347"/>
                      <a:pt x="6900" y="1"/>
                      <a:pt x="633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SVN-Avo" panose="02040603050506020204"/>
                </a:endParaRPr>
              </a:p>
            </p:txBody>
          </p:sp>
        </p:grpSp>
      </p:grpSp>
      <p:grpSp>
        <p:nvGrpSpPr>
          <p:cNvPr id="33" name="Google Shape;1121;p38">
            <a:extLst>
              <a:ext uri="{FF2B5EF4-FFF2-40B4-BE49-F238E27FC236}">
                <a16:creationId xmlns:a16="http://schemas.microsoft.com/office/drawing/2014/main" id="{EA6A4D6C-7FB7-4763-A1EF-7E640D80ACA5}"/>
              </a:ext>
            </a:extLst>
          </p:cNvPr>
          <p:cNvGrpSpPr/>
          <p:nvPr/>
        </p:nvGrpSpPr>
        <p:grpSpPr>
          <a:xfrm>
            <a:off x="4569735" y="1877088"/>
            <a:ext cx="1546782" cy="3058846"/>
            <a:chOff x="4672087" y="1392018"/>
            <a:chExt cx="1546782" cy="3058846"/>
          </a:xfrm>
        </p:grpSpPr>
        <p:sp>
          <p:nvSpPr>
            <p:cNvPr id="34" name="Google Shape;1122;p38">
              <a:extLst>
                <a:ext uri="{FF2B5EF4-FFF2-40B4-BE49-F238E27FC236}">
                  <a16:creationId xmlns:a16="http://schemas.microsoft.com/office/drawing/2014/main" id="{3D25D1F5-208C-4CFD-9806-730E4B72AF19}"/>
                </a:ext>
              </a:extLst>
            </p:cNvPr>
            <p:cNvSpPr/>
            <p:nvPr/>
          </p:nvSpPr>
          <p:spPr>
            <a:xfrm>
              <a:off x="4774316" y="1494247"/>
              <a:ext cx="1229466" cy="2854373"/>
            </a:xfrm>
            <a:custGeom>
              <a:avLst/>
              <a:gdLst/>
              <a:ahLst/>
              <a:cxnLst/>
              <a:rect l="l" t="t" r="r" b="b"/>
              <a:pathLst>
                <a:path w="84210" h="195505" extrusionOk="0">
                  <a:moveTo>
                    <a:pt x="42105" y="1"/>
                  </a:moveTo>
                  <a:cubicBezTo>
                    <a:pt x="18889" y="1"/>
                    <a:pt x="1" y="18888"/>
                    <a:pt x="1" y="42104"/>
                  </a:cubicBezTo>
                  <a:lnTo>
                    <a:pt x="1" y="153401"/>
                  </a:lnTo>
                  <a:cubicBezTo>
                    <a:pt x="1" y="176617"/>
                    <a:pt x="18889" y="195505"/>
                    <a:pt x="42105" y="195505"/>
                  </a:cubicBezTo>
                  <a:cubicBezTo>
                    <a:pt x="65321" y="195505"/>
                    <a:pt x="84209" y="176618"/>
                    <a:pt x="84209" y="153401"/>
                  </a:cubicBezTo>
                  <a:lnTo>
                    <a:pt x="84209" y="42104"/>
                  </a:lnTo>
                  <a:cubicBezTo>
                    <a:pt x="84209" y="18888"/>
                    <a:pt x="65321" y="1"/>
                    <a:pt x="42105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VN-Avo" panose="02040603050506020204"/>
              </a:endParaRPr>
            </a:p>
          </p:txBody>
        </p:sp>
        <p:grpSp>
          <p:nvGrpSpPr>
            <p:cNvPr id="35" name="Google Shape;1123;p38">
              <a:extLst>
                <a:ext uri="{FF2B5EF4-FFF2-40B4-BE49-F238E27FC236}">
                  <a16:creationId xmlns:a16="http://schemas.microsoft.com/office/drawing/2014/main" id="{1B1A213E-92B3-4C99-AD83-489460746228}"/>
                </a:ext>
              </a:extLst>
            </p:cNvPr>
            <p:cNvGrpSpPr/>
            <p:nvPr/>
          </p:nvGrpSpPr>
          <p:grpSpPr>
            <a:xfrm>
              <a:off x="4672087" y="1392018"/>
              <a:ext cx="1478878" cy="3058846"/>
              <a:chOff x="4672087" y="1392018"/>
              <a:chExt cx="1478878" cy="3058846"/>
            </a:xfrm>
          </p:grpSpPr>
          <p:sp>
            <p:nvSpPr>
              <p:cNvPr id="46" name="Google Shape;1124;p38">
                <a:extLst>
                  <a:ext uri="{FF2B5EF4-FFF2-40B4-BE49-F238E27FC236}">
                    <a16:creationId xmlns:a16="http://schemas.microsoft.com/office/drawing/2014/main" id="{97087782-EAD4-486E-B452-53B29947061B}"/>
                  </a:ext>
                </a:extLst>
              </p:cNvPr>
              <p:cNvSpPr/>
              <p:nvPr/>
            </p:nvSpPr>
            <p:spPr>
              <a:xfrm>
                <a:off x="4672087" y="1392018"/>
                <a:ext cx="1433924" cy="3058846"/>
              </a:xfrm>
              <a:custGeom>
                <a:avLst/>
                <a:gdLst/>
                <a:ahLst/>
                <a:cxnLst/>
                <a:rect l="l" t="t" r="r" b="b"/>
                <a:pathLst>
                  <a:path w="98214" h="209510" extrusionOk="0">
                    <a:moveTo>
                      <a:pt x="49107" y="0"/>
                    </a:moveTo>
                    <a:cubicBezTo>
                      <a:pt x="22030" y="0"/>
                      <a:pt x="0" y="22029"/>
                      <a:pt x="0" y="49106"/>
                    </a:cubicBezTo>
                    <a:lnTo>
                      <a:pt x="0" y="160403"/>
                    </a:lnTo>
                    <a:cubicBezTo>
                      <a:pt x="0" y="187480"/>
                      <a:pt x="22030" y="209509"/>
                      <a:pt x="49107" y="209509"/>
                    </a:cubicBezTo>
                    <a:cubicBezTo>
                      <a:pt x="76185" y="209509"/>
                      <a:pt x="98214" y="187480"/>
                      <a:pt x="98214" y="160403"/>
                    </a:cubicBezTo>
                    <a:lnTo>
                      <a:pt x="98214" y="105856"/>
                    </a:lnTo>
                    <a:cubicBezTo>
                      <a:pt x="98214" y="105394"/>
                      <a:pt x="97840" y="105020"/>
                      <a:pt x="97378" y="105020"/>
                    </a:cubicBezTo>
                    <a:cubicBezTo>
                      <a:pt x="96917" y="105020"/>
                      <a:pt x="96543" y="105394"/>
                      <a:pt x="96543" y="105856"/>
                    </a:cubicBezTo>
                    <a:lnTo>
                      <a:pt x="96543" y="160403"/>
                    </a:lnTo>
                    <a:cubicBezTo>
                      <a:pt x="96543" y="186559"/>
                      <a:pt x="75263" y="207838"/>
                      <a:pt x="49107" y="207838"/>
                    </a:cubicBezTo>
                    <a:cubicBezTo>
                      <a:pt x="22951" y="207838"/>
                      <a:pt x="1671" y="186560"/>
                      <a:pt x="1671" y="160403"/>
                    </a:cubicBezTo>
                    <a:lnTo>
                      <a:pt x="1671" y="49106"/>
                    </a:lnTo>
                    <a:cubicBezTo>
                      <a:pt x="1671" y="22951"/>
                      <a:pt x="22952" y="1671"/>
                      <a:pt x="49107" y="1671"/>
                    </a:cubicBezTo>
                    <a:cubicBezTo>
                      <a:pt x="75263" y="1671"/>
                      <a:pt x="96543" y="22951"/>
                      <a:pt x="96543" y="49106"/>
                    </a:cubicBezTo>
                    <a:cubicBezTo>
                      <a:pt x="96543" y="49567"/>
                      <a:pt x="96917" y="49942"/>
                      <a:pt x="97378" y="49942"/>
                    </a:cubicBezTo>
                    <a:cubicBezTo>
                      <a:pt x="97840" y="49942"/>
                      <a:pt x="98214" y="49567"/>
                      <a:pt x="98214" y="49106"/>
                    </a:cubicBezTo>
                    <a:cubicBezTo>
                      <a:pt x="98214" y="22029"/>
                      <a:pt x="76185" y="0"/>
                      <a:pt x="4910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SVN-Avo" panose="02040603050506020204"/>
                </a:endParaRPr>
              </a:p>
            </p:txBody>
          </p:sp>
          <p:sp>
            <p:nvSpPr>
              <p:cNvPr id="47" name="Google Shape;1125;p38">
                <a:extLst>
                  <a:ext uri="{FF2B5EF4-FFF2-40B4-BE49-F238E27FC236}">
                    <a16:creationId xmlns:a16="http://schemas.microsoft.com/office/drawing/2014/main" id="{5C28BA37-2546-4F73-9501-53A99B546080}"/>
                  </a:ext>
                </a:extLst>
              </p:cNvPr>
              <p:cNvSpPr/>
              <p:nvPr/>
            </p:nvSpPr>
            <p:spPr>
              <a:xfrm>
                <a:off x="6041698" y="2068378"/>
                <a:ext cx="109266" cy="109281"/>
              </a:xfrm>
              <a:custGeom>
                <a:avLst/>
                <a:gdLst/>
                <a:ahLst/>
                <a:cxnLst/>
                <a:rect l="l" t="t" r="r" b="b"/>
                <a:pathLst>
                  <a:path w="7484" h="7485" extrusionOk="0">
                    <a:moveTo>
                      <a:pt x="3742" y="0"/>
                    </a:moveTo>
                    <a:cubicBezTo>
                      <a:pt x="1675" y="0"/>
                      <a:pt x="1" y="1676"/>
                      <a:pt x="1" y="3742"/>
                    </a:cubicBezTo>
                    <a:cubicBezTo>
                      <a:pt x="1" y="5809"/>
                      <a:pt x="1677" y="7484"/>
                      <a:pt x="3742" y="7484"/>
                    </a:cubicBezTo>
                    <a:cubicBezTo>
                      <a:pt x="5808" y="7484"/>
                      <a:pt x="7484" y="5809"/>
                      <a:pt x="7484" y="3742"/>
                    </a:cubicBezTo>
                    <a:cubicBezTo>
                      <a:pt x="7484" y="1676"/>
                      <a:pt x="5809" y="0"/>
                      <a:pt x="374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SVN-Avo" panose="02040603050506020204"/>
                </a:endParaRPr>
              </a:p>
            </p:txBody>
          </p:sp>
        </p:grpSp>
        <p:grpSp>
          <p:nvGrpSpPr>
            <p:cNvPr id="36" name="Google Shape;1126;p38">
              <a:extLst>
                <a:ext uri="{FF2B5EF4-FFF2-40B4-BE49-F238E27FC236}">
                  <a16:creationId xmlns:a16="http://schemas.microsoft.com/office/drawing/2014/main" id="{4CEC412B-92C9-4ECB-B797-76443A0385CA}"/>
                </a:ext>
              </a:extLst>
            </p:cNvPr>
            <p:cNvGrpSpPr/>
            <p:nvPr/>
          </p:nvGrpSpPr>
          <p:grpSpPr>
            <a:xfrm>
              <a:off x="4858645" y="1565247"/>
              <a:ext cx="1360224" cy="1166555"/>
              <a:chOff x="4858645" y="1565247"/>
              <a:chExt cx="1360224" cy="1166555"/>
            </a:xfrm>
          </p:grpSpPr>
          <p:sp>
            <p:nvSpPr>
              <p:cNvPr id="44" name="Google Shape;1127;p38">
                <a:extLst>
                  <a:ext uri="{FF2B5EF4-FFF2-40B4-BE49-F238E27FC236}">
                    <a16:creationId xmlns:a16="http://schemas.microsoft.com/office/drawing/2014/main" id="{4478B6B9-6BE6-4AAE-AD20-2D9B2A599203}"/>
                  </a:ext>
                </a:extLst>
              </p:cNvPr>
              <p:cNvSpPr/>
              <p:nvPr/>
            </p:nvSpPr>
            <p:spPr>
              <a:xfrm>
                <a:off x="4858645" y="1565247"/>
                <a:ext cx="1352646" cy="1060778"/>
              </a:xfrm>
              <a:custGeom>
                <a:avLst/>
                <a:gdLst/>
                <a:ahLst/>
                <a:cxnLst/>
                <a:rect l="l" t="t" r="r" b="b"/>
                <a:pathLst>
                  <a:path w="92647" h="72656" extrusionOk="0">
                    <a:moveTo>
                      <a:pt x="36329" y="0"/>
                    </a:moveTo>
                    <a:cubicBezTo>
                      <a:pt x="16297" y="0"/>
                      <a:pt x="0" y="16296"/>
                      <a:pt x="0" y="36328"/>
                    </a:cubicBezTo>
                    <a:cubicBezTo>
                      <a:pt x="0" y="56360"/>
                      <a:pt x="16299" y="72656"/>
                      <a:pt x="36329" y="72656"/>
                    </a:cubicBezTo>
                    <a:lnTo>
                      <a:pt x="91812" y="72656"/>
                    </a:lnTo>
                    <a:cubicBezTo>
                      <a:pt x="92273" y="72656"/>
                      <a:pt x="92647" y="72282"/>
                      <a:pt x="92647" y="71820"/>
                    </a:cubicBezTo>
                    <a:cubicBezTo>
                      <a:pt x="92647" y="71359"/>
                      <a:pt x="92273" y="70985"/>
                      <a:pt x="91812" y="70985"/>
                    </a:cubicBezTo>
                    <a:lnTo>
                      <a:pt x="36329" y="70985"/>
                    </a:lnTo>
                    <a:cubicBezTo>
                      <a:pt x="17219" y="70985"/>
                      <a:pt x="1672" y="55438"/>
                      <a:pt x="1672" y="36328"/>
                    </a:cubicBezTo>
                    <a:cubicBezTo>
                      <a:pt x="1672" y="17217"/>
                      <a:pt x="17219" y="1672"/>
                      <a:pt x="36328" y="1672"/>
                    </a:cubicBezTo>
                    <a:cubicBezTo>
                      <a:pt x="55439" y="1672"/>
                      <a:pt x="70985" y="17217"/>
                      <a:pt x="70985" y="36328"/>
                    </a:cubicBezTo>
                    <a:cubicBezTo>
                      <a:pt x="70985" y="36788"/>
                      <a:pt x="71360" y="37163"/>
                      <a:pt x="71820" y="37163"/>
                    </a:cubicBezTo>
                    <a:cubicBezTo>
                      <a:pt x="72283" y="37163"/>
                      <a:pt x="72657" y="36788"/>
                      <a:pt x="72657" y="36328"/>
                    </a:cubicBezTo>
                    <a:cubicBezTo>
                      <a:pt x="72657" y="16297"/>
                      <a:pt x="56360" y="0"/>
                      <a:pt x="3632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SVN-Avo" panose="02040603050506020204"/>
                </a:endParaRPr>
              </a:p>
            </p:txBody>
          </p:sp>
          <p:sp>
            <p:nvSpPr>
              <p:cNvPr id="45" name="Google Shape;1128;p38">
                <a:extLst>
                  <a:ext uri="{FF2B5EF4-FFF2-40B4-BE49-F238E27FC236}">
                    <a16:creationId xmlns:a16="http://schemas.microsoft.com/office/drawing/2014/main" id="{2DF2D4E3-DF14-44D7-A1FB-4217ED1A6543}"/>
                  </a:ext>
                </a:extLst>
              </p:cNvPr>
              <p:cNvSpPr/>
              <p:nvPr/>
            </p:nvSpPr>
            <p:spPr>
              <a:xfrm>
                <a:off x="6090068" y="2503414"/>
                <a:ext cx="128801" cy="228388"/>
              </a:xfrm>
              <a:custGeom>
                <a:avLst/>
                <a:gdLst/>
                <a:ahLst/>
                <a:cxnLst/>
                <a:rect l="l" t="t" r="r" b="b"/>
                <a:pathLst>
                  <a:path w="8822" h="15643" extrusionOk="0">
                    <a:moveTo>
                      <a:pt x="919" y="1"/>
                    </a:moveTo>
                    <a:cubicBezTo>
                      <a:pt x="705" y="1"/>
                      <a:pt x="491" y="82"/>
                      <a:pt x="328" y="246"/>
                    </a:cubicBezTo>
                    <a:cubicBezTo>
                      <a:pt x="1" y="572"/>
                      <a:pt x="1" y="1101"/>
                      <a:pt x="328" y="1427"/>
                    </a:cubicBezTo>
                    <a:lnTo>
                      <a:pt x="6723" y="7822"/>
                    </a:lnTo>
                    <a:lnTo>
                      <a:pt x="328" y="14217"/>
                    </a:lnTo>
                    <a:cubicBezTo>
                      <a:pt x="89" y="14456"/>
                      <a:pt x="17" y="14816"/>
                      <a:pt x="146" y="15128"/>
                    </a:cubicBezTo>
                    <a:cubicBezTo>
                      <a:pt x="276" y="15440"/>
                      <a:pt x="581" y="15643"/>
                      <a:pt x="919" y="15643"/>
                    </a:cubicBezTo>
                    <a:cubicBezTo>
                      <a:pt x="1140" y="15643"/>
                      <a:pt x="1353" y="15555"/>
                      <a:pt x="1510" y="15398"/>
                    </a:cubicBezTo>
                    <a:lnTo>
                      <a:pt x="8495" y="8413"/>
                    </a:lnTo>
                    <a:cubicBezTo>
                      <a:pt x="8821" y="8087"/>
                      <a:pt x="8821" y="7557"/>
                      <a:pt x="8495" y="7232"/>
                    </a:cubicBezTo>
                    <a:lnTo>
                      <a:pt x="1510" y="246"/>
                    </a:lnTo>
                    <a:cubicBezTo>
                      <a:pt x="1347" y="82"/>
                      <a:pt x="1133" y="1"/>
                      <a:pt x="91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SVN-Avo" panose="02040603050506020204"/>
                </a:endParaRPr>
              </a:p>
            </p:txBody>
          </p:sp>
        </p:grpSp>
        <p:sp>
          <p:nvSpPr>
            <p:cNvPr id="37" name="Google Shape;1129;p38">
              <a:extLst>
                <a:ext uri="{FF2B5EF4-FFF2-40B4-BE49-F238E27FC236}">
                  <a16:creationId xmlns:a16="http://schemas.microsoft.com/office/drawing/2014/main" id="{D101ED47-7E39-4BC6-BF10-39568BE8FC7A}"/>
                </a:ext>
              </a:extLst>
            </p:cNvPr>
            <p:cNvSpPr txBox="1"/>
            <p:nvPr/>
          </p:nvSpPr>
          <p:spPr>
            <a:xfrm>
              <a:off x="4906049" y="2925500"/>
              <a:ext cx="966000" cy="28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434343"/>
                  </a:solidFill>
                  <a:latin typeface="SVN-Avo" panose="02040603050506020204"/>
                  <a:ea typeface="Fira Sans Extra Condensed Medium"/>
                  <a:cs typeface="Fira Sans Extra Condensed Medium"/>
                  <a:sym typeface="Fira Sans Extra Condensed Medium"/>
                </a:rPr>
                <a:t>Thiết kế</a:t>
              </a:r>
              <a:endParaRPr>
                <a:solidFill>
                  <a:srgbClr val="434343"/>
                </a:solidFill>
                <a:latin typeface="SVN-Avo" panose="02040603050506020204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grpSp>
          <p:nvGrpSpPr>
            <p:cNvPr id="39" name="Google Shape;1131;p38">
              <a:extLst>
                <a:ext uri="{FF2B5EF4-FFF2-40B4-BE49-F238E27FC236}">
                  <a16:creationId xmlns:a16="http://schemas.microsoft.com/office/drawing/2014/main" id="{E6C2B112-9711-47EE-8B77-0CA9F34DB2F2}"/>
                </a:ext>
              </a:extLst>
            </p:cNvPr>
            <p:cNvGrpSpPr/>
            <p:nvPr/>
          </p:nvGrpSpPr>
          <p:grpSpPr>
            <a:xfrm>
              <a:off x="5171303" y="1950208"/>
              <a:ext cx="435507" cy="396640"/>
              <a:chOff x="-40378075" y="3267450"/>
              <a:chExt cx="317425" cy="289075"/>
            </a:xfrm>
          </p:grpSpPr>
          <p:sp>
            <p:nvSpPr>
              <p:cNvPr id="40" name="Google Shape;1132;p38">
                <a:extLst>
                  <a:ext uri="{FF2B5EF4-FFF2-40B4-BE49-F238E27FC236}">
                    <a16:creationId xmlns:a16="http://schemas.microsoft.com/office/drawing/2014/main" id="{FDDE959C-91D9-40FF-9426-660EA65D7CB1}"/>
                  </a:ext>
                </a:extLst>
              </p:cNvPr>
              <p:cNvSpPr/>
              <p:nvPr/>
            </p:nvSpPr>
            <p:spPr>
              <a:xfrm>
                <a:off x="-40218975" y="3308400"/>
                <a:ext cx="158325" cy="248125"/>
              </a:xfrm>
              <a:custGeom>
                <a:avLst/>
                <a:gdLst/>
                <a:ahLst/>
                <a:cxnLst/>
                <a:rect l="l" t="t" r="r" b="b"/>
                <a:pathLst>
                  <a:path w="6333" h="9925" extrusionOk="0">
                    <a:moveTo>
                      <a:pt x="4694" y="1"/>
                    </a:moveTo>
                    <a:lnTo>
                      <a:pt x="4694" y="7877"/>
                    </a:lnTo>
                    <a:cubicBezTo>
                      <a:pt x="4694" y="8097"/>
                      <a:pt x="4474" y="8255"/>
                      <a:pt x="4253" y="8255"/>
                    </a:cubicBezTo>
                    <a:cubicBezTo>
                      <a:pt x="2993" y="8255"/>
                      <a:pt x="1638" y="8696"/>
                      <a:pt x="693" y="9452"/>
                    </a:cubicBezTo>
                    <a:cubicBezTo>
                      <a:pt x="536" y="9546"/>
                      <a:pt x="189" y="9925"/>
                      <a:pt x="0" y="9925"/>
                    </a:cubicBezTo>
                    <a:lnTo>
                      <a:pt x="5073" y="9925"/>
                    </a:lnTo>
                    <a:cubicBezTo>
                      <a:pt x="5734" y="9925"/>
                      <a:pt x="6333" y="9357"/>
                      <a:pt x="6333" y="8696"/>
                    </a:cubicBezTo>
                    <a:lnTo>
                      <a:pt x="6333" y="1229"/>
                    </a:lnTo>
                    <a:cubicBezTo>
                      <a:pt x="6333" y="536"/>
                      <a:pt x="5766" y="1"/>
                      <a:pt x="507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SVN-Avo" panose="02040603050506020204"/>
                </a:endParaRPr>
              </a:p>
            </p:txBody>
          </p:sp>
          <p:sp>
            <p:nvSpPr>
              <p:cNvPr id="41" name="Google Shape;1133;p38">
                <a:extLst>
                  <a:ext uri="{FF2B5EF4-FFF2-40B4-BE49-F238E27FC236}">
                    <a16:creationId xmlns:a16="http://schemas.microsoft.com/office/drawing/2014/main" id="{BB1C1EB4-064B-4F79-8B8E-2F727EE956E3}"/>
                  </a:ext>
                </a:extLst>
              </p:cNvPr>
              <p:cNvSpPr/>
              <p:nvPr/>
            </p:nvSpPr>
            <p:spPr>
              <a:xfrm>
                <a:off x="-40316650" y="3267450"/>
                <a:ext cx="86675" cy="257575"/>
              </a:xfrm>
              <a:custGeom>
                <a:avLst/>
                <a:gdLst/>
                <a:ahLst/>
                <a:cxnLst/>
                <a:rect l="l" t="t" r="r" b="b"/>
                <a:pathLst>
                  <a:path w="3467" h="10303" extrusionOk="0">
                    <a:moveTo>
                      <a:pt x="1" y="0"/>
                    </a:moveTo>
                    <a:lnTo>
                      <a:pt x="1" y="9105"/>
                    </a:lnTo>
                    <a:cubicBezTo>
                      <a:pt x="1166" y="9200"/>
                      <a:pt x="2489" y="9578"/>
                      <a:pt x="3466" y="10302"/>
                    </a:cubicBezTo>
                    <a:lnTo>
                      <a:pt x="3466" y="1197"/>
                    </a:lnTo>
                    <a:cubicBezTo>
                      <a:pt x="2489" y="473"/>
                      <a:pt x="1229" y="95"/>
                      <a:pt x="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SVN-Avo" panose="02040603050506020204"/>
                </a:endParaRPr>
              </a:p>
            </p:txBody>
          </p:sp>
          <p:sp>
            <p:nvSpPr>
              <p:cNvPr id="42" name="Google Shape;1134;p38">
                <a:extLst>
                  <a:ext uri="{FF2B5EF4-FFF2-40B4-BE49-F238E27FC236}">
                    <a16:creationId xmlns:a16="http://schemas.microsoft.com/office/drawing/2014/main" id="{B1EE7878-151C-46DB-940B-5E2F166D4F45}"/>
                  </a:ext>
                </a:extLst>
              </p:cNvPr>
              <p:cNvSpPr/>
              <p:nvPr/>
            </p:nvSpPr>
            <p:spPr>
              <a:xfrm>
                <a:off x="-40209525" y="3267450"/>
                <a:ext cx="86650" cy="257575"/>
              </a:xfrm>
              <a:custGeom>
                <a:avLst/>
                <a:gdLst/>
                <a:ahLst/>
                <a:cxnLst/>
                <a:rect l="l" t="t" r="r" b="b"/>
                <a:pathLst>
                  <a:path w="3466" h="10303" extrusionOk="0">
                    <a:moveTo>
                      <a:pt x="3466" y="0"/>
                    </a:moveTo>
                    <a:cubicBezTo>
                      <a:pt x="2300" y="95"/>
                      <a:pt x="977" y="473"/>
                      <a:pt x="0" y="1197"/>
                    </a:cubicBezTo>
                    <a:lnTo>
                      <a:pt x="0" y="10302"/>
                    </a:lnTo>
                    <a:cubicBezTo>
                      <a:pt x="977" y="9578"/>
                      <a:pt x="2237" y="9200"/>
                      <a:pt x="3466" y="9105"/>
                    </a:cubicBezTo>
                    <a:lnTo>
                      <a:pt x="346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SVN-Avo" panose="02040603050506020204"/>
                </a:endParaRPr>
              </a:p>
            </p:txBody>
          </p:sp>
          <p:sp>
            <p:nvSpPr>
              <p:cNvPr id="43" name="Google Shape;1135;p38">
                <a:extLst>
                  <a:ext uri="{FF2B5EF4-FFF2-40B4-BE49-F238E27FC236}">
                    <a16:creationId xmlns:a16="http://schemas.microsoft.com/office/drawing/2014/main" id="{41919AB2-FC14-4558-9C02-599A6033E551}"/>
                  </a:ext>
                </a:extLst>
              </p:cNvPr>
              <p:cNvSpPr/>
              <p:nvPr/>
            </p:nvSpPr>
            <p:spPr>
              <a:xfrm>
                <a:off x="-40378075" y="3308400"/>
                <a:ext cx="157550" cy="248125"/>
              </a:xfrm>
              <a:custGeom>
                <a:avLst/>
                <a:gdLst/>
                <a:ahLst/>
                <a:cxnLst/>
                <a:rect l="l" t="t" r="r" b="b"/>
                <a:pathLst>
                  <a:path w="6302" h="9925" extrusionOk="0">
                    <a:moveTo>
                      <a:pt x="1229" y="1"/>
                    </a:moveTo>
                    <a:cubicBezTo>
                      <a:pt x="567" y="1"/>
                      <a:pt x="0" y="536"/>
                      <a:pt x="0" y="1198"/>
                    </a:cubicBezTo>
                    <a:lnTo>
                      <a:pt x="0" y="8664"/>
                    </a:lnTo>
                    <a:cubicBezTo>
                      <a:pt x="32" y="9357"/>
                      <a:pt x="567" y="9925"/>
                      <a:pt x="1229" y="9925"/>
                    </a:cubicBezTo>
                    <a:lnTo>
                      <a:pt x="6301" y="9925"/>
                    </a:lnTo>
                    <a:cubicBezTo>
                      <a:pt x="6112" y="9925"/>
                      <a:pt x="5766" y="9609"/>
                      <a:pt x="5608" y="9452"/>
                    </a:cubicBezTo>
                    <a:cubicBezTo>
                      <a:pt x="4631" y="8664"/>
                      <a:pt x="3277" y="8255"/>
                      <a:pt x="2048" y="8255"/>
                    </a:cubicBezTo>
                    <a:cubicBezTo>
                      <a:pt x="1828" y="8255"/>
                      <a:pt x="1638" y="8066"/>
                      <a:pt x="1638" y="7877"/>
                    </a:cubicBezTo>
                    <a:lnTo>
                      <a:pt x="163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SVN-Avo" panose="02040603050506020204"/>
                </a:endParaRPr>
              </a:p>
            </p:txBody>
          </p:sp>
        </p:grpSp>
      </p:grpSp>
      <p:grpSp>
        <p:nvGrpSpPr>
          <p:cNvPr id="48" name="Google Shape;1136;p38">
            <a:extLst>
              <a:ext uri="{FF2B5EF4-FFF2-40B4-BE49-F238E27FC236}">
                <a16:creationId xmlns:a16="http://schemas.microsoft.com/office/drawing/2014/main" id="{0F20D78B-B623-427C-8707-60A8BDA79B1A}"/>
              </a:ext>
            </a:extLst>
          </p:cNvPr>
          <p:cNvGrpSpPr/>
          <p:nvPr/>
        </p:nvGrpSpPr>
        <p:grpSpPr>
          <a:xfrm>
            <a:off x="2822785" y="1877088"/>
            <a:ext cx="1546782" cy="3058846"/>
            <a:chOff x="2925137" y="1392018"/>
            <a:chExt cx="1546782" cy="3058846"/>
          </a:xfrm>
        </p:grpSpPr>
        <p:sp>
          <p:nvSpPr>
            <p:cNvPr id="49" name="Google Shape;1137;p38">
              <a:extLst>
                <a:ext uri="{FF2B5EF4-FFF2-40B4-BE49-F238E27FC236}">
                  <a16:creationId xmlns:a16="http://schemas.microsoft.com/office/drawing/2014/main" id="{261B533D-53AA-4BBF-BB6A-9DE9A929CE4E}"/>
                </a:ext>
              </a:extLst>
            </p:cNvPr>
            <p:cNvSpPr/>
            <p:nvPr/>
          </p:nvSpPr>
          <p:spPr>
            <a:xfrm>
              <a:off x="3027366" y="1494247"/>
              <a:ext cx="1229466" cy="2854373"/>
            </a:xfrm>
            <a:custGeom>
              <a:avLst/>
              <a:gdLst/>
              <a:ahLst/>
              <a:cxnLst/>
              <a:rect l="l" t="t" r="r" b="b"/>
              <a:pathLst>
                <a:path w="84210" h="195505" extrusionOk="0">
                  <a:moveTo>
                    <a:pt x="42105" y="1"/>
                  </a:moveTo>
                  <a:cubicBezTo>
                    <a:pt x="18889" y="1"/>
                    <a:pt x="1" y="18888"/>
                    <a:pt x="1" y="42104"/>
                  </a:cubicBezTo>
                  <a:lnTo>
                    <a:pt x="1" y="153401"/>
                  </a:lnTo>
                  <a:cubicBezTo>
                    <a:pt x="1" y="176617"/>
                    <a:pt x="18889" y="195505"/>
                    <a:pt x="42105" y="195505"/>
                  </a:cubicBezTo>
                  <a:cubicBezTo>
                    <a:pt x="65321" y="195505"/>
                    <a:pt x="84209" y="176618"/>
                    <a:pt x="84209" y="153401"/>
                  </a:cubicBezTo>
                  <a:lnTo>
                    <a:pt x="84209" y="42104"/>
                  </a:lnTo>
                  <a:cubicBezTo>
                    <a:pt x="84209" y="18888"/>
                    <a:pt x="65321" y="1"/>
                    <a:pt x="42105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VN-Avo" panose="02040603050506020204"/>
              </a:endParaRPr>
            </a:p>
          </p:txBody>
        </p:sp>
        <p:grpSp>
          <p:nvGrpSpPr>
            <p:cNvPr id="50" name="Google Shape;1138;p38">
              <a:extLst>
                <a:ext uri="{FF2B5EF4-FFF2-40B4-BE49-F238E27FC236}">
                  <a16:creationId xmlns:a16="http://schemas.microsoft.com/office/drawing/2014/main" id="{BCC8FE6A-B5E8-409F-8800-933F611AAC14}"/>
                </a:ext>
              </a:extLst>
            </p:cNvPr>
            <p:cNvGrpSpPr/>
            <p:nvPr/>
          </p:nvGrpSpPr>
          <p:grpSpPr>
            <a:xfrm>
              <a:off x="2925137" y="1392018"/>
              <a:ext cx="1478878" cy="3058846"/>
              <a:chOff x="2925137" y="1392018"/>
              <a:chExt cx="1478878" cy="3058846"/>
            </a:xfrm>
          </p:grpSpPr>
          <p:sp>
            <p:nvSpPr>
              <p:cNvPr id="64" name="Google Shape;1139;p38">
                <a:extLst>
                  <a:ext uri="{FF2B5EF4-FFF2-40B4-BE49-F238E27FC236}">
                    <a16:creationId xmlns:a16="http://schemas.microsoft.com/office/drawing/2014/main" id="{6DFF8763-9226-49EB-95C6-C76C5BB5771D}"/>
                  </a:ext>
                </a:extLst>
              </p:cNvPr>
              <p:cNvSpPr/>
              <p:nvPr/>
            </p:nvSpPr>
            <p:spPr>
              <a:xfrm>
                <a:off x="2925137" y="1392018"/>
                <a:ext cx="1433924" cy="3058846"/>
              </a:xfrm>
              <a:custGeom>
                <a:avLst/>
                <a:gdLst/>
                <a:ahLst/>
                <a:cxnLst/>
                <a:rect l="l" t="t" r="r" b="b"/>
                <a:pathLst>
                  <a:path w="98214" h="209510" extrusionOk="0">
                    <a:moveTo>
                      <a:pt x="49107" y="0"/>
                    </a:moveTo>
                    <a:cubicBezTo>
                      <a:pt x="22030" y="0"/>
                      <a:pt x="0" y="22029"/>
                      <a:pt x="0" y="49106"/>
                    </a:cubicBezTo>
                    <a:lnTo>
                      <a:pt x="0" y="160403"/>
                    </a:lnTo>
                    <a:cubicBezTo>
                      <a:pt x="0" y="187480"/>
                      <a:pt x="22030" y="209509"/>
                      <a:pt x="49107" y="209509"/>
                    </a:cubicBezTo>
                    <a:cubicBezTo>
                      <a:pt x="76185" y="209509"/>
                      <a:pt x="98214" y="187480"/>
                      <a:pt x="98214" y="160403"/>
                    </a:cubicBezTo>
                    <a:lnTo>
                      <a:pt x="98214" y="105856"/>
                    </a:lnTo>
                    <a:cubicBezTo>
                      <a:pt x="98214" y="105394"/>
                      <a:pt x="97840" y="105020"/>
                      <a:pt x="97378" y="105020"/>
                    </a:cubicBezTo>
                    <a:cubicBezTo>
                      <a:pt x="96917" y="105020"/>
                      <a:pt x="96543" y="105394"/>
                      <a:pt x="96543" y="105856"/>
                    </a:cubicBezTo>
                    <a:lnTo>
                      <a:pt x="96543" y="160403"/>
                    </a:lnTo>
                    <a:cubicBezTo>
                      <a:pt x="96543" y="186559"/>
                      <a:pt x="75263" y="207838"/>
                      <a:pt x="49107" y="207838"/>
                    </a:cubicBezTo>
                    <a:cubicBezTo>
                      <a:pt x="22951" y="207838"/>
                      <a:pt x="1671" y="186560"/>
                      <a:pt x="1671" y="160403"/>
                    </a:cubicBezTo>
                    <a:lnTo>
                      <a:pt x="1671" y="49106"/>
                    </a:lnTo>
                    <a:cubicBezTo>
                      <a:pt x="1671" y="22951"/>
                      <a:pt x="22952" y="1671"/>
                      <a:pt x="49107" y="1671"/>
                    </a:cubicBezTo>
                    <a:cubicBezTo>
                      <a:pt x="75263" y="1671"/>
                      <a:pt x="96543" y="22951"/>
                      <a:pt x="96543" y="49106"/>
                    </a:cubicBezTo>
                    <a:cubicBezTo>
                      <a:pt x="96543" y="49567"/>
                      <a:pt x="96917" y="49942"/>
                      <a:pt x="97378" y="49942"/>
                    </a:cubicBezTo>
                    <a:cubicBezTo>
                      <a:pt x="97840" y="49942"/>
                      <a:pt x="98214" y="49567"/>
                      <a:pt x="98214" y="49106"/>
                    </a:cubicBezTo>
                    <a:cubicBezTo>
                      <a:pt x="98214" y="22029"/>
                      <a:pt x="76185" y="0"/>
                      <a:pt x="4910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SVN-Avo" panose="02040603050506020204"/>
                </a:endParaRPr>
              </a:p>
            </p:txBody>
          </p:sp>
          <p:sp>
            <p:nvSpPr>
              <p:cNvPr id="65" name="Google Shape;1140;p38">
                <a:extLst>
                  <a:ext uri="{FF2B5EF4-FFF2-40B4-BE49-F238E27FC236}">
                    <a16:creationId xmlns:a16="http://schemas.microsoft.com/office/drawing/2014/main" id="{B317D3A4-9A90-46EB-B67E-25DB6219F90B}"/>
                  </a:ext>
                </a:extLst>
              </p:cNvPr>
              <p:cNvSpPr/>
              <p:nvPr/>
            </p:nvSpPr>
            <p:spPr>
              <a:xfrm>
                <a:off x="4294748" y="2068378"/>
                <a:ext cx="109266" cy="109281"/>
              </a:xfrm>
              <a:custGeom>
                <a:avLst/>
                <a:gdLst/>
                <a:ahLst/>
                <a:cxnLst/>
                <a:rect l="l" t="t" r="r" b="b"/>
                <a:pathLst>
                  <a:path w="7484" h="7485" extrusionOk="0">
                    <a:moveTo>
                      <a:pt x="3742" y="0"/>
                    </a:moveTo>
                    <a:cubicBezTo>
                      <a:pt x="1675" y="0"/>
                      <a:pt x="1" y="1676"/>
                      <a:pt x="1" y="3742"/>
                    </a:cubicBezTo>
                    <a:cubicBezTo>
                      <a:pt x="1" y="5809"/>
                      <a:pt x="1677" y="7484"/>
                      <a:pt x="3742" y="7484"/>
                    </a:cubicBezTo>
                    <a:cubicBezTo>
                      <a:pt x="5808" y="7484"/>
                      <a:pt x="7484" y="5809"/>
                      <a:pt x="7484" y="3742"/>
                    </a:cubicBezTo>
                    <a:cubicBezTo>
                      <a:pt x="7484" y="1676"/>
                      <a:pt x="5809" y="0"/>
                      <a:pt x="374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SVN-Avo" panose="02040603050506020204"/>
                </a:endParaRPr>
              </a:p>
            </p:txBody>
          </p:sp>
        </p:grpSp>
        <p:grpSp>
          <p:nvGrpSpPr>
            <p:cNvPr id="51" name="Google Shape;1141;p38">
              <a:extLst>
                <a:ext uri="{FF2B5EF4-FFF2-40B4-BE49-F238E27FC236}">
                  <a16:creationId xmlns:a16="http://schemas.microsoft.com/office/drawing/2014/main" id="{029F65E8-0FBA-4EFB-A788-41D59CCD2188}"/>
                </a:ext>
              </a:extLst>
            </p:cNvPr>
            <p:cNvGrpSpPr/>
            <p:nvPr/>
          </p:nvGrpSpPr>
          <p:grpSpPr>
            <a:xfrm>
              <a:off x="3111695" y="1565247"/>
              <a:ext cx="1360224" cy="1166555"/>
              <a:chOff x="3111695" y="1565247"/>
              <a:chExt cx="1360224" cy="1166555"/>
            </a:xfrm>
          </p:grpSpPr>
          <p:sp>
            <p:nvSpPr>
              <p:cNvPr id="62" name="Google Shape;1142;p38">
                <a:extLst>
                  <a:ext uri="{FF2B5EF4-FFF2-40B4-BE49-F238E27FC236}">
                    <a16:creationId xmlns:a16="http://schemas.microsoft.com/office/drawing/2014/main" id="{30164FB2-03B2-4B35-B188-763ACF81B8AA}"/>
                  </a:ext>
                </a:extLst>
              </p:cNvPr>
              <p:cNvSpPr/>
              <p:nvPr/>
            </p:nvSpPr>
            <p:spPr>
              <a:xfrm>
                <a:off x="3111695" y="1565247"/>
                <a:ext cx="1352646" cy="1060778"/>
              </a:xfrm>
              <a:custGeom>
                <a:avLst/>
                <a:gdLst/>
                <a:ahLst/>
                <a:cxnLst/>
                <a:rect l="l" t="t" r="r" b="b"/>
                <a:pathLst>
                  <a:path w="92647" h="72656" extrusionOk="0">
                    <a:moveTo>
                      <a:pt x="36329" y="0"/>
                    </a:moveTo>
                    <a:cubicBezTo>
                      <a:pt x="16297" y="0"/>
                      <a:pt x="0" y="16296"/>
                      <a:pt x="0" y="36328"/>
                    </a:cubicBezTo>
                    <a:cubicBezTo>
                      <a:pt x="0" y="56360"/>
                      <a:pt x="16299" y="72656"/>
                      <a:pt x="36329" y="72656"/>
                    </a:cubicBezTo>
                    <a:lnTo>
                      <a:pt x="91812" y="72656"/>
                    </a:lnTo>
                    <a:cubicBezTo>
                      <a:pt x="92273" y="72656"/>
                      <a:pt x="92647" y="72282"/>
                      <a:pt x="92647" y="71820"/>
                    </a:cubicBezTo>
                    <a:cubicBezTo>
                      <a:pt x="92647" y="71359"/>
                      <a:pt x="92273" y="70985"/>
                      <a:pt x="91812" y="70985"/>
                    </a:cubicBezTo>
                    <a:lnTo>
                      <a:pt x="36329" y="70985"/>
                    </a:lnTo>
                    <a:cubicBezTo>
                      <a:pt x="17219" y="70985"/>
                      <a:pt x="1672" y="55438"/>
                      <a:pt x="1672" y="36328"/>
                    </a:cubicBezTo>
                    <a:cubicBezTo>
                      <a:pt x="1672" y="17217"/>
                      <a:pt x="17219" y="1672"/>
                      <a:pt x="36328" y="1672"/>
                    </a:cubicBezTo>
                    <a:cubicBezTo>
                      <a:pt x="55439" y="1672"/>
                      <a:pt x="70985" y="17217"/>
                      <a:pt x="70985" y="36328"/>
                    </a:cubicBezTo>
                    <a:cubicBezTo>
                      <a:pt x="70985" y="36788"/>
                      <a:pt x="71360" y="37163"/>
                      <a:pt x="71820" y="37163"/>
                    </a:cubicBezTo>
                    <a:cubicBezTo>
                      <a:pt x="72283" y="37163"/>
                      <a:pt x="72657" y="36788"/>
                      <a:pt x="72657" y="36328"/>
                    </a:cubicBezTo>
                    <a:cubicBezTo>
                      <a:pt x="72657" y="16297"/>
                      <a:pt x="56360" y="0"/>
                      <a:pt x="3632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SVN-Avo" panose="02040603050506020204"/>
                </a:endParaRPr>
              </a:p>
            </p:txBody>
          </p:sp>
          <p:sp>
            <p:nvSpPr>
              <p:cNvPr id="63" name="Google Shape;1143;p38">
                <a:extLst>
                  <a:ext uri="{FF2B5EF4-FFF2-40B4-BE49-F238E27FC236}">
                    <a16:creationId xmlns:a16="http://schemas.microsoft.com/office/drawing/2014/main" id="{BE139F22-DE4A-459C-8648-A6282192D455}"/>
                  </a:ext>
                </a:extLst>
              </p:cNvPr>
              <p:cNvSpPr/>
              <p:nvPr/>
            </p:nvSpPr>
            <p:spPr>
              <a:xfrm>
                <a:off x="4343118" y="2503414"/>
                <a:ext cx="128801" cy="228388"/>
              </a:xfrm>
              <a:custGeom>
                <a:avLst/>
                <a:gdLst/>
                <a:ahLst/>
                <a:cxnLst/>
                <a:rect l="l" t="t" r="r" b="b"/>
                <a:pathLst>
                  <a:path w="8822" h="15643" extrusionOk="0">
                    <a:moveTo>
                      <a:pt x="919" y="1"/>
                    </a:moveTo>
                    <a:cubicBezTo>
                      <a:pt x="705" y="1"/>
                      <a:pt x="491" y="82"/>
                      <a:pt x="328" y="246"/>
                    </a:cubicBezTo>
                    <a:cubicBezTo>
                      <a:pt x="1" y="572"/>
                      <a:pt x="1" y="1101"/>
                      <a:pt x="328" y="1427"/>
                    </a:cubicBezTo>
                    <a:lnTo>
                      <a:pt x="6723" y="7822"/>
                    </a:lnTo>
                    <a:lnTo>
                      <a:pt x="328" y="14217"/>
                    </a:lnTo>
                    <a:cubicBezTo>
                      <a:pt x="89" y="14456"/>
                      <a:pt x="17" y="14816"/>
                      <a:pt x="146" y="15128"/>
                    </a:cubicBezTo>
                    <a:cubicBezTo>
                      <a:pt x="276" y="15440"/>
                      <a:pt x="581" y="15643"/>
                      <a:pt x="919" y="15643"/>
                    </a:cubicBezTo>
                    <a:cubicBezTo>
                      <a:pt x="1140" y="15643"/>
                      <a:pt x="1353" y="15555"/>
                      <a:pt x="1510" y="15398"/>
                    </a:cubicBezTo>
                    <a:lnTo>
                      <a:pt x="8495" y="8413"/>
                    </a:lnTo>
                    <a:cubicBezTo>
                      <a:pt x="8821" y="8087"/>
                      <a:pt x="8821" y="7557"/>
                      <a:pt x="8495" y="7232"/>
                    </a:cubicBezTo>
                    <a:lnTo>
                      <a:pt x="1510" y="246"/>
                    </a:lnTo>
                    <a:cubicBezTo>
                      <a:pt x="1347" y="82"/>
                      <a:pt x="1133" y="1"/>
                      <a:pt x="91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SVN-Avo" panose="02040603050506020204"/>
                </a:endParaRPr>
              </a:p>
            </p:txBody>
          </p:sp>
        </p:grpSp>
        <p:sp>
          <p:nvSpPr>
            <p:cNvPr id="52" name="Google Shape;1144;p38">
              <a:extLst>
                <a:ext uri="{FF2B5EF4-FFF2-40B4-BE49-F238E27FC236}">
                  <a16:creationId xmlns:a16="http://schemas.microsoft.com/office/drawing/2014/main" id="{1ED56E4F-E7E9-4ECB-B34D-5B812955A45C}"/>
                </a:ext>
              </a:extLst>
            </p:cNvPr>
            <p:cNvSpPr txBox="1"/>
            <p:nvPr/>
          </p:nvSpPr>
          <p:spPr>
            <a:xfrm>
              <a:off x="3159099" y="2925500"/>
              <a:ext cx="966000" cy="5359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434343"/>
                  </a:solidFill>
                  <a:latin typeface="SVN-Avo" panose="02040603050506020204"/>
                  <a:ea typeface="Fira Sans Extra Condensed Medium"/>
                  <a:cs typeface="Fira Sans Extra Condensed Medium"/>
                  <a:sym typeface="Fira Sans Extra Condensed Medium"/>
                </a:rPr>
                <a:t>Phân tích</a:t>
              </a:r>
              <a:endParaRPr>
                <a:solidFill>
                  <a:srgbClr val="434343"/>
                </a:solidFill>
                <a:latin typeface="SVN-Avo" panose="02040603050506020204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grpSp>
          <p:nvGrpSpPr>
            <p:cNvPr id="54" name="Google Shape;1146;p38">
              <a:extLst>
                <a:ext uri="{FF2B5EF4-FFF2-40B4-BE49-F238E27FC236}">
                  <a16:creationId xmlns:a16="http://schemas.microsoft.com/office/drawing/2014/main" id="{4461C1DB-A549-4542-BB66-14DBC493D3D7}"/>
                </a:ext>
              </a:extLst>
            </p:cNvPr>
            <p:cNvGrpSpPr/>
            <p:nvPr/>
          </p:nvGrpSpPr>
          <p:grpSpPr>
            <a:xfrm>
              <a:off x="3443973" y="1953288"/>
              <a:ext cx="396250" cy="390479"/>
              <a:chOff x="-5254775" y="3631325"/>
              <a:chExt cx="296950" cy="292625"/>
            </a:xfrm>
          </p:grpSpPr>
          <p:sp>
            <p:nvSpPr>
              <p:cNvPr id="55" name="Google Shape;1147;p38">
                <a:extLst>
                  <a:ext uri="{FF2B5EF4-FFF2-40B4-BE49-F238E27FC236}">
                    <a16:creationId xmlns:a16="http://schemas.microsoft.com/office/drawing/2014/main" id="{46659944-598B-4678-A4AC-7B5CD8015C33}"/>
                  </a:ext>
                </a:extLst>
              </p:cNvPr>
              <p:cNvSpPr/>
              <p:nvPr/>
            </p:nvSpPr>
            <p:spPr>
              <a:xfrm>
                <a:off x="-5246900" y="3766400"/>
                <a:ext cx="58300" cy="55150"/>
              </a:xfrm>
              <a:custGeom>
                <a:avLst/>
                <a:gdLst/>
                <a:ahLst/>
                <a:cxnLst/>
                <a:rect l="l" t="t" r="r" b="b"/>
                <a:pathLst>
                  <a:path w="2332" h="2206" extrusionOk="0">
                    <a:moveTo>
                      <a:pt x="1769" y="1"/>
                    </a:moveTo>
                    <a:cubicBezTo>
                      <a:pt x="1639" y="1"/>
                      <a:pt x="1513" y="48"/>
                      <a:pt x="1418" y="142"/>
                    </a:cubicBezTo>
                    <a:lnTo>
                      <a:pt x="189" y="1371"/>
                    </a:lnTo>
                    <a:cubicBezTo>
                      <a:pt x="0" y="1560"/>
                      <a:pt x="0" y="1875"/>
                      <a:pt x="189" y="2064"/>
                    </a:cubicBezTo>
                    <a:cubicBezTo>
                      <a:pt x="300" y="2159"/>
                      <a:pt x="434" y="2206"/>
                      <a:pt x="564" y="2206"/>
                    </a:cubicBezTo>
                    <a:cubicBezTo>
                      <a:pt x="694" y="2206"/>
                      <a:pt x="820" y="2159"/>
                      <a:pt x="914" y="2064"/>
                    </a:cubicBezTo>
                    <a:lnTo>
                      <a:pt x="2143" y="835"/>
                    </a:lnTo>
                    <a:cubicBezTo>
                      <a:pt x="2332" y="646"/>
                      <a:pt x="2332" y="331"/>
                      <a:pt x="2143" y="142"/>
                    </a:cubicBezTo>
                    <a:cubicBezTo>
                      <a:pt x="2033" y="48"/>
                      <a:pt x="1899" y="1"/>
                      <a:pt x="176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SVN-Avo" panose="02040603050506020204"/>
                </a:endParaRPr>
              </a:p>
            </p:txBody>
          </p:sp>
          <p:sp>
            <p:nvSpPr>
              <p:cNvPr id="56" name="Google Shape;1148;p38">
                <a:extLst>
                  <a:ext uri="{FF2B5EF4-FFF2-40B4-BE49-F238E27FC236}">
                    <a16:creationId xmlns:a16="http://schemas.microsoft.com/office/drawing/2014/main" id="{4DBDD04F-6FB7-425D-96B3-4054C1E1B4E5}"/>
                  </a:ext>
                </a:extLst>
              </p:cNvPr>
              <p:cNvSpPr/>
              <p:nvPr/>
            </p:nvSpPr>
            <p:spPr>
              <a:xfrm>
                <a:off x="-5216175" y="3795550"/>
                <a:ext cx="58300" cy="55950"/>
              </a:xfrm>
              <a:custGeom>
                <a:avLst/>
                <a:gdLst/>
                <a:ahLst/>
                <a:cxnLst/>
                <a:rect l="l" t="t" r="r" b="b"/>
                <a:pathLst>
                  <a:path w="2332" h="2238" extrusionOk="0">
                    <a:moveTo>
                      <a:pt x="1764" y="0"/>
                    </a:moveTo>
                    <a:cubicBezTo>
                      <a:pt x="1638" y="0"/>
                      <a:pt x="1512" y="47"/>
                      <a:pt x="1418" y="142"/>
                    </a:cubicBezTo>
                    <a:lnTo>
                      <a:pt x="189" y="1371"/>
                    </a:lnTo>
                    <a:cubicBezTo>
                      <a:pt x="0" y="1560"/>
                      <a:pt x="0" y="1875"/>
                      <a:pt x="189" y="2095"/>
                    </a:cubicBezTo>
                    <a:cubicBezTo>
                      <a:pt x="284" y="2190"/>
                      <a:pt x="410" y="2237"/>
                      <a:pt x="540" y="2237"/>
                    </a:cubicBezTo>
                    <a:cubicBezTo>
                      <a:pt x="670" y="2237"/>
                      <a:pt x="804" y="2190"/>
                      <a:pt x="914" y="2095"/>
                    </a:cubicBezTo>
                    <a:lnTo>
                      <a:pt x="2111" y="867"/>
                    </a:lnTo>
                    <a:cubicBezTo>
                      <a:pt x="2332" y="678"/>
                      <a:pt x="2332" y="363"/>
                      <a:pt x="2111" y="142"/>
                    </a:cubicBezTo>
                    <a:cubicBezTo>
                      <a:pt x="2016" y="47"/>
                      <a:pt x="1890" y="0"/>
                      <a:pt x="176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SVN-Avo" panose="02040603050506020204"/>
                </a:endParaRPr>
              </a:p>
            </p:txBody>
          </p:sp>
          <p:sp>
            <p:nvSpPr>
              <p:cNvPr id="57" name="Google Shape;1149;p38">
                <a:extLst>
                  <a:ext uri="{FF2B5EF4-FFF2-40B4-BE49-F238E27FC236}">
                    <a16:creationId xmlns:a16="http://schemas.microsoft.com/office/drawing/2014/main" id="{0B4AAA6F-D612-4164-BF3A-DBE809B80D23}"/>
                  </a:ext>
                </a:extLst>
              </p:cNvPr>
              <p:cNvSpPr/>
              <p:nvPr/>
            </p:nvSpPr>
            <p:spPr>
              <a:xfrm>
                <a:off x="-5185475" y="3826250"/>
                <a:ext cx="57525" cy="55750"/>
              </a:xfrm>
              <a:custGeom>
                <a:avLst/>
                <a:gdLst/>
                <a:ahLst/>
                <a:cxnLst/>
                <a:rect l="l" t="t" r="r" b="b"/>
                <a:pathLst>
                  <a:path w="2301" h="2230" extrusionOk="0">
                    <a:moveTo>
                      <a:pt x="1765" y="1"/>
                    </a:moveTo>
                    <a:cubicBezTo>
                      <a:pt x="1639" y="1"/>
                      <a:pt x="1513" y="48"/>
                      <a:pt x="1419" y="143"/>
                    </a:cubicBezTo>
                    <a:lnTo>
                      <a:pt x="190" y="1371"/>
                    </a:lnTo>
                    <a:cubicBezTo>
                      <a:pt x="1" y="1560"/>
                      <a:pt x="1" y="1875"/>
                      <a:pt x="190" y="2064"/>
                    </a:cubicBezTo>
                    <a:cubicBezTo>
                      <a:pt x="284" y="2175"/>
                      <a:pt x="410" y="2230"/>
                      <a:pt x="536" y="2230"/>
                    </a:cubicBezTo>
                    <a:cubicBezTo>
                      <a:pt x="662" y="2230"/>
                      <a:pt x="788" y="2175"/>
                      <a:pt x="883" y="2064"/>
                    </a:cubicBezTo>
                    <a:lnTo>
                      <a:pt x="2112" y="836"/>
                    </a:lnTo>
                    <a:cubicBezTo>
                      <a:pt x="2301" y="647"/>
                      <a:pt x="2301" y="332"/>
                      <a:pt x="2112" y="143"/>
                    </a:cubicBezTo>
                    <a:cubicBezTo>
                      <a:pt x="2017" y="48"/>
                      <a:pt x="1891" y="1"/>
                      <a:pt x="176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SVN-Avo" panose="02040603050506020204"/>
                </a:endParaRPr>
              </a:p>
            </p:txBody>
          </p:sp>
          <p:sp>
            <p:nvSpPr>
              <p:cNvPr id="58" name="Google Shape;1150;p38">
                <a:extLst>
                  <a:ext uri="{FF2B5EF4-FFF2-40B4-BE49-F238E27FC236}">
                    <a16:creationId xmlns:a16="http://schemas.microsoft.com/office/drawing/2014/main" id="{7844E55A-0D63-4D5B-B996-40E94649EE97}"/>
                  </a:ext>
                </a:extLst>
              </p:cNvPr>
              <p:cNvSpPr/>
              <p:nvPr/>
            </p:nvSpPr>
            <p:spPr>
              <a:xfrm>
                <a:off x="-5156325" y="3856375"/>
                <a:ext cx="58300" cy="55750"/>
              </a:xfrm>
              <a:custGeom>
                <a:avLst/>
                <a:gdLst/>
                <a:ahLst/>
                <a:cxnLst/>
                <a:rect l="l" t="t" r="r" b="b"/>
                <a:pathLst>
                  <a:path w="2332" h="2230" extrusionOk="0">
                    <a:moveTo>
                      <a:pt x="1781" y="1"/>
                    </a:moveTo>
                    <a:cubicBezTo>
                      <a:pt x="1655" y="1"/>
                      <a:pt x="1529" y="56"/>
                      <a:pt x="1418" y="166"/>
                    </a:cubicBezTo>
                    <a:lnTo>
                      <a:pt x="190" y="1395"/>
                    </a:lnTo>
                    <a:cubicBezTo>
                      <a:pt x="1" y="1584"/>
                      <a:pt x="1" y="1899"/>
                      <a:pt x="190" y="2088"/>
                    </a:cubicBezTo>
                    <a:cubicBezTo>
                      <a:pt x="300" y="2183"/>
                      <a:pt x="442" y="2230"/>
                      <a:pt x="575" y="2230"/>
                    </a:cubicBezTo>
                    <a:cubicBezTo>
                      <a:pt x="709" y="2230"/>
                      <a:pt x="835" y="2183"/>
                      <a:pt x="914" y="2088"/>
                    </a:cubicBezTo>
                    <a:lnTo>
                      <a:pt x="2143" y="859"/>
                    </a:lnTo>
                    <a:cubicBezTo>
                      <a:pt x="2332" y="670"/>
                      <a:pt x="2332" y="355"/>
                      <a:pt x="2143" y="166"/>
                    </a:cubicBezTo>
                    <a:cubicBezTo>
                      <a:pt x="2033" y="56"/>
                      <a:pt x="1907" y="1"/>
                      <a:pt x="1781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SVN-Avo" panose="02040603050506020204"/>
                </a:endParaRPr>
              </a:p>
            </p:txBody>
          </p:sp>
          <p:sp>
            <p:nvSpPr>
              <p:cNvPr id="59" name="Google Shape;1151;p38">
                <a:extLst>
                  <a:ext uri="{FF2B5EF4-FFF2-40B4-BE49-F238E27FC236}">
                    <a16:creationId xmlns:a16="http://schemas.microsoft.com/office/drawing/2014/main" id="{E1AA6307-4C8A-423A-BBAB-54622EFB7C83}"/>
                  </a:ext>
                </a:extLst>
              </p:cNvPr>
              <p:cNvSpPr/>
              <p:nvPr/>
            </p:nvSpPr>
            <p:spPr>
              <a:xfrm>
                <a:off x="-5105925" y="3886525"/>
                <a:ext cx="37050" cy="37425"/>
              </a:xfrm>
              <a:custGeom>
                <a:avLst/>
                <a:gdLst/>
                <a:ahLst/>
                <a:cxnLst/>
                <a:rect l="l" t="t" r="r" b="b"/>
                <a:pathLst>
                  <a:path w="1482" h="1497" extrusionOk="0">
                    <a:moveTo>
                      <a:pt x="662" y="0"/>
                    </a:moveTo>
                    <a:lnTo>
                      <a:pt x="536" y="126"/>
                    </a:lnTo>
                    <a:lnTo>
                      <a:pt x="1" y="756"/>
                    </a:lnTo>
                    <a:lnTo>
                      <a:pt x="599" y="1355"/>
                    </a:lnTo>
                    <a:cubicBezTo>
                      <a:pt x="694" y="1449"/>
                      <a:pt x="820" y="1497"/>
                      <a:pt x="946" y="1497"/>
                    </a:cubicBezTo>
                    <a:cubicBezTo>
                      <a:pt x="1072" y="1497"/>
                      <a:pt x="1198" y="1449"/>
                      <a:pt x="1293" y="1355"/>
                    </a:cubicBezTo>
                    <a:cubicBezTo>
                      <a:pt x="1482" y="1166"/>
                      <a:pt x="1482" y="851"/>
                      <a:pt x="1293" y="662"/>
                    </a:cubicBezTo>
                    <a:lnTo>
                      <a:pt x="662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SVN-Avo" panose="02040603050506020204"/>
                </a:endParaRPr>
              </a:p>
            </p:txBody>
          </p:sp>
          <p:sp>
            <p:nvSpPr>
              <p:cNvPr id="60" name="Google Shape;1152;p38">
                <a:extLst>
                  <a:ext uri="{FF2B5EF4-FFF2-40B4-BE49-F238E27FC236}">
                    <a16:creationId xmlns:a16="http://schemas.microsoft.com/office/drawing/2014/main" id="{9B784568-3145-403D-BBB3-B09CB67EA01B}"/>
                  </a:ext>
                </a:extLst>
              </p:cNvPr>
              <p:cNvSpPr/>
              <p:nvPr/>
            </p:nvSpPr>
            <p:spPr>
              <a:xfrm>
                <a:off x="-5254775" y="3648050"/>
                <a:ext cx="278050" cy="248325"/>
              </a:xfrm>
              <a:custGeom>
                <a:avLst/>
                <a:gdLst/>
                <a:ahLst/>
                <a:cxnLst/>
                <a:rect l="l" t="t" r="r" b="b"/>
                <a:pathLst>
                  <a:path w="11122" h="9933" extrusionOk="0">
                    <a:moveTo>
                      <a:pt x="4049" y="1"/>
                    </a:moveTo>
                    <a:cubicBezTo>
                      <a:pt x="3781" y="1"/>
                      <a:pt x="3513" y="103"/>
                      <a:pt x="3308" y="308"/>
                    </a:cubicBezTo>
                    <a:lnTo>
                      <a:pt x="410" y="3364"/>
                    </a:lnTo>
                    <a:cubicBezTo>
                      <a:pt x="0" y="3774"/>
                      <a:pt x="0" y="4435"/>
                      <a:pt x="410" y="4813"/>
                    </a:cubicBezTo>
                    <a:lnTo>
                      <a:pt x="631" y="5065"/>
                    </a:lnTo>
                    <a:lnTo>
                      <a:pt x="1198" y="4498"/>
                    </a:lnTo>
                    <a:cubicBezTo>
                      <a:pt x="1454" y="4242"/>
                      <a:pt x="1794" y="4106"/>
                      <a:pt x="2122" y="4106"/>
                    </a:cubicBezTo>
                    <a:cubicBezTo>
                      <a:pt x="2398" y="4106"/>
                      <a:pt x="2666" y="4202"/>
                      <a:pt x="2867" y="4404"/>
                    </a:cubicBezTo>
                    <a:cubicBezTo>
                      <a:pt x="3151" y="4624"/>
                      <a:pt x="3308" y="4971"/>
                      <a:pt x="3277" y="5286"/>
                    </a:cubicBezTo>
                    <a:cubicBezTo>
                      <a:pt x="3592" y="5286"/>
                      <a:pt x="3907" y="5412"/>
                      <a:pt x="4128" y="5664"/>
                    </a:cubicBezTo>
                    <a:cubicBezTo>
                      <a:pt x="4380" y="5884"/>
                      <a:pt x="4506" y="6200"/>
                      <a:pt x="4506" y="6515"/>
                    </a:cubicBezTo>
                    <a:cubicBezTo>
                      <a:pt x="4821" y="6515"/>
                      <a:pt x="5136" y="6641"/>
                      <a:pt x="5356" y="6861"/>
                    </a:cubicBezTo>
                    <a:cubicBezTo>
                      <a:pt x="5608" y="7113"/>
                      <a:pt x="5703" y="7428"/>
                      <a:pt x="5703" y="7743"/>
                    </a:cubicBezTo>
                    <a:cubicBezTo>
                      <a:pt x="6018" y="7743"/>
                      <a:pt x="6364" y="7869"/>
                      <a:pt x="6585" y="8090"/>
                    </a:cubicBezTo>
                    <a:cubicBezTo>
                      <a:pt x="6837" y="8342"/>
                      <a:pt x="6931" y="8657"/>
                      <a:pt x="6931" y="8909"/>
                    </a:cubicBezTo>
                    <a:lnTo>
                      <a:pt x="7814" y="9791"/>
                    </a:lnTo>
                    <a:cubicBezTo>
                      <a:pt x="7908" y="9886"/>
                      <a:pt x="8034" y="9933"/>
                      <a:pt x="8160" y="9933"/>
                    </a:cubicBezTo>
                    <a:cubicBezTo>
                      <a:pt x="8286" y="9933"/>
                      <a:pt x="8412" y="9886"/>
                      <a:pt x="8507" y="9791"/>
                    </a:cubicBezTo>
                    <a:cubicBezTo>
                      <a:pt x="8727" y="9602"/>
                      <a:pt x="8727" y="9287"/>
                      <a:pt x="8507" y="9066"/>
                    </a:cubicBezTo>
                    <a:lnTo>
                      <a:pt x="7656" y="8216"/>
                    </a:lnTo>
                    <a:cubicBezTo>
                      <a:pt x="7530" y="8090"/>
                      <a:pt x="7530" y="7869"/>
                      <a:pt x="7656" y="7743"/>
                    </a:cubicBezTo>
                    <a:cubicBezTo>
                      <a:pt x="7748" y="7596"/>
                      <a:pt x="7851" y="7534"/>
                      <a:pt x="7953" y="7534"/>
                    </a:cubicBezTo>
                    <a:cubicBezTo>
                      <a:pt x="8024" y="7534"/>
                      <a:pt x="8095" y="7565"/>
                      <a:pt x="8160" y="7617"/>
                    </a:cubicBezTo>
                    <a:lnTo>
                      <a:pt x="9011" y="8499"/>
                    </a:lnTo>
                    <a:cubicBezTo>
                      <a:pt x="9121" y="8594"/>
                      <a:pt x="9255" y="8641"/>
                      <a:pt x="9385" y="8641"/>
                    </a:cubicBezTo>
                    <a:cubicBezTo>
                      <a:pt x="9515" y="8641"/>
                      <a:pt x="9641" y="8594"/>
                      <a:pt x="9735" y="8499"/>
                    </a:cubicBezTo>
                    <a:cubicBezTo>
                      <a:pt x="9924" y="8279"/>
                      <a:pt x="9924" y="7964"/>
                      <a:pt x="9735" y="7775"/>
                    </a:cubicBezTo>
                    <a:lnTo>
                      <a:pt x="8853" y="6924"/>
                    </a:lnTo>
                    <a:cubicBezTo>
                      <a:pt x="8759" y="6798"/>
                      <a:pt x="8759" y="6578"/>
                      <a:pt x="8853" y="6452"/>
                    </a:cubicBezTo>
                    <a:cubicBezTo>
                      <a:pt x="8916" y="6389"/>
                      <a:pt x="9011" y="6357"/>
                      <a:pt x="9101" y="6357"/>
                    </a:cubicBezTo>
                    <a:cubicBezTo>
                      <a:pt x="9192" y="6357"/>
                      <a:pt x="9279" y="6389"/>
                      <a:pt x="9326" y="6452"/>
                    </a:cubicBezTo>
                    <a:lnTo>
                      <a:pt x="10208" y="7302"/>
                    </a:lnTo>
                    <a:cubicBezTo>
                      <a:pt x="10303" y="7397"/>
                      <a:pt x="10429" y="7444"/>
                      <a:pt x="10555" y="7444"/>
                    </a:cubicBezTo>
                    <a:cubicBezTo>
                      <a:pt x="10681" y="7444"/>
                      <a:pt x="10807" y="7397"/>
                      <a:pt x="10901" y="7302"/>
                    </a:cubicBezTo>
                    <a:cubicBezTo>
                      <a:pt x="11122" y="7113"/>
                      <a:pt x="11122" y="6798"/>
                      <a:pt x="10901" y="6609"/>
                    </a:cubicBezTo>
                    <a:lnTo>
                      <a:pt x="10334" y="6010"/>
                    </a:lnTo>
                    <a:lnTo>
                      <a:pt x="10208" y="5884"/>
                    </a:lnTo>
                    <a:lnTo>
                      <a:pt x="6931" y="2608"/>
                    </a:lnTo>
                    <a:cubicBezTo>
                      <a:pt x="6884" y="2561"/>
                      <a:pt x="6798" y="2537"/>
                      <a:pt x="6707" y="2537"/>
                    </a:cubicBezTo>
                    <a:cubicBezTo>
                      <a:pt x="6616" y="2537"/>
                      <a:pt x="6522" y="2561"/>
                      <a:pt x="6459" y="2608"/>
                    </a:cubicBezTo>
                    <a:lnTo>
                      <a:pt x="5167" y="3931"/>
                    </a:lnTo>
                    <a:cubicBezTo>
                      <a:pt x="4904" y="4176"/>
                      <a:pt x="4562" y="4308"/>
                      <a:pt x="4229" y="4308"/>
                    </a:cubicBezTo>
                    <a:cubicBezTo>
                      <a:pt x="4004" y="4308"/>
                      <a:pt x="3783" y="4247"/>
                      <a:pt x="3592" y="4120"/>
                    </a:cubicBezTo>
                    <a:cubicBezTo>
                      <a:pt x="2962" y="3679"/>
                      <a:pt x="2930" y="2829"/>
                      <a:pt x="3434" y="2293"/>
                    </a:cubicBezTo>
                    <a:lnTo>
                      <a:pt x="5010" y="529"/>
                    </a:lnTo>
                    <a:lnTo>
                      <a:pt x="4789" y="308"/>
                    </a:lnTo>
                    <a:cubicBezTo>
                      <a:pt x="4584" y="103"/>
                      <a:pt x="4317" y="1"/>
                      <a:pt x="404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SVN-Avo" panose="02040603050506020204"/>
                </a:endParaRPr>
              </a:p>
            </p:txBody>
          </p:sp>
          <p:sp>
            <p:nvSpPr>
              <p:cNvPr id="61" name="Google Shape;1153;p38">
                <a:extLst>
                  <a:ext uri="{FF2B5EF4-FFF2-40B4-BE49-F238E27FC236}">
                    <a16:creationId xmlns:a16="http://schemas.microsoft.com/office/drawing/2014/main" id="{5CBDB623-185F-4CB9-A3B8-4BA1D3CA06E3}"/>
                  </a:ext>
                </a:extLst>
              </p:cNvPr>
              <p:cNvSpPr/>
              <p:nvPr/>
            </p:nvSpPr>
            <p:spPr>
              <a:xfrm>
                <a:off x="-5163425" y="3631325"/>
                <a:ext cx="205600" cy="150450"/>
              </a:xfrm>
              <a:custGeom>
                <a:avLst/>
                <a:gdLst/>
                <a:ahLst/>
                <a:cxnLst/>
                <a:rect l="l" t="t" r="r" b="b"/>
                <a:pathLst>
                  <a:path w="8224" h="6018" extrusionOk="0">
                    <a:moveTo>
                      <a:pt x="3699" y="0"/>
                    </a:moveTo>
                    <a:cubicBezTo>
                      <a:pt x="3435" y="0"/>
                      <a:pt x="3167" y="95"/>
                      <a:pt x="2962" y="284"/>
                    </a:cubicBezTo>
                    <a:lnTo>
                      <a:pt x="2364" y="883"/>
                    </a:lnTo>
                    <a:lnTo>
                      <a:pt x="2269" y="1009"/>
                    </a:lnTo>
                    <a:lnTo>
                      <a:pt x="222" y="3245"/>
                    </a:lnTo>
                    <a:cubicBezTo>
                      <a:pt x="1" y="3435"/>
                      <a:pt x="1" y="3781"/>
                      <a:pt x="222" y="3970"/>
                    </a:cubicBezTo>
                    <a:cubicBezTo>
                      <a:pt x="316" y="4065"/>
                      <a:pt x="442" y="4112"/>
                      <a:pt x="568" y="4112"/>
                    </a:cubicBezTo>
                    <a:cubicBezTo>
                      <a:pt x="694" y="4112"/>
                      <a:pt x="820" y="4065"/>
                      <a:pt x="915" y="3970"/>
                    </a:cubicBezTo>
                    <a:lnTo>
                      <a:pt x="2269" y="2615"/>
                    </a:lnTo>
                    <a:cubicBezTo>
                      <a:pt x="2458" y="2426"/>
                      <a:pt x="2718" y="2332"/>
                      <a:pt x="2982" y="2332"/>
                    </a:cubicBezTo>
                    <a:cubicBezTo>
                      <a:pt x="3246" y="2332"/>
                      <a:pt x="3514" y="2426"/>
                      <a:pt x="3719" y="2615"/>
                    </a:cubicBezTo>
                    <a:lnTo>
                      <a:pt x="7090" y="6018"/>
                    </a:lnTo>
                    <a:lnTo>
                      <a:pt x="7814" y="5356"/>
                    </a:lnTo>
                    <a:cubicBezTo>
                      <a:pt x="8224" y="4947"/>
                      <a:pt x="8224" y="4285"/>
                      <a:pt x="7814" y="3876"/>
                    </a:cubicBezTo>
                    <a:lnTo>
                      <a:pt x="4412" y="284"/>
                    </a:lnTo>
                    <a:cubicBezTo>
                      <a:pt x="4223" y="95"/>
                      <a:pt x="3963" y="0"/>
                      <a:pt x="369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SVN-Avo" panose="02040603050506020204"/>
                </a:endParaRPr>
              </a:p>
            </p:txBody>
          </p:sp>
        </p:grpSp>
      </p:grpSp>
      <p:grpSp>
        <p:nvGrpSpPr>
          <p:cNvPr id="66" name="Google Shape;1093;p38">
            <a:extLst>
              <a:ext uri="{FF2B5EF4-FFF2-40B4-BE49-F238E27FC236}">
                <a16:creationId xmlns:a16="http://schemas.microsoft.com/office/drawing/2014/main" id="{1B60FA7A-C85D-4FB5-903C-031A09501DED}"/>
              </a:ext>
            </a:extLst>
          </p:cNvPr>
          <p:cNvGrpSpPr/>
          <p:nvPr/>
        </p:nvGrpSpPr>
        <p:grpSpPr>
          <a:xfrm>
            <a:off x="9736757" y="1877088"/>
            <a:ext cx="1554357" cy="3058846"/>
            <a:chOff x="6419037" y="1392018"/>
            <a:chExt cx="1554357" cy="3058846"/>
          </a:xfrm>
        </p:grpSpPr>
        <p:sp>
          <p:nvSpPr>
            <p:cNvPr id="67" name="Google Shape;1094;p38">
              <a:extLst>
                <a:ext uri="{FF2B5EF4-FFF2-40B4-BE49-F238E27FC236}">
                  <a16:creationId xmlns:a16="http://schemas.microsoft.com/office/drawing/2014/main" id="{A0CD3875-78F1-40FE-80FE-330D2DF648C0}"/>
                </a:ext>
              </a:extLst>
            </p:cNvPr>
            <p:cNvSpPr/>
            <p:nvPr/>
          </p:nvSpPr>
          <p:spPr>
            <a:xfrm>
              <a:off x="6521266" y="1494247"/>
              <a:ext cx="1229466" cy="2854373"/>
            </a:xfrm>
            <a:custGeom>
              <a:avLst/>
              <a:gdLst/>
              <a:ahLst/>
              <a:cxnLst/>
              <a:rect l="l" t="t" r="r" b="b"/>
              <a:pathLst>
                <a:path w="84210" h="195505" extrusionOk="0">
                  <a:moveTo>
                    <a:pt x="42105" y="1"/>
                  </a:moveTo>
                  <a:cubicBezTo>
                    <a:pt x="18889" y="1"/>
                    <a:pt x="1" y="18888"/>
                    <a:pt x="1" y="42104"/>
                  </a:cubicBezTo>
                  <a:lnTo>
                    <a:pt x="1" y="153401"/>
                  </a:lnTo>
                  <a:cubicBezTo>
                    <a:pt x="1" y="176617"/>
                    <a:pt x="18889" y="195505"/>
                    <a:pt x="42105" y="195505"/>
                  </a:cubicBezTo>
                  <a:cubicBezTo>
                    <a:pt x="65321" y="195505"/>
                    <a:pt x="84209" y="176618"/>
                    <a:pt x="84209" y="153401"/>
                  </a:cubicBezTo>
                  <a:lnTo>
                    <a:pt x="84209" y="42104"/>
                  </a:lnTo>
                  <a:cubicBezTo>
                    <a:pt x="84209" y="18888"/>
                    <a:pt x="65321" y="1"/>
                    <a:pt x="42105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solidFill>
                <a:schemeClr val="tx2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VN-Avo" panose="02040603050506020204"/>
              </a:endParaRPr>
            </a:p>
          </p:txBody>
        </p:sp>
        <p:grpSp>
          <p:nvGrpSpPr>
            <p:cNvPr id="68" name="Google Shape;1095;p38">
              <a:extLst>
                <a:ext uri="{FF2B5EF4-FFF2-40B4-BE49-F238E27FC236}">
                  <a16:creationId xmlns:a16="http://schemas.microsoft.com/office/drawing/2014/main" id="{826A8C48-11A3-4E44-B0F4-752A55BDF67D}"/>
                </a:ext>
              </a:extLst>
            </p:cNvPr>
            <p:cNvGrpSpPr/>
            <p:nvPr/>
          </p:nvGrpSpPr>
          <p:grpSpPr>
            <a:xfrm>
              <a:off x="6419037" y="1392018"/>
              <a:ext cx="1478878" cy="3058846"/>
              <a:chOff x="6419037" y="1392018"/>
              <a:chExt cx="1478878" cy="3058846"/>
            </a:xfrm>
          </p:grpSpPr>
          <p:sp>
            <p:nvSpPr>
              <p:cNvPr id="78" name="Google Shape;1096;p38">
                <a:extLst>
                  <a:ext uri="{FF2B5EF4-FFF2-40B4-BE49-F238E27FC236}">
                    <a16:creationId xmlns:a16="http://schemas.microsoft.com/office/drawing/2014/main" id="{1F3F7373-639D-4588-9DFB-E1F135BF4E6C}"/>
                  </a:ext>
                </a:extLst>
              </p:cNvPr>
              <p:cNvSpPr/>
              <p:nvPr/>
            </p:nvSpPr>
            <p:spPr>
              <a:xfrm>
                <a:off x="6419037" y="1392018"/>
                <a:ext cx="1433924" cy="3058846"/>
              </a:xfrm>
              <a:custGeom>
                <a:avLst/>
                <a:gdLst/>
                <a:ahLst/>
                <a:cxnLst/>
                <a:rect l="l" t="t" r="r" b="b"/>
                <a:pathLst>
                  <a:path w="98214" h="209510" extrusionOk="0">
                    <a:moveTo>
                      <a:pt x="49107" y="0"/>
                    </a:moveTo>
                    <a:cubicBezTo>
                      <a:pt x="22030" y="0"/>
                      <a:pt x="0" y="22029"/>
                      <a:pt x="0" y="49106"/>
                    </a:cubicBezTo>
                    <a:lnTo>
                      <a:pt x="0" y="160403"/>
                    </a:lnTo>
                    <a:cubicBezTo>
                      <a:pt x="0" y="187480"/>
                      <a:pt x="22030" y="209509"/>
                      <a:pt x="49107" y="209509"/>
                    </a:cubicBezTo>
                    <a:cubicBezTo>
                      <a:pt x="76185" y="209509"/>
                      <a:pt x="98214" y="187480"/>
                      <a:pt x="98214" y="160403"/>
                    </a:cubicBezTo>
                    <a:lnTo>
                      <a:pt x="98214" y="105856"/>
                    </a:lnTo>
                    <a:cubicBezTo>
                      <a:pt x="98214" y="105394"/>
                      <a:pt x="97840" y="105020"/>
                      <a:pt x="97378" y="105020"/>
                    </a:cubicBezTo>
                    <a:cubicBezTo>
                      <a:pt x="96917" y="105020"/>
                      <a:pt x="96543" y="105394"/>
                      <a:pt x="96543" y="105856"/>
                    </a:cubicBezTo>
                    <a:lnTo>
                      <a:pt x="96543" y="160403"/>
                    </a:lnTo>
                    <a:cubicBezTo>
                      <a:pt x="96543" y="186559"/>
                      <a:pt x="75263" y="207838"/>
                      <a:pt x="49107" y="207838"/>
                    </a:cubicBezTo>
                    <a:cubicBezTo>
                      <a:pt x="22951" y="207838"/>
                      <a:pt x="1671" y="186560"/>
                      <a:pt x="1671" y="160403"/>
                    </a:cubicBezTo>
                    <a:lnTo>
                      <a:pt x="1671" y="49106"/>
                    </a:lnTo>
                    <a:cubicBezTo>
                      <a:pt x="1671" y="22951"/>
                      <a:pt x="22952" y="1671"/>
                      <a:pt x="49107" y="1671"/>
                    </a:cubicBezTo>
                    <a:cubicBezTo>
                      <a:pt x="75263" y="1671"/>
                      <a:pt x="96543" y="22951"/>
                      <a:pt x="96543" y="49106"/>
                    </a:cubicBezTo>
                    <a:cubicBezTo>
                      <a:pt x="96543" y="49567"/>
                      <a:pt x="96917" y="49942"/>
                      <a:pt x="97378" y="49942"/>
                    </a:cubicBezTo>
                    <a:cubicBezTo>
                      <a:pt x="97840" y="49942"/>
                      <a:pt x="98214" y="49567"/>
                      <a:pt x="98214" y="49106"/>
                    </a:cubicBezTo>
                    <a:cubicBezTo>
                      <a:pt x="98214" y="22029"/>
                      <a:pt x="76185" y="0"/>
                      <a:pt x="4910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solidFill>
                  <a:schemeClr val="tx2">
                    <a:lumMod val="7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SVN-Avo" panose="02040603050506020204"/>
                </a:endParaRPr>
              </a:p>
            </p:txBody>
          </p:sp>
          <p:sp>
            <p:nvSpPr>
              <p:cNvPr id="79" name="Google Shape;1097;p38">
                <a:extLst>
                  <a:ext uri="{FF2B5EF4-FFF2-40B4-BE49-F238E27FC236}">
                    <a16:creationId xmlns:a16="http://schemas.microsoft.com/office/drawing/2014/main" id="{91404D04-E3C6-42B8-B8E1-D5B03D9AC8F1}"/>
                  </a:ext>
                </a:extLst>
              </p:cNvPr>
              <p:cNvSpPr/>
              <p:nvPr/>
            </p:nvSpPr>
            <p:spPr>
              <a:xfrm>
                <a:off x="7788648" y="2068378"/>
                <a:ext cx="109266" cy="109281"/>
              </a:xfrm>
              <a:custGeom>
                <a:avLst/>
                <a:gdLst/>
                <a:ahLst/>
                <a:cxnLst/>
                <a:rect l="l" t="t" r="r" b="b"/>
                <a:pathLst>
                  <a:path w="7484" h="7485" extrusionOk="0">
                    <a:moveTo>
                      <a:pt x="3742" y="0"/>
                    </a:moveTo>
                    <a:cubicBezTo>
                      <a:pt x="1675" y="0"/>
                      <a:pt x="1" y="1676"/>
                      <a:pt x="1" y="3742"/>
                    </a:cubicBezTo>
                    <a:cubicBezTo>
                      <a:pt x="1" y="5809"/>
                      <a:pt x="1677" y="7484"/>
                      <a:pt x="3742" y="7484"/>
                    </a:cubicBezTo>
                    <a:cubicBezTo>
                      <a:pt x="5808" y="7484"/>
                      <a:pt x="7484" y="5809"/>
                      <a:pt x="7484" y="3742"/>
                    </a:cubicBezTo>
                    <a:cubicBezTo>
                      <a:pt x="7484" y="1676"/>
                      <a:pt x="5809" y="0"/>
                      <a:pt x="374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solidFill>
                  <a:schemeClr val="tx2">
                    <a:lumMod val="7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SVN-Avo" panose="02040603050506020204"/>
                </a:endParaRPr>
              </a:p>
            </p:txBody>
          </p:sp>
        </p:grpSp>
        <p:sp>
          <p:nvSpPr>
            <p:cNvPr id="69" name="Google Shape;1098;p38">
              <a:extLst>
                <a:ext uri="{FF2B5EF4-FFF2-40B4-BE49-F238E27FC236}">
                  <a16:creationId xmlns:a16="http://schemas.microsoft.com/office/drawing/2014/main" id="{45BB9CD1-1E85-42BB-AE6B-3D06604D3BEA}"/>
                </a:ext>
              </a:extLst>
            </p:cNvPr>
            <p:cNvSpPr txBox="1"/>
            <p:nvPr/>
          </p:nvSpPr>
          <p:spPr>
            <a:xfrm>
              <a:off x="6575152" y="2788468"/>
              <a:ext cx="1244915" cy="106077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434343"/>
                  </a:solidFill>
                  <a:latin typeface="SVN-Avo" panose="02040603050506020204"/>
                  <a:ea typeface="Fira Sans Extra Condensed Medium"/>
                  <a:cs typeface="Fira Sans Extra Condensed Medium"/>
                  <a:sym typeface="Fira Sans Extra Condensed Medium"/>
                </a:rPr>
                <a:t>Nghiệm thu, công bố kết quả</a:t>
              </a:r>
              <a:endParaRPr>
                <a:solidFill>
                  <a:srgbClr val="434343"/>
                </a:solidFill>
                <a:latin typeface="SVN-Avo" panose="02040603050506020204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grpSp>
          <p:nvGrpSpPr>
            <p:cNvPr id="71" name="Google Shape;1100;p38">
              <a:extLst>
                <a:ext uri="{FF2B5EF4-FFF2-40B4-BE49-F238E27FC236}">
                  <a16:creationId xmlns:a16="http://schemas.microsoft.com/office/drawing/2014/main" id="{E3E061E1-4674-4F0A-B8AE-3B0F3537EC03}"/>
                </a:ext>
              </a:extLst>
            </p:cNvPr>
            <p:cNvGrpSpPr/>
            <p:nvPr/>
          </p:nvGrpSpPr>
          <p:grpSpPr>
            <a:xfrm>
              <a:off x="6605595" y="1565247"/>
              <a:ext cx="1367799" cy="1166555"/>
              <a:chOff x="6605595" y="1565247"/>
              <a:chExt cx="1367799" cy="1166555"/>
            </a:xfrm>
          </p:grpSpPr>
          <p:sp>
            <p:nvSpPr>
              <p:cNvPr id="76" name="Google Shape;1101;p38">
                <a:extLst>
                  <a:ext uri="{FF2B5EF4-FFF2-40B4-BE49-F238E27FC236}">
                    <a16:creationId xmlns:a16="http://schemas.microsoft.com/office/drawing/2014/main" id="{D0A3A112-04FA-4279-92F4-3AC20C649A4C}"/>
                  </a:ext>
                </a:extLst>
              </p:cNvPr>
              <p:cNvSpPr/>
              <p:nvPr/>
            </p:nvSpPr>
            <p:spPr>
              <a:xfrm>
                <a:off x="6605595" y="1565247"/>
                <a:ext cx="1352646" cy="1060778"/>
              </a:xfrm>
              <a:custGeom>
                <a:avLst/>
                <a:gdLst/>
                <a:ahLst/>
                <a:cxnLst/>
                <a:rect l="l" t="t" r="r" b="b"/>
                <a:pathLst>
                  <a:path w="92647" h="72656" extrusionOk="0">
                    <a:moveTo>
                      <a:pt x="36329" y="0"/>
                    </a:moveTo>
                    <a:cubicBezTo>
                      <a:pt x="16297" y="0"/>
                      <a:pt x="0" y="16296"/>
                      <a:pt x="0" y="36328"/>
                    </a:cubicBezTo>
                    <a:cubicBezTo>
                      <a:pt x="0" y="56360"/>
                      <a:pt x="16299" y="72656"/>
                      <a:pt x="36329" y="72656"/>
                    </a:cubicBezTo>
                    <a:lnTo>
                      <a:pt x="91812" y="72656"/>
                    </a:lnTo>
                    <a:cubicBezTo>
                      <a:pt x="92273" y="72656"/>
                      <a:pt x="92647" y="72282"/>
                      <a:pt x="92647" y="71820"/>
                    </a:cubicBezTo>
                    <a:cubicBezTo>
                      <a:pt x="92647" y="71359"/>
                      <a:pt x="92273" y="70985"/>
                      <a:pt x="91812" y="70985"/>
                    </a:cubicBezTo>
                    <a:lnTo>
                      <a:pt x="36329" y="70985"/>
                    </a:lnTo>
                    <a:cubicBezTo>
                      <a:pt x="17219" y="70985"/>
                      <a:pt x="1672" y="55438"/>
                      <a:pt x="1672" y="36328"/>
                    </a:cubicBezTo>
                    <a:cubicBezTo>
                      <a:pt x="1672" y="17217"/>
                      <a:pt x="17219" y="1672"/>
                      <a:pt x="36328" y="1672"/>
                    </a:cubicBezTo>
                    <a:cubicBezTo>
                      <a:pt x="55439" y="1672"/>
                      <a:pt x="70985" y="17217"/>
                      <a:pt x="70985" y="36328"/>
                    </a:cubicBezTo>
                    <a:cubicBezTo>
                      <a:pt x="70985" y="36788"/>
                      <a:pt x="71360" y="37163"/>
                      <a:pt x="71820" y="37163"/>
                    </a:cubicBezTo>
                    <a:cubicBezTo>
                      <a:pt x="72283" y="37163"/>
                      <a:pt x="72657" y="36788"/>
                      <a:pt x="72657" y="36328"/>
                    </a:cubicBezTo>
                    <a:cubicBezTo>
                      <a:pt x="72657" y="16297"/>
                      <a:pt x="56360" y="0"/>
                      <a:pt x="3632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solidFill>
                  <a:schemeClr val="tx2">
                    <a:lumMod val="7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SVN-Avo" panose="02040603050506020204"/>
                </a:endParaRPr>
              </a:p>
            </p:txBody>
          </p:sp>
          <p:sp>
            <p:nvSpPr>
              <p:cNvPr id="77" name="Google Shape;1102;p38">
                <a:extLst>
                  <a:ext uri="{FF2B5EF4-FFF2-40B4-BE49-F238E27FC236}">
                    <a16:creationId xmlns:a16="http://schemas.microsoft.com/office/drawing/2014/main" id="{D30BCB71-9BAC-4A4F-A536-F1AA91A853F4}"/>
                  </a:ext>
                </a:extLst>
              </p:cNvPr>
              <p:cNvSpPr/>
              <p:nvPr/>
            </p:nvSpPr>
            <p:spPr>
              <a:xfrm>
                <a:off x="7844593" y="2503414"/>
                <a:ext cx="128801" cy="228388"/>
              </a:xfrm>
              <a:custGeom>
                <a:avLst/>
                <a:gdLst/>
                <a:ahLst/>
                <a:cxnLst/>
                <a:rect l="l" t="t" r="r" b="b"/>
                <a:pathLst>
                  <a:path w="8822" h="15643" extrusionOk="0">
                    <a:moveTo>
                      <a:pt x="919" y="1"/>
                    </a:moveTo>
                    <a:cubicBezTo>
                      <a:pt x="705" y="1"/>
                      <a:pt x="491" y="82"/>
                      <a:pt x="328" y="246"/>
                    </a:cubicBezTo>
                    <a:cubicBezTo>
                      <a:pt x="1" y="572"/>
                      <a:pt x="1" y="1101"/>
                      <a:pt x="328" y="1427"/>
                    </a:cubicBezTo>
                    <a:lnTo>
                      <a:pt x="6723" y="7822"/>
                    </a:lnTo>
                    <a:lnTo>
                      <a:pt x="328" y="14217"/>
                    </a:lnTo>
                    <a:cubicBezTo>
                      <a:pt x="89" y="14456"/>
                      <a:pt x="17" y="14816"/>
                      <a:pt x="146" y="15128"/>
                    </a:cubicBezTo>
                    <a:cubicBezTo>
                      <a:pt x="276" y="15440"/>
                      <a:pt x="581" y="15643"/>
                      <a:pt x="919" y="15643"/>
                    </a:cubicBezTo>
                    <a:cubicBezTo>
                      <a:pt x="1140" y="15643"/>
                      <a:pt x="1353" y="15555"/>
                      <a:pt x="1510" y="15398"/>
                    </a:cubicBezTo>
                    <a:lnTo>
                      <a:pt x="8495" y="8413"/>
                    </a:lnTo>
                    <a:cubicBezTo>
                      <a:pt x="8821" y="8087"/>
                      <a:pt x="8821" y="7557"/>
                      <a:pt x="8495" y="7232"/>
                    </a:cubicBezTo>
                    <a:lnTo>
                      <a:pt x="1510" y="246"/>
                    </a:lnTo>
                    <a:cubicBezTo>
                      <a:pt x="1347" y="82"/>
                      <a:pt x="1133" y="1"/>
                      <a:pt x="91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solidFill>
                  <a:schemeClr val="tx2">
                    <a:lumMod val="7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SVN-Avo" panose="02040603050506020204"/>
                </a:endParaRPr>
              </a:p>
            </p:txBody>
          </p:sp>
        </p:grpSp>
        <p:grpSp>
          <p:nvGrpSpPr>
            <p:cNvPr id="72" name="Google Shape;1103;p38">
              <a:extLst>
                <a:ext uri="{FF2B5EF4-FFF2-40B4-BE49-F238E27FC236}">
                  <a16:creationId xmlns:a16="http://schemas.microsoft.com/office/drawing/2014/main" id="{895D692B-49B3-4852-B8FF-A985EEF8D66D}"/>
                </a:ext>
              </a:extLst>
            </p:cNvPr>
            <p:cNvGrpSpPr/>
            <p:nvPr/>
          </p:nvGrpSpPr>
          <p:grpSpPr>
            <a:xfrm>
              <a:off x="6937864" y="1964767"/>
              <a:ext cx="370934" cy="367521"/>
              <a:chOff x="-63679950" y="4093450"/>
              <a:chExt cx="320600" cy="317650"/>
            </a:xfrm>
          </p:grpSpPr>
          <p:sp>
            <p:nvSpPr>
              <p:cNvPr id="73" name="Google Shape;1104;p38">
                <a:extLst>
                  <a:ext uri="{FF2B5EF4-FFF2-40B4-BE49-F238E27FC236}">
                    <a16:creationId xmlns:a16="http://schemas.microsoft.com/office/drawing/2014/main" id="{966B54DC-916C-4652-8822-FB0F058B6790}"/>
                  </a:ext>
                </a:extLst>
              </p:cNvPr>
              <p:cNvSpPr/>
              <p:nvPr/>
            </p:nvSpPr>
            <p:spPr>
              <a:xfrm>
                <a:off x="-63595650" y="4093450"/>
                <a:ext cx="236300" cy="230425"/>
              </a:xfrm>
              <a:custGeom>
                <a:avLst/>
                <a:gdLst/>
                <a:ahLst/>
                <a:cxnLst/>
                <a:rect l="l" t="t" r="r" b="b"/>
                <a:pathLst>
                  <a:path w="9452" h="9217" extrusionOk="0">
                    <a:moveTo>
                      <a:pt x="3387" y="836"/>
                    </a:moveTo>
                    <a:cubicBezTo>
                      <a:pt x="3497" y="836"/>
                      <a:pt x="3607" y="875"/>
                      <a:pt x="3686" y="954"/>
                    </a:cubicBezTo>
                    <a:cubicBezTo>
                      <a:pt x="3844" y="1111"/>
                      <a:pt x="3844" y="1395"/>
                      <a:pt x="3686" y="1553"/>
                    </a:cubicBezTo>
                    <a:lnTo>
                      <a:pt x="1638" y="3600"/>
                    </a:lnTo>
                    <a:cubicBezTo>
                      <a:pt x="1560" y="3679"/>
                      <a:pt x="1449" y="3718"/>
                      <a:pt x="1339" y="3718"/>
                    </a:cubicBezTo>
                    <a:cubicBezTo>
                      <a:pt x="1229" y="3718"/>
                      <a:pt x="1118" y="3679"/>
                      <a:pt x="1040" y="3600"/>
                    </a:cubicBezTo>
                    <a:cubicBezTo>
                      <a:pt x="882" y="3443"/>
                      <a:pt x="882" y="3159"/>
                      <a:pt x="1040" y="3002"/>
                    </a:cubicBezTo>
                    <a:lnTo>
                      <a:pt x="3088" y="954"/>
                    </a:lnTo>
                    <a:cubicBezTo>
                      <a:pt x="3166" y="875"/>
                      <a:pt x="3277" y="836"/>
                      <a:pt x="3387" y="836"/>
                    </a:cubicBezTo>
                    <a:close/>
                    <a:moveTo>
                      <a:pt x="8081" y="5530"/>
                    </a:moveTo>
                    <a:cubicBezTo>
                      <a:pt x="8191" y="5530"/>
                      <a:pt x="8302" y="5569"/>
                      <a:pt x="8380" y="5648"/>
                    </a:cubicBezTo>
                    <a:cubicBezTo>
                      <a:pt x="8538" y="5806"/>
                      <a:pt x="8538" y="6089"/>
                      <a:pt x="8380" y="6247"/>
                    </a:cubicBezTo>
                    <a:lnTo>
                      <a:pt x="6333" y="8295"/>
                    </a:lnTo>
                    <a:cubicBezTo>
                      <a:pt x="6254" y="8358"/>
                      <a:pt x="6143" y="8389"/>
                      <a:pt x="6033" y="8389"/>
                    </a:cubicBezTo>
                    <a:cubicBezTo>
                      <a:pt x="5923" y="8389"/>
                      <a:pt x="5813" y="8358"/>
                      <a:pt x="5734" y="8295"/>
                    </a:cubicBezTo>
                    <a:cubicBezTo>
                      <a:pt x="5576" y="8137"/>
                      <a:pt x="5576" y="7853"/>
                      <a:pt x="5734" y="7696"/>
                    </a:cubicBezTo>
                    <a:lnTo>
                      <a:pt x="7782" y="5648"/>
                    </a:lnTo>
                    <a:cubicBezTo>
                      <a:pt x="7861" y="5569"/>
                      <a:pt x="7971" y="5530"/>
                      <a:pt x="8081" y="5530"/>
                    </a:cubicBezTo>
                    <a:close/>
                    <a:moveTo>
                      <a:pt x="3414" y="1"/>
                    </a:moveTo>
                    <a:cubicBezTo>
                      <a:pt x="3095" y="1"/>
                      <a:pt x="2772" y="119"/>
                      <a:pt x="2520" y="355"/>
                    </a:cubicBezTo>
                    <a:lnTo>
                      <a:pt x="473" y="2403"/>
                    </a:lnTo>
                    <a:cubicBezTo>
                      <a:pt x="0" y="2876"/>
                      <a:pt x="0" y="3663"/>
                      <a:pt x="473" y="4199"/>
                    </a:cubicBezTo>
                    <a:cubicBezTo>
                      <a:pt x="700" y="4406"/>
                      <a:pt x="1008" y="4544"/>
                      <a:pt x="1345" y="4544"/>
                    </a:cubicBezTo>
                    <a:cubicBezTo>
                      <a:pt x="1522" y="4544"/>
                      <a:pt x="1706" y="4506"/>
                      <a:pt x="1890" y="4419"/>
                    </a:cubicBezTo>
                    <a:lnTo>
                      <a:pt x="4915" y="7444"/>
                    </a:lnTo>
                    <a:cubicBezTo>
                      <a:pt x="4663" y="7980"/>
                      <a:pt x="4789" y="8515"/>
                      <a:pt x="5135" y="8862"/>
                    </a:cubicBezTo>
                    <a:cubicBezTo>
                      <a:pt x="5372" y="9098"/>
                      <a:pt x="5687" y="9216"/>
                      <a:pt x="6010" y="9216"/>
                    </a:cubicBezTo>
                    <a:cubicBezTo>
                      <a:pt x="6333" y="9216"/>
                      <a:pt x="6663" y="9098"/>
                      <a:pt x="6931" y="8862"/>
                    </a:cubicBezTo>
                    <a:lnTo>
                      <a:pt x="8979" y="6814"/>
                    </a:lnTo>
                    <a:cubicBezTo>
                      <a:pt x="9452" y="6341"/>
                      <a:pt x="9452" y="5554"/>
                      <a:pt x="8979" y="5050"/>
                    </a:cubicBezTo>
                    <a:cubicBezTo>
                      <a:pt x="8757" y="4828"/>
                      <a:pt x="8445" y="4696"/>
                      <a:pt x="8117" y="4696"/>
                    </a:cubicBezTo>
                    <a:cubicBezTo>
                      <a:pt x="7933" y="4696"/>
                      <a:pt x="7743" y="4738"/>
                      <a:pt x="7561" y="4829"/>
                    </a:cubicBezTo>
                    <a:lnTo>
                      <a:pt x="4505" y="1773"/>
                    </a:lnTo>
                    <a:cubicBezTo>
                      <a:pt x="4757" y="1269"/>
                      <a:pt x="4631" y="733"/>
                      <a:pt x="4285" y="355"/>
                    </a:cubicBezTo>
                    <a:cubicBezTo>
                      <a:pt x="4048" y="119"/>
                      <a:pt x="3733" y="1"/>
                      <a:pt x="341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solidFill>
                  <a:schemeClr val="tx2">
                    <a:lumMod val="7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SVN-Avo" panose="02040603050506020204"/>
                </a:endParaRPr>
              </a:p>
            </p:txBody>
          </p:sp>
          <p:sp>
            <p:nvSpPr>
              <p:cNvPr id="74" name="Google Shape;1105;p38">
                <a:extLst>
                  <a:ext uri="{FF2B5EF4-FFF2-40B4-BE49-F238E27FC236}">
                    <a16:creationId xmlns:a16="http://schemas.microsoft.com/office/drawing/2014/main" id="{98A90D9E-13A3-47C4-A60A-403588C73654}"/>
                  </a:ext>
                </a:extLst>
              </p:cNvPr>
              <p:cNvSpPr/>
              <p:nvPr/>
            </p:nvSpPr>
            <p:spPr>
              <a:xfrm>
                <a:off x="-63679950" y="4233850"/>
                <a:ext cx="177250" cy="177250"/>
              </a:xfrm>
              <a:custGeom>
                <a:avLst/>
                <a:gdLst/>
                <a:ahLst/>
                <a:cxnLst/>
                <a:rect l="l" t="t" r="r" b="b"/>
                <a:pathLst>
                  <a:path w="7090" h="7090" extrusionOk="0">
                    <a:moveTo>
                      <a:pt x="5325" y="1"/>
                    </a:moveTo>
                    <a:lnTo>
                      <a:pt x="4160" y="1166"/>
                    </a:lnTo>
                    <a:cubicBezTo>
                      <a:pt x="4081" y="1088"/>
                      <a:pt x="3971" y="1048"/>
                      <a:pt x="3860" y="1048"/>
                    </a:cubicBezTo>
                    <a:cubicBezTo>
                      <a:pt x="3750" y="1048"/>
                      <a:pt x="3640" y="1088"/>
                      <a:pt x="3561" y="1166"/>
                    </a:cubicBezTo>
                    <a:lnTo>
                      <a:pt x="474" y="4254"/>
                    </a:lnTo>
                    <a:cubicBezTo>
                      <a:pt x="159" y="4569"/>
                      <a:pt x="1" y="4947"/>
                      <a:pt x="1" y="5419"/>
                    </a:cubicBezTo>
                    <a:cubicBezTo>
                      <a:pt x="1" y="5861"/>
                      <a:pt x="159" y="6302"/>
                      <a:pt x="474" y="6617"/>
                    </a:cubicBezTo>
                    <a:cubicBezTo>
                      <a:pt x="789" y="6932"/>
                      <a:pt x="1214" y="7089"/>
                      <a:pt x="1639" y="7089"/>
                    </a:cubicBezTo>
                    <a:cubicBezTo>
                      <a:pt x="2065" y="7089"/>
                      <a:pt x="2490" y="6932"/>
                      <a:pt x="2805" y="6617"/>
                    </a:cubicBezTo>
                    <a:lnTo>
                      <a:pt x="5892" y="3529"/>
                    </a:lnTo>
                    <a:cubicBezTo>
                      <a:pt x="6081" y="3372"/>
                      <a:pt x="6081" y="3088"/>
                      <a:pt x="5924" y="2931"/>
                    </a:cubicBezTo>
                    <a:lnTo>
                      <a:pt x="7090" y="1765"/>
                    </a:lnTo>
                    <a:lnTo>
                      <a:pt x="5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solidFill>
                  <a:schemeClr val="tx2">
                    <a:lumMod val="7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SVN-Avo" panose="02040603050506020204"/>
                </a:endParaRPr>
              </a:p>
            </p:txBody>
          </p:sp>
          <p:sp>
            <p:nvSpPr>
              <p:cNvPr id="75" name="Google Shape;1106;p38">
                <a:extLst>
                  <a:ext uri="{FF2B5EF4-FFF2-40B4-BE49-F238E27FC236}">
                    <a16:creationId xmlns:a16="http://schemas.microsoft.com/office/drawing/2014/main" id="{1A84E427-A867-42B5-A7CA-3AECB2ACF79F}"/>
                  </a:ext>
                </a:extLst>
              </p:cNvPr>
              <p:cNvSpPr/>
              <p:nvPr/>
            </p:nvSpPr>
            <p:spPr>
              <a:xfrm>
                <a:off x="-63548400" y="4348850"/>
                <a:ext cx="185900" cy="62250"/>
              </a:xfrm>
              <a:custGeom>
                <a:avLst/>
                <a:gdLst/>
                <a:ahLst/>
                <a:cxnLst/>
                <a:rect l="l" t="t" r="r" b="b"/>
                <a:pathLst>
                  <a:path w="7436" h="2490" extrusionOk="0">
                    <a:moveTo>
                      <a:pt x="2048" y="0"/>
                    </a:moveTo>
                    <a:cubicBezTo>
                      <a:pt x="1355" y="0"/>
                      <a:pt x="819" y="536"/>
                      <a:pt x="819" y="1229"/>
                    </a:cubicBezTo>
                    <a:lnTo>
                      <a:pt x="819" y="1639"/>
                    </a:lnTo>
                    <a:lnTo>
                      <a:pt x="410" y="1639"/>
                    </a:lnTo>
                    <a:cubicBezTo>
                      <a:pt x="189" y="1639"/>
                      <a:pt x="0" y="1859"/>
                      <a:pt x="0" y="2048"/>
                    </a:cubicBezTo>
                    <a:cubicBezTo>
                      <a:pt x="0" y="2269"/>
                      <a:pt x="189" y="2489"/>
                      <a:pt x="410" y="2489"/>
                    </a:cubicBezTo>
                    <a:lnTo>
                      <a:pt x="7026" y="2489"/>
                    </a:lnTo>
                    <a:cubicBezTo>
                      <a:pt x="7278" y="2489"/>
                      <a:pt x="7435" y="2269"/>
                      <a:pt x="7435" y="2048"/>
                    </a:cubicBezTo>
                    <a:cubicBezTo>
                      <a:pt x="7435" y="1859"/>
                      <a:pt x="7246" y="1639"/>
                      <a:pt x="6994" y="1639"/>
                    </a:cubicBezTo>
                    <a:lnTo>
                      <a:pt x="6616" y="1639"/>
                    </a:lnTo>
                    <a:lnTo>
                      <a:pt x="6616" y="1229"/>
                    </a:lnTo>
                    <a:cubicBezTo>
                      <a:pt x="6616" y="536"/>
                      <a:pt x="6049" y="0"/>
                      <a:pt x="535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solidFill>
                  <a:schemeClr val="tx2">
                    <a:lumMod val="7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SVN-Avo" panose="02040603050506020204"/>
                </a:endParaRPr>
              </a:p>
            </p:txBody>
          </p:sp>
        </p:grpSp>
      </p:grpSp>
      <p:grpSp>
        <p:nvGrpSpPr>
          <p:cNvPr id="80" name="Google Shape;1121;p38">
            <a:extLst>
              <a:ext uri="{FF2B5EF4-FFF2-40B4-BE49-F238E27FC236}">
                <a16:creationId xmlns:a16="http://schemas.microsoft.com/office/drawing/2014/main" id="{9F9EFBAB-92BA-42A6-9BAB-0A448B24EA24}"/>
              </a:ext>
            </a:extLst>
          </p:cNvPr>
          <p:cNvGrpSpPr/>
          <p:nvPr/>
        </p:nvGrpSpPr>
        <p:grpSpPr>
          <a:xfrm>
            <a:off x="8070954" y="1877088"/>
            <a:ext cx="1546782" cy="3058846"/>
            <a:chOff x="4672087" y="1392018"/>
            <a:chExt cx="1546782" cy="3058846"/>
          </a:xfrm>
        </p:grpSpPr>
        <p:sp>
          <p:nvSpPr>
            <p:cNvPr id="81" name="Google Shape;1122;p38">
              <a:extLst>
                <a:ext uri="{FF2B5EF4-FFF2-40B4-BE49-F238E27FC236}">
                  <a16:creationId xmlns:a16="http://schemas.microsoft.com/office/drawing/2014/main" id="{1B6E5D1D-5C68-4DDA-9FAB-9AB02138DA32}"/>
                </a:ext>
              </a:extLst>
            </p:cNvPr>
            <p:cNvSpPr/>
            <p:nvPr/>
          </p:nvSpPr>
          <p:spPr>
            <a:xfrm>
              <a:off x="4774316" y="1494247"/>
              <a:ext cx="1229466" cy="2854373"/>
            </a:xfrm>
            <a:custGeom>
              <a:avLst/>
              <a:gdLst/>
              <a:ahLst/>
              <a:cxnLst/>
              <a:rect l="l" t="t" r="r" b="b"/>
              <a:pathLst>
                <a:path w="84210" h="195505" extrusionOk="0">
                  <a:moveTo>
                    <a:pt x="42105" y="1"/>
                  </a:moveTo>
                  <a:cubicBezTo>
                    <a:pt x="18889" y="1"/>
                    <a:pt x="1" y="18888"/>
                    <a:pt x="1" y="42104"/>
                  </a:cubicBezTo>
                  <a:lnTo>
                    <a:pt x="1" y="153401"/>
                  </a:lnTo>
                  <a:cubicBezTo>
                    <a:pt x="1" y="176617"/>
                    <a:pt x="18889" y="195505"/>
                    <a:pt x="42105" y="195505"/>
                  </a:cubicBezTo>
                  <a:cubicBezTo>
                    <a:pt x="65321" y="195505"/>
                    <a:pt x="84209" y="176618"/>
                    <a:pt x="84209" y="153401"/>
                  </a:cubicBezTo>
                  <a:lnTo>
                    <a:pt x="84209" y="42104"/>
                  </a:lnTo>
                  <a:cubicBezTo>
                    <a:pt x="84209" y="18888"/>
                    <a:pt x="65321" y="1"/>
                    <a:pt x="42105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VN-Avo" panose="02040603050506020204"/>
              </a:endParaRPr>
            </a:p>
          </p:txBody>
        </p:sp>
        <p:grpSp>
          <p:nvGrpSpPr>
            <p:cNvPr id="82" name="Google Shape;1123;p38">
              <a:extLst>
                <a:ext uri="{FF2B5EF4-FFF2-40B4-BE49-F238E27FC236}">
                  <a16:creationId xmlns:a16="http://schemas.microsoft.com/office/drawing/2014/main" id="{54026EC9-F138-47CB-9837-C88BBEBAFFBA}"/>
                </a:ext>
              </a:extLst>
            </p:cNvPr>
            <p:cNvGrpSpPr/>
            <p:nvPr/>
          </p:nvGrpSpPr>
          <p:grpSpPr>
            <a:xfrm>
              <a:off x="4672087" y="1392018"/>
              <a:ext cx="1478878" cy="3058846"/>
              <a:chOff x="4672087" y="1392018"/>
              <a:chExt cx="1478878" cy="3058846"/>
            </a:xfrm>
          </p:grpSpPr>
          <p:sp>
            <p:nvSpPr>
              <p:cNvPr id="93" name="Google Shape;1124;p38">
                <a:extLst>
                  <a:ext uri="{FF2B5EF4-FFF2-40B4-BE49-F238E27FC236}">
                    <a16:creationId xmlns:a16="http://schemas.microsoft.com/office/drawing/2014/main" id="{1FBC8943-EB1E-48CF-BEE4-9C663F096BDE}"/>
                  </a:ext>
                </a:extLst>
              </p:cNvPr>
              <p:cNvSpPr/>
              <p:nvPr/>
            </p:nvSpPr>
            <p:spPr>
              <a:xfrm>
                <a:off x="4672087" y="1392018"/>
                <a:ext cx="1433924" cy="3058846"/>
              </a:xfrm>
              <a:custGeom>
                <a:avLst/>
                <a:gdLst/>
                <a:ahLst/>
                <a:cxnLst/>
                <a:rect l="l" t="t" r="r" b="b"/>
                <a:pathLst>
                  <a:path w="98214" h="209510" extrusionOk="0">
                    <a:moveTo>
                      <a:pt x="49107" y="0"/>
                    </a:moveTo>
                    <a:cubicBezTo>
                      <a:pt x="22030" y="0"/>
                      <a:pt x="0" y="22029"/>
                      <a:pt x="0" y="49106"/>
                    </a:cubicBezTo>
                    <a:lnTo>
                      <a:pt x="0" y="160403"/>
                    </a:lnTo>
                    <a:cubicBezTo>
                      <a:pt x="0" y="187480"/>
                      <a:pt x="22030" y="209509"/>
                      <a:pt x="49107" y="209509"/>
                    </a:cubicBezTo>
                    <a:cubicBezTo>
                      <a:pt x="76185" y="209509"/>
                      <a:pt x="98214" y="187480"/>
                      <a:pt x="98214" y="160403"/>
                    </a:cubicBezTo>
                    <a:lnTo>
                      <a:pt x="98214" y="105856"/>
                    </a:lnTo>
                    <a:cubicBezTo>
                      <a:pt x="98214" y="105394"/>
                      <a:pt x="97840" y="105020"/>
                      <a:pt x="97378" y="105020"/>
                    </a:cubicBezTo>
                    <a:cubicBezTo>
                      <a:pt x="96917" y="105020"/>
                      <a:pt x="96543" y="105394"/>
                      <a:pt x="96543" y="105856"/>
                    </a:cubicBezTo>
                    <a:lnTo>
                      <a:pt x="96543" y="160403"/>
                    </a:lnTo>
                    <a:cubicBezTo>
                      <a:pt x="96543" y="186559"/>
                      <a:pt x="75263" y="207838"/>
                      <a:pt x="49107" y="207838"/>
                    </a:cubicBezTo>
                    <a:cubicBezTo>
                      <a:pt x="22951" y="207838"/>
                      <a:pt x="1671" y="186560"/>
                      <a:pt x="1671" y="160403"/>
                    </a:cubicBezTo>
                    <a:lnTo>
                      <a:pt x="1671" y="49106"/>
                    </a:lnTo>
                    <a:cubicBezTo>
                      <a:pt x="1671" y="22951"/>
                      <a:pt x="22952" y="1671"/>
                      <a:pt x="49107" y="1671"/>
                    </a:cubicBezTo>
                    <a:cubicBezTo>
                      <a:pt x="75263" y="1671"/>
                      <a:pt x="96543" y="22951"/>
                      <a:pt x="96543" y="49106"/>
                    </a:cubicBezTo>
                    <a:cubicBezTo>
                      <a:pt x="96543" y="49567"/>
                      <a:pt x="96917" y="49942"/>
                      <a:pt x="97378" y="49942"/>
                    </a:cubicBezTo>
                    <a:cubicBezTo>
                      <a:pt x="97840" y="49942"/>
                      <a:pt x="98214" y="49567"/>
                      <a:pt x="98214" y="49106"/>
                    </a:cubicBezTo>
                    <a:cubicBezTo>
                      <a:pt x="98214" y="22029"/>
                      <a:pt x="76185" y="0"/>
                      <a:pt x="4910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SVN-Avo" panose="02040603050506020204"/>
                </a:endParaRPr>
              </a:p>
            </p:txBody>
          </p:sp>
          <p:sp>
            <p:nvSpPr>
              <p:cNvPr id="94" name="Google Shape;1125;p38">
                <a:extLst>
                  <a:ext uri="{FF2B5EF4-FFF2-40B4-BE49-F238E27FC236}">
                    <a16:creationId xmlns:a16="http://schemas.microsoft.com/office/drawing/2014/main" id="{1C80F971-FF2B-46B5-9ED4-A4D90FAD3716}"/>
                  </a:ext>
                </a:extLst>
              </p:cNvPr>
              <p:cNvSpPr/>
              <p:nvPr/>
            </p:nvSpPr>
            <p:spPr>
              <a:xfrm>
                <a:off x="6041698" y="2068378"/>
                <a:ext cx="109266" cy="109281"/>
              </a:xfrm>
              <a:custGeom>
                <a:avLst/>
                <a:gdLst/>
                <a:ahLst/>
                <a:cxnLst/>
                <a:rect l="l" t="t" r="r" b="b"/>
                <a:pathLst>
                  <a:path w="7484" h="7485" extrusionOk="0">
                    <a:moveTo>
                      <a:pt x="3742" y="0"/>
                    </a:moveTo>
                    <a:cubicBezTo>
                      <a:pt x="1675" y="0"/>
                      <a:pt x="1" y="1676"/>
                      <a:pt x="1" y="3742"/>
                    </a:cubicBezTo>
                    <a:cubicBezTo>
                      <a:pt x="1" y="5809"/>
                      <a:pt x="1677" y="7484"/>
                      <a:pt x="3742" y="7484"/>
                    </a:cubicBezTo>
                    <a:cubicBezTo>
                      <a:pt x="5808" y="7484"/>
                      <a:pt x="7484" y="5809"/>
                      <a:pt x="7484" y="3742"/>
                    </a:cubicBezTo>
                    <a:cubicBezTo>
                      <a:pt x="7484" y="1676"/>
                      <a:pt x="5809" y="0"/>
                      <a:pt x="374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SVN-Avo" panose="02040603050506020204"/>
                </a:endParaRPr>
              </a:p>
            </p:txBody>
          </p:sp>
        </p:grpSp>
        <p:grpSp>
          <p:nvGrpSpPr>
            <p:cNvPr id="83" name="Google Shape;1126;p38">
              <a:extLst>
                <a:ext uri="{FF2B5EF4-FFF2-40B4-BE49-F238E27FC236}">
                  <a16:creationId xmlns:a16="http://schemas.microsoft.com/office/drawing/2014/main" id="{0DC85472-C3D0-4D0C-8DE4-3314F2DEC909}"/>
                </a:ext>
              </a:extLst>
            </p:cNvPr>
            <p:cNvGrpSpPr/>
            <p:nvPr/>
          </p:nvGrpSpPr>
          <p:grpSpPr>
            <a:xfrm>
              <a:off x="4858645" y="1565247"/>
              <a:ext cx="1360224" cy="1166555"/>
              <a:chOff x="4858645" y="1565247"/>
              <a:chExt cx="1360224" cy="1166555"/>
            </a:xfrm>
          </p:grpSpPr>
          <p:sp>
            <p:nvSpPr>
              <p:cNvPr id="91" name="Google Shape;1127;p38">
                <a:extLst>
                  <a:ext uri="{FF2B5EF4-FFF2-40B4-BE49-F238E27FC236}">
                    <a16:creationId xmlns:a16="http://schemas.microsoft.com/office/drawing/2014/main" id="{A2514023-BAD2-40F7-9C77-30984AB4492A}"/>
                  </a:ext>
                </a:extLst>
              </p:cNvPr>
              <p:cNvSpPr/>
              <p:nvPr/>
            </p:nvSpPr>
            <p:spPr>
              <a:xfrm>
                <a:off x="4858645" y="1565247"/>
                <a:ext cx="1352646" cy="1060778"/>
              </a:xfrm>
              <a:custGeom>
                <a:avLst/>
                <a:gdLst/>
                <a:ahLst/>
                <a:cxnLst/>
                <a:rect l="l" t="t" r="r" b="b"/>
                <a:pathLst>
                  <a:path w="92647" h="72656" extrusionOk="0">
                    <a:moveTo>
                      <a:pt x="36329" y="0"/>
                    </a:moveTo>
                    <a:cubicBezTo>
                      <a:pt x="16297" y="0"/>
                      <a:pt x="0" y="16296"/>
                      <a:pt x="0" y="36328"/>
                    </a:cubicBezTo>
                    <a:cubicBezTo>
                      <a:pt x="0" y="56360"/>
                      <a:pt x="16299" y="72656"/>
                      <a:pt x="36329" y="72656"/>
                    </a:cubicBezTo>
                    <a:lnTo>
                      <a:pt x="91812" y="72656"/>
                    </a:lnTo>
                    <a:cubicBezTo>
                      <a:pt x="92273" y="72656"/>
                      <a:pt x="92647" y="72282"/>
                      <a:pt x="92647" y="71820"/>
                    </a:cubicBezTo>
                    <a:cubicBezTo>
                      <a:pt x="92647" y="71359"/>
                      <a:pt x="92273" y="70985"/>
                      <a:pt x="91812" y="70985"/>
                    </a:cubicBezTo>
                    <a:lnTo>
                      <a:pt x="36329" y="70985"/>
                    </a:lnTo>
                    <a:cubicBezTo>
                      <a:pt x="17219" y="70985"/>
                      <a:pt x="1672" y="55438"/>
                      <a:pt x="1672" y="36328"/>
                    </a:cubicBezTo>
                    <a:cubicBezTo>
                      <a:pt x="1672" y="17217"/>
                      <a:pt x="17219" y="1672"/>
                      <a:pt x="36328" y="1672"/>
                    </a:cubicBezTo>
                    <a:cubicBezTo>
                      <a:pt x="55439" y="1672"/>
                      <a:pt x="70985" y="17217"/>
                      <a:pt x="70985" y="36328"/>
                    </a:cubicBezTo>
                    <a:cubicBezTo>
                      <a:pt x="70985" y="36788"/>
                      <a:pt x="71360" y="37163"/>
                      <a:pt x="71820" y="37163"/>
                    </a:cubicBezTo>
                    <a:cubicBezTo>
                      <a:pt x="72283" y="37163"/>
                      <a:pt x="72657" y="36788"/>
                      <a:pt x="72657" y="36328"/>
                    </a:cubicBezTo>
                    <a:cubicBezTo>
                      <a:pt x="72657" y="16297"/>
                      <a:pt x="56360" y="0"/>
                      <a:pt x="3632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SVN-Avo" panose="02040603050506020204"/>
                </a:endParaRPr>
              </a:p>
            </p:txBody>
          </p:sp>
          <p:sp>
            <p:nvSpPr>
              <p:cNvPr id="92" name="Google Shape;1128;p38">
                <a:extLst>
                  <a:ext uri="{FF2B5EF4-FFF2-40B4-BE49-F238E27FC236}">
                    <a16:creationId xmlns:a16="http://schemas.microsoft.com/office/drawing/2014/main" id="{3E90299C-E50F-4DC4-B6BB-FB035DE520C1}"/>
                  </a:ext>
                </a:extLst>
              </p:cNvPr>
              <p:cNvSpPr/>
              <p:nvPr/>
            </p:nvSpPr>
            <p:spPr>
              <a:xfrm>
                <a:off x="6090068" y="2503414"/>
                <a:ext cx="128801" cy="228388"/>
              </a:xfrm>
              <a:custGeom>
                <a:avLst/>
                <a:gdLst/>
                <a:ahLst/>
                <a:cxnLst/>
                <a:rect l="l" t="t" r="r" b="b"/>
                <a:pathLst>
                  <a:path w="8822" h="15643" extrusionOk="0">
                    <a:moveTo>
                      <a:pt x="919" y="1"/>
                    </a:moveTo>
                    <a:cubicBezTo>
                      <a:pt x="705" y="1"/>
                      <a:pt x="491" y="82"/>
                      <a:pt x="328" y="246"/>
                    </a:cubicBezTo>
                    <a:cubicBezTo>
                      <a:pt x="1" y="572"/>
                      <a:pt x="1" y="1101"/>
                      <a:pt x="328" y="1427"/>
                    </a:cubicBezTo>
                    <a:lnTo>
                      <a:pt x="6723" y="7822"/>
                    </a:lnTo>
                    <a:lnTo>
                      <a:pt x="328" y="14217"/>
                    </a:lnTo>
                    <a:cubicBezTo>
                      <a:pt x="89" y="14456"/>
                      <a:pt x="17" y="14816"/>
                      <a:pt x="146" y="15128"/>
                    </a:cubicBezTo>
                    <a:cubicBezTo>
                      <a:pt x="276" y="15440"/>
                      <a:pt x="581" y="15643"/>
                      <a:pt x="919" y="15643"/>
                    </a:cubicBezTo>
                    <a:cubicBezTo>
                      <a:pt x="1140" y="15643"/>
                      <a:pt x="1353" y="15555"/>
                      <a:pt x="1510" y="15398"/>
                    </a:cubicBezTo>
                    <a:lnTo>
                      <a:pt x="8495" y="8413"/>
                    </a:lnTo>
                    <a:cubicBezTo>
                      <a:pt x="8821" y="8087"/>
                      <a:pt x="8821" y="7557"/>
                      <a:pt x="8495" y="7232"/>
                    </a:cubicBezTo>
                    <a:lnTo>
                      <a:pt x="1510" y="246"/>
                    </a:lnTo>
                    <a:cubicBezTo>
                      <a:pt x="1347" y="82"/>
                      <a:pt x="1133" y="1"/>
                      <a:pt x="91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SVN-Avo" panose="02040603050506020204"/>
                </a:endParaRPr>
              </a:p>
            </p:txBody>
          </p:sp>
        </p:grpSp>
        <p:sp>
          <p:nvSpPr>
            <p:cNvPr id="84" name="Google Shape;1129;p38">
              <a:extLst>
                <a:ext uri="{FF2B5EF4-FFF2-40B4-BE49-F238E27FC236}">
                  <a16:creationId xmlns:a16="http://schemas.microsoft.com/office/drawing/2014/main" id="{E13E5973-2277-48E4-9D99-73D299A8D9E1}"/>
                </a:ext>
              </a:extLst>
            </p:cNvPr>
            <p:cNvSpPr txBox="1"/>
            <p:nvPr/>
          </p:nvSpPr>
          <p:spPr>
            <a:xfrm>
              <a:off x="4906049" y="2925500"/>
              <a:ext cx="966000" cy="28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434343"/>
                  </a:solidFill>
                  <a:latin typeface="SVN-Avo" panose="02040603050506020204"/>
                  <a:ea typeface="Fira Sans Extra Condensed Medium"/>
                  <a:cs typeface="Fira Sans Extra Condensed Medium"/>
                  <a:sym typeface="Fira Sans Extra Condensed Medium"/>
                </a:rPr>
                <a:t>Chạy thử</a:t>
              </a:r>
              <a:endParaRPr>
                <a:solidFill>
                  <a:srgbClr val="434343"/>
                </a:solidFill>
                <a:latin typeface="SVN-Avo" panose="02040603050506020204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grpSp>
          <p:nvGrpSpPr>
            <p:cNvPr id="86" name="Google Shape;1131;p38">
              <a:extLst>
                <a:ext uri="{FF2B5EF4-FFF2-40B4-BE49-F238E27FC236}">
                  <a16:creationId xmlns:a16="http://schemas.microsoft.com/office/drawing/2014/main" id="{96879EBE-69B6-4726-A1C7-D9E0CF242C00}"/>
                </a:ext>
              </a:extLst>
            </p:cNvPr>
            <p:cNvGrpSpPr/>
            <p:nvPr/>
          </p:nvGrpSpPr>
          <p:grpSpPr>
            <a:xfrm>
              <a:off x="5171303" y="1950208"/>
              <a:ext cx="435507" cy="396640"/>
              <a:chOff x="-40378075" y="3267450"/>
              <a:chExt cx="317425" cy="289075"/>
            </a:xfrm>
          </p:grpSpPr>
          <p:sp>
            <p:nvSpPr>
              <p:cNvPr id="87" name="Google Shape;1132;p38">
                <a:extLst>
                  <a:ext uri="{FF2B5EF4-FFF2-40B4-BE49-F238E27FC236}">
                    <a16:creationId xmlns:a16="http://schemas.microsoft.com/office/drawing/2014/main" id="{EF38092B-85EA-4B9A-9035-C29F2B29749E}"/>
                  </a:ext>
                </a:extLst>
              </p:cNvPr>
              <p:cNvSpPr/>
              <p:nvPr/>
            </p:nvSpPr>
            <p:spPr>
              <a:xfrm>
                <a:off x="-40218975" y="3308400"/>
                <a:ext cx="158325" cy="248125"/>
              </a:xfrm>
              <a:custGeom>
                <a:avLst/>
                <a:gdLst/>
                <a:ahLst/>
                <a:cxnLst/>
                <a:rect l="l" t="t" r="r" b="b"/>
                <a:pathLst>
                  <a:path w="6333" h="9925" extrusionOk="0">
                    <a:moveTo>
                      <a:pt x="4694" y="1"/>
                    </a:moveTo>
                    <a:lnTo>
                      <a:pt x="4694" y="7877"/>
                    </a:lnTo>
                    <a:cubicBezTo>
                      <a:pt x="4694" y="8097"/>
                      <a:pt x="4474" y="8255"/>
                      <a:pt x="4253" y="8255"/>
                    </a:cubicBezTo>
                    <a:cubicBezTo>
                      <a:pt x="2993" y="8255"/>
                      <a:pt x="1638" y="8696"/>
                      <a:pt x="693" y="9452"/>
                    </a:cubicBezTo>
                    <a:cubicBezTo>
                      <a:pt x="536" y="9546"/>
                      <a:pt x="189" y="9925"/>
                      <a:pt x="0" y="9925"/>
                    </a:cubicBezTo>
                    <a:lnTo>
                      <a:pt x="5073" y="9925"/>
                    </a:lnTo>
                    <a:cubicBezTo>
                      <a:pt x="5734" y="9925"/>
                      <a:pt x="6333" y="9357"/>
                      <a:pt x="6333" y="8696"/>
                    </a:cubicBezTo>
                    <a:lnTo>
                      <a:pt x="6333" y="1229"/>
                    </a:lnTo>
                    <a:cubicBezTo>
                      <a:pt x="6333" y="536"/>
                      <a:pt x="5766" y="1"/>
                      <a:pt x="507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SVN-Avo" panose="02040603050506020204"/>
                </a:endParaRPr>
              </a:p>
            </p:txBody>
          </p:sp>
          <p:sp>
            <p:nvSpPr>
              <p:cNvPr id="88" name="Google Shape;1133;p38">
                <a:extLst>
                  <a:ext uri="{FF2B5EF4-FFF2-40B4-BE49-F238E27FC236}">
                    <a16:creationId xmlns:a16="http://schemas.microsoft.com/office/drawing/2014/main" id="{5328449D-1B68-4F49-80B0-7B060ABB1BC0}"/>
                  </a:ext>
                </a:extLst>
              </p:cNvPr>
              <p:cNvSpPr/>
              <p:nvPr/>
            </p:nvSpPr>
            <p:spPr>
              <a:xfrm>
                <a:off x="-40316650" y="3267450"/>
                <a:ext cx="86675" cy="257575"/>
              </a:xfrm>
              <a:custGeom>
                <a:avLst/>
                <a:gdLst/>
                <a:ahLst/>
                <a:cxnLst/>
                <a:rect l="l" t="t" r="r" b="b"/>
                <a:pathLst>
                  <a:path w="3467" h="10303" extrusionOk="0">
                    <a:moveTo>
                      <a:pt x="1" y="0"/>
                    </a:moveTo>
                    <a:lnTo>
                      <a:pt x="1" y="9105"/>
                    </a:lnTo>
                    <a:cubicBezTo>
                      <a:pt x="1166" y="9200"/>
                      <a:pt x="2489" y="9578"/>
                      <a:pt x="3466" y="10302"/>
                    </a:cubicBezTo>
                    <a:lnTo>
                      <a:pt x="3466" y="1197"/>
                    </a:lnTo>
                    <a:cubicBezTo>
                      <a:pt x="2489" y="473"/>
                      <a:pt x="1229" y="95"/>
                      <a:pt x="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SVN-Avo" panose="02040603050506020204"/>
                </a:endParaRPr>
              </a:p>
            </p:txBody>
          </p:sp>
          <p:sp>
            <p:nvSpPr>
              <p:cNvPr id="89" name="Google Shape;1134;p38">
                <a:extLst>
                  <a:ext uri="{FF2B5EF4-FFF2-40B4-BE49-F238E27FC236}">
                    <a16:creationId xmlns:a16="http://schemas.microsoft.com/office/drawing/2014/main" id="{19AE8056-DCFE-4C7C-8C61-6500EA1B4FAE}"/>
                  </a:ext>
                </a:extLst>
              </p:cNvPr>
              <p:cNvSpPr/>
              <p:nvPr/>
            </p:nvSpPr>
            <p:spPr>
              <a:xfrm>
                <a:off x="-40209525" y="3267450"/>
                <a:ext cx="86650" cy="257575"/>
              </a:xfrm>
              <a:custGeom>
                <a:avLst/>
                <a:gdLst/>
                <a:ahLst/>
                <a:cxnLst/>
                <a:rect l="l" t="t" r="r" b="b"/>
                <a:pathLst>
                  <a:path w="3466" h="10303" extrusionOk="0">
                    <a:moveTo>
                      <a:pt x="3466" y="0"/>
                    </a:moveTo>
                    <a:cubicBezTo>
                      <a:pt x="2300" y="95"/>
                      <a:pt x="977" y="473"/>
                      <a:pt x="0" y="1197"/>
                    </a:cubicBezTo>
                    <a:lnTo>
                      <a:pt x="0" y="10302"/>
                    </a:lnTo>
                    <a:cubicBezTo>
                      <a:pt x="977" y="9578"/>
                      <a:pt x="2237" y="9200"/>
                      <a:pt x="3466" y="9105"/>
                    </a:cubicBezTo>
                    <a:lnTo>
                      <a:pt x="346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SVN-Avo" panose="02040603050506020204"/>
                </a:endParaRPr>
              </a:p>
            </p:txBody>
          </p:sp>
          <p:sp>
            <p:nvSpPr>
              <p:cNvPr id="90" name="Google Shape;1135;p38">
                <a:extLst>
                  <a:ext uri="{FF2B5EF4-FFF2-40B4-BE49-F238E27FC236}">
                    <a16:creationId xmlns:a16="http://schemas.microsoft.com/office/drawing/2014/main" id="{42FF6E94-99A6-4933-99E7-020D88B9F101}"/>
                  </a:ext>
                </a:extLst>
              </p:cNvPr>
              <p:cNvSpPr/>
              <p:nvPr/>
            </p:nvSpPr>
            <p:spPr>
              <a:xfrm>
                <a:off x="-40378075" y="3308400"/>
                <a:ext cx="157550" cy="248125"/>
              </a:xfrm>
              <a:custGeom>
                <a:avLst/>
                <a:gdLst/>
                <a:ahLst/>
                <a:cxnLst/>
                <a:rect l="l" t="t" r="r" b="b"/>
                <a:pathLst>
                  <a:path w="6302" h="9925" extrusionOk="0">
                    <a:moveTo>
                      <a:pt x="1229" y="1"/>
                    </a:moveTo>
                    <a:cubicBezTo>
                      <a:pt x="567" y="1"/>
                      <a:pt x="0" y="536"/>
                      <a:pt x="0" y="1198"/>
                    </a:cubicBezTo>
                    <a:lnTo>
                      <a:pt x="0" y="8664"/>
                    </a:lnTo>
                    <a:cubicBezTo>
                      <a:pt x="32" y="9357"/>
                      <a:pt x="567" y="9925"/>
                      <a:pt x="1229" y="9925"/>
                    </a:cubicBezTo>
                    <a:lnTo>
                      <a:pt x="6301" y="9925"/>
                    </a:lnTo>
                    <a:cubicBezTo>
                      <a:pt x="6112" y="9925"/>
                      <a:pt x="5766" y="9609"/>
                      <a:pt x="5608" y="9452"/>
                    </a:cubicBezTo>
                    <a:cubicBezTo>
                      <a:pt x="4631" y="8664"/>
                      <a:pt x="3277" y="8255"/>
                      <a:pt x="2048" y="8255"/>
                    </a:cubicBezTo>
                    <a:cubicBezTo>
                      <a:pt x="1828" y="8255"/>
                      <a:pt x="1638" y="8066"/>
                      <a:pt x="1638" y="7877"/>
                    </a:cubicBezTo>
                    <a:lnTo>
                      <a:pt x="163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SVN-Avo" panose="02040603050506020204"/>
                </a:endParaRPr>
              </a:p>
            </p:txBody>
          </p:sp>
        </p:grpSp>
      </p:grpSp>
      <p:sp>
        <p:nvSpPr>
          <p:cNvPr id="95" name="Slide Number Placeholder 1">
            <a:extLst>
              <a:ext uri="{FF2B5EF4-FFF2-40B4-BE49-F238E27FC236}">
                <a16:creationId xmlns:a16="http://schemas.microsoft.com/office/drawing/2014/main" id="{7B0C9D78-018C-497E-BB91-46A41A0EAB93}"/>
              </a:ext>
            </a:extLst>
          </p:cNvPr>
          <p:cNvSpPr txBox="1">
            <a:spLocks/>
          </p:cNvSpPr>
          <p:nvPr/>
        </p:nvSpPr>
        <p:spPr>
          <a:xfrm>
            <a:off x="11440471" y="638070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>
              <a:defRPr lang="en-US"/>
            </a:defPPr>
            <a:lvl1pPr marL="0" lvl="0" algn="l" defTabSz="914400" rtl="0" eaLnBrk="1" latinLnBrk="0" hangingPunct="1">
              <a:buNone/>
              <a:defRPr sz="1600" kern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L="457200" lvl="1" algn="l" defTabSz="914400" rtl="0" eaLnBrk="1" latinLnBrk="0" hangingPunct="1">
              <a:buNone/>
              <a:defRPr sz="1600" kern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L="914400" lvl="2" algn="l" defTabSz="914400" rtl="0" eaLnBrk="1" latinLnBrk="0" hangingPunct="1">
              <a:buNone/>
              <a:defRPr sz="1600" kern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L="1371600" lvl="3" algn="l" defTabSz="914400" rtl="0" eaLnBrk="1" latinLnBrk="0" hangingPunct="1">
              <a:buNone/>
              <a:defRPr sz="1600" kern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L="1828800" lvl="4" algn="l" defTabSz="914400" rtl="0" eaLnBrk="1" latinLnBrk="0" hangingPunct="1">
              <a:buNone/>
              <a:defRPr sz="1600" kern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L="2286000" lvl="5" algn="l" defTabSz="914400" rtl="0" eaLnBrk="1" latinLnBrk="0" hangingPunct="1">
              <a:buNone/>
              <a:defRPr sz="1600" kern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L="2743200" lvl="6" algn="l" defTabSz="914400" rtl="0" eaLnBrk="1" latinLnBrk="0" hangingPunct="1">
              <a:buNone/>
              <a:defRPr sz="1600" kern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L="3200400" lvl="7" algn="l" defTabSz="914400" rtl="0" eaLnBrk="1" latinLnBrk="0" hangingPunct="1">
              <a:buNone/>
              <a:defRPr sz="1600" kern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L="3657600" lvl="8" algn="l" defTabSz="914400" rtl="0" eaLnBrk="1" latinLnBrk="0" hangingPunct="1">
              <a:buNone/>
              <a:defRPr sz="1600" kern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2000" b="1" i="0" u="none" strike="noStrike" kern="1200" cap="none" spc="0" normalizeH="0" baseline="0" noProof="0" smtClean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uLnTx/>
                <a:uFillTx/>
                <a:latin typeface="Montserrat ExtraBold"/>
                <a:sym typeface="Nixie One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" sz="2000" b="1" i="0" u="none" strike="noStrike" kern="1200" cap="none" spc="0" normalizeH="0" baseline="0" noProof="0">
              <a:ln>
                <a:noFill/>
              </a:ln>
              <a:solidFill>
                <a:schemeClr val="accent1">
                  <a:lumMod val="60000"/>
                  <a:lumOff val="40000"/>
                </a:schemeClr>
              </a:solidFill>
              <a:effectLst/>
              <a:uLnTx/>
              <a:uFillTx/>
              <a:latin typeface="Montserrat ExtraBold"/>
              <a:sym typeface="Nixie One"/>
            </a:endParaRPr>
          </a:p>
        </p:txBody>
      </p:sp>
    </p:spTree>
    <p:extLst>
      <p:ext uri="{BB962C8B-B14F-4D97-AF65-F5344CB8AC3E}">
        <p14:creationId xmlns:p14="http://schemas.microsoft.com/office/powerpoint/2010/main" val="3397191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>
            <a:extLst>
              <a:ext uri="{FF2B5EF4-FFF2-40B4-BE49-F238E27FC236}">
                <a16:creationId xmlns:a16="http://schemas.microsoft.com/office/drawing/2014/main" id="{38601CBC-8F5F-4BB2-995A-E2654EB284A2}"/>
              </a:ext>
            </a:extLst>
          </p:cNvPr>
          <p:cNvSpPr txBox="1"/>
          <p:nvPr/>
        </p:nvSpPr>
        <p:spPr>
          <a:xfrm>
            <a:off x="658292" y="1559691"/>
            <a:ext cx="17309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en-US" sz="2400" kern="0">
                <a:solidFill>
                  <a:srgbClr val="FFFFFF"/>
                </a:solidFill>
                <a:latin typeface="SVN-Avo" panose="02040603050506020204"/>
                <a:cs typeface="Arial"/>
                <a:sym typeface="Arial"/>
              </a:rPr>
              <a:t>Phát, dừng</a:t>
            </a:r>
          </a:p>
          <a:p>
            <a:pPr defTabSz="1219170">
              <a:buClr>
                <a:srgbClr val="000000"/>
              </a:buClr>
            </a:pPr>
            <a:r>
              <a:rPr lang="en-US" sz="2400" kern="0">
                <a:solidFill>
                  <a:srgbClr val="FFFFFF"/>
                </a:solidFill>
                <a:latin typeface="SVN-Avo" panose="02040603050506020204"/>
                <a:cs typeface="Arial"/>
                <a:sym typeface="Arial"/>
              </a:rPr>
              <a:t>bài hát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B1B98FB-AC99-4261-A2D3-428738BE4E5A}"/>
              </a:ext>
            </a:extLst>
          </p:cNvPr>
          <p:cNvSpPr txBox="1"/>
          <p:nvPr/>
        </p:nvSpPr>
        <p:spPr>
          <a:xfrm>
            <a:off x="2299799" y="1559693"/>
            <a:ext cx="17309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en-US" sz="2400" kern="0">
                <a:solidFill>
                  <a:srgbClr val="FFFFFF"/>
                </a:solidFill>
                <a:latin typeface="SVN-Avo" panose="02040603050506020204"/>
                <a:cs typeface="Arial"/>
                <a:sym typeface="Arial"/>
              </a:rPr>
              <a:t>Thêm bài hát từ CSDL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9682EB4-9BB7-4239-9A1A-CF1A791019B1}"/>
              </a:ext>
            </a:extLst>
          </p:cNvPr>
          <p:cNvSpPr txBox="1"/>
          <p:nvPr/>
        </p:nvSpPr>
        <p:spPr>
          <a:xfrm>
            <a:off x="3995124" y="1584043"/>
            <a:ext cx="17309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en-US" sz="2400" kern="0">
                <a:solidFill>
                  <a:srgbClr val="FFFFFF"/>
                </a:solidFill>
                <a:latin typeface="SVN-Avo" panose="02040603050506020204"/>
                <a:cs typeface="Arial"/>
                <a:sym typeface="Arial"/>
              </a:rPr>
              <a:t>Xóa bài hát từ CSDL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A2D5854-A54E-45E7-9902-A036184FFA9A}"/>
              </a:ext>
            </a:extLst>
          </p:cNvPr>
          <p:cNvSpPr txBox="1"/>
          <p:nvPr/>
        </p:nvSpPr>
        <p:spPr>
          <a:xfrm>
            <a:off x="5958637" y="1464252"/>
            <a:ext cx="14782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en-US" sz="2400" kern="0">
                <a:solidFill>
                  <a:srgbClr val="FFFFFF"/>
                </a:solidFill>
                <a:latin typeface="SVN-Avo" panose="02040603050506020204"/>
                <a:cs typeface="Arial"/>
                <a:sym typeface="Arial"/>
              </a:rPr>
              <a:t>Cập nhật thông tin ca sĩ</a:t>
            </a:r>
          </a:p>
        </p:txBody>
      </p:sp>
      <p:sp>
        <p:nvSpPr>
          <p:cNvPr id="40" name="Google Shape;206;p34">
            <a:extLst>
              <a:ext uri="{FF2B5EF4-FFF2-40B4-BE49-F238E27FC236}">
                <a16:creationId xmlns:a16="http://schemas.microsoft.com/office/drawing/2014/main" id="{1FE1C6C3-0E76-4B49-9E71-CAD81D08D55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39817" y="321733"/>
            <a:ext cx="8112367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267" b="1">
                <a:solidFill>
                  <a:schemeClr val="accent3">
                    <a:lumMod val="60000"/>
                    <a:lumOff val="40000"/>
                  </a:schemeClr>
                </a:solidFill>
                <a:latin typeface="SVN-Avo"/>
              </a:rPr>
              <a:t>Chức năng của GoMusic</a:t>
            </a:r>
            <a:endParaRPr sz="4267" b="1">
              <a:solidFill>
                <a:schemeClr val="accent3">
                  <a:lumMod val="60000"/>
                  <a:lumOff val="40000"/>
                </a:schemeClr>
              </a:solidFill>
              <a:latin typeface="SVN-Avo"/>
            </a:endParaRPr>
          </a:p>
        </p:txBody>
      </p:sp>
      <p:grpSp>
        <p:nvGrpSpPr>
          <p:cNvPr id="41" name="Google Shape;2587;p50">
            <a:extLst>
              <a:ext uri="{FF2B5EF4-FFF2-40B4-BE49-F238E27FC236}">
                <a16:creationId xmlns:a16="http://schemas.microsoft.com/office/drawing/2014/main" id="{FE18DDBB-1982-48C1-BB63-D757634A0B56}"/>
              </a:ext>
            </a:extLst>
          </p:cNvPr>
          <p:cNvGrpSpPr/>
          <p:nvPr/>
        </p:nvGrpSpPr>
        <p:grpSpPr>
          <a:xfrm>
            <a:off x="9294422" y="135739"/>
            <a:ext cx="2480329" cy="2477028"/>
            <a:chOff x="3514800" y="5145975"/>
            <a:chExt cx="233525" cy="233225"/>
          </a:xfrm>
          <a:solidFill>
            <a:schemeClr val="bg2">
              <a:lumMod val="75000"/>
            </a:schemeClr>
          </a:solidFill>
        </p:grpSpPr>
        <p:sp>
          <p:nvSpPr>
            <p:cNvPr id="42" name="Google Shape;2588;p50">
              <a:extLst>
                <a:ext uri="{FF2B5EF4-FFF2-40B4-BE49-F238E27FC236}">
                  <a16:creationId xmlns:a16="http://schemas.microsoft.com/office/drawing/2014/main" id="{82366CD5-F09A-448F-88EB-4F2590DBE4BE}"/>
                </a:ext>
              </a:extLst>
            </p:cNvPr>
            <p:cNvSpPr/>
            <p:nvPr/>
          </p:nvSpPr>
          <p:spPr>
            <a:xfrm>
              <a:off x="3582075" y="5225575"/>
              <a:ext cx="86550" cy="74250"/>
            </a:xfrm>
            <a:custGeom>
              <a:avLst/>
              <a:gdLst/>
              <a:ahLst/>
              <a:cxnLst/>
              <a:rect l="l" t="t" r="r" b="b"/>
              <a:pathLst>
                <a:path w="3462" h="2970" extrusionOk="0">
                  <a:moveTo>
                    <a:pt x="1968" y="0"/>
                  </a:moveTo>
                  <a:cubicBezTo>
                    <a:pt x="1600" y="0"/>
                    <a:pt x="1226" y="138"/>
                    <a:pt x="923" y="445"/>
                  </a:cubicBezTo>
                  <a:cubicBezTo>
                    <a:pt x="0" y="1383"/>
                    <a:pt x="664" y="2969"/>
                    <a:pt x="1976" y="2969"/>
                  </a:cubicBezTo>
                  <a:cubicBezTo>
                    <a:pt x="2020" y="2969"/>
                    <a:pt x="2063" y="2962"/>
                    <a:pt x="2106" y="2962"/>
                  </a:cubicBezTo>
                  <a:cubicBezTo>
                    <a:pt x="2734" y="2904"/>
                    <a:pt x="3253" y="2465"/>
                    <a:pt x="3412" y="1851"/>
                  </a:cubicBezTo>
                  <a:cubicBezTo>
                    <a:pt x="3426" y="1801"/>
                    <a:pt x="3440" y="1743"/>
                    <a:pt x="3448" y="1686"/>
                  </a:cubicBezTo>
                  <a:cubicBezTo>
                    <a:pt x="3455" y="1621"/>
                    <a:pt x="3462" y="1556"/>
                    <a:pt x="3462" y="1484"/>
                  </a:cubicBezTo>
                  <a:cubicBezTo>
                    <a:pt x="3462" y="1476"/>
                    <a:pt x="3455" y="1469"/>
                    <a:pt x="3455" y="1462"/>
                  </a:cubicBezTo>
                  <a:cubicBezTo>
                    <a:pt x="3445" y="579"/>
                    <a:pt x="2721" y="0"/>
                    <a:pt x="1968" y="0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3" name="Google Shape;2589;p50">
              <a:extLst>
                <a:ext uri="{FF2B5EF4-FFF2-40B4-BE49-F238E27FC236}">
                  <a16:creationId xmlns:a16="http://schemas.microsoft.com/office/drawing/2014/main" id="{D031C1E0-1347-41E2-A4E6-824B23250768}"/>
                </a:ext>
              </a:extLst>
            </p:cNvPr>
            <p:cNvSpPr/>
            <p:nvPr/>
          </p:nvSpPr>
          <p:spPr>
            <a:xfrm>
              <a:off x="3577025" y="5145975"/>
              <a:ext cx="51750" cy="71500"/>
            </a:xfrm>
            <a:custGeom>
              <a:avLst/>
              <a:gdLst/>
              <a:ahLst/>
              <a:cxnLst/>
              <a:rect l="l" t="t" r="r" b="b"/>
              <a:pathLst>
                <a:path w="2070" h="2860" extrusionOk="0">
                  <a:moveTo>
                    <a:pt x="1816" y="1"/>
                  </a:moveTo>
                  <a:cubicBezTo>
                    <a:pt x="1812" y="1"/>
                    <a:pt x="1807" y="1"/>
                    <a:pt x="1803" y="1"/>
                  </a:cubicBezTo>
                  <a:cubicBezTo>
                    <a:pt x="1241" y="52"/>
                    <a:pt x="692" y="196"/>
                    <a:pt x="180" y="434"/>
                  </a:cubicBezTo>
                  <a:cubicBezTo>
                    <a:pt x="51" y="499"/>
                    <a:pt x="0" y="658"/>
                    <a:pt x="79" y="780"/>
                  </a:cubicBezTo>
                  <a:lnTo>
                    <a:pt x="1132" y="2612"/>
                  </a:lnTo>
                  <a:cubicBezTo>
                    <a:pt x="1225" y="2768"/>
                    <a:pt x="1388" y="2860"/>
                    <a:pt x="1560" y="2860"/>
                  </a:cubicBezTo>
                  <a:cubicBezTo>
                    <a:pt x="1602" y="2860"/>
                    <a:pt x="1645" y="2854"/>
                    <a:pt x="1688" y="2843"/>
                  </a:cubicBezTo>
                  <a:lnTo>
                    <a:pt x="1702" y="2843"/>
                  </a:lnTo>
                  <a:cubicBezTo>
                    <a:pt x="1789" y="2814"/>
                    <a:pt x="1875" y="2764"/>
                    <a:pt x="1933" y="2699"/>
                  </a:cubicBezTo>
                  <a:cubicBezTo>
                    <a:pt x="1940" y="2691"/>
                    <a:pt x="1955" y="2677"/>
                    <a:pt x="1962" y="2670"/>
                  </a:cubicBezTo>
                  <a:cubicBezTo>
                    <a:pt x="2027" y="2583"/>
                    <a:pt x="2063" y="2475"/>
                    <a:pt x="2063" y="2367"/>
                  </a:cubicBezTo>
                  <a:lnTo>
                    <a:pt x="2063" y="254"/>
                  </a:lnTo>
                  <a:cubicBezTo>
                    <a:pt x="2070" y="114"/>
                    <a:pt x="1955" y="1"/>
                    <a:pt x="181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4" name="Google Shape;2590;p50">
              <a:extLst>
                <a:ext uri="{FF2B5EF4-FFF2-40B4-BE49-F238E27FC236}">
                  <a16:creationId xmlns:a16="http://schemas.microsoft.com/office/drawing/2014/main" id="{3D118F40-0A5D-433C-BAF3-18AAE107E960}"/>
                </a:ext>
              </a:extLst>
            </p:cNvPr>
            <p:cNvSpPr/>
            <p:nvPr/>
          </p:nvSpPr>
          <p:spPr>
            <a:xfrm>
              <a:off x="3659950" y="5165500"/>
              <a:ext cx="69800" cy="67525"/>
            </a:xfrm>
            <a:custGeom>
              <a:avLst/>
              <a:gdLst/>
              <a:ahLst/>
              <a:cxnLst/>
              <a:rect l="l" t="t" r="r" b="b"/>
              <a:pathLst>
                <a:path w="2792" h="2701" extrusionOk="0">
                  <a:moveTo>
                    <a:pt x="1385" y="0"/>
                  </a:moveTo>
                  <a:cubicBezTo>
                    <a:pt x="1300" y="0"/>
                    <a:pt x="1215" y="43"/>
                    <a:pt x="1169" y="122"/>
                  </a:cubicBezTo>
                  <a:lnTo>
                    <a:pt x="116" y="1954"/>
                  </a:lnTo>
                  <a:cubicBezTo>
                    <a:pt x="1" y="2148"/>
                    <a:pt x="37" y="2394"/>
                    <a:pt x="196" y="2552"/>
                  </a:cubicBezTo>
                  <a:lnTo>
                    <a:pt x="203" y="2552"/>
                  </a:lnTo>
                  <a:cubicBezTo>
                    <a:pt x="300" y="2650"/>
                    <a:pt x="430" y="2701"/>
                    <a:pt x="561" y="2701"/>
                  </a:cubicBezTo>
                  <a:cubicBezTo>
                    <a:pt x="643" y="2701"/>
                    <a:pt x="726" y="2681"/>
                    <a:pt x="801" y="2639"/>
                  </a:cubicBezTo>
                  <a:lnTo>
                    <a:pt x="1573" y="2192"/>
                  </a:lnTo>
                  <a:lnTo>
                    <a:pt x="1609" y="2170"/>
                  </a:lnTo>
                  <a:lnTo>
                    <a:pt x="2590" y="1600"/>
                  </a:lnTo>
                  <a:lnTo>
                    <a:pt x="2633" y="1579"/>
                  </a:lnTo>
                  <a:cubicBezTo>
                    <a:pt x="2756" y="1507"/>
                    <a:pt x="2792" y="1348"/>
                    <a:pt x="2713" y="1232"/>
                  </a:cubicBezTo>
                  <a:cubicBezTo>
                    <a:pt x="2388" y="764"/>
                    <a:pt x="1984" y="360"/>
                    <a:pt x="1523" y="42"/>
                  </a:cubicBezTo>
                  <a:cubicBezTo>
                    <a:pt x="1481" y="14"/>
                    <a:pt x="1433" y="0"/>
                    <a:pt x="138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5" name="Google Shape;2591;p50">
              <a:extLst>
                <a:ext uri="{FF2B5EF4-FFF2-40B4-BE49-F238E27FC236}">
                  <a16:creationId xmlns:a16="http://schemas.microsoft.com/office/drawing/2014/main" id="{B1963440-204E-479B-923E-CC611A923FA7}"/>
                </a:ext>
              </a:extLst>
            </p:cNvPr>
            <p:cNvSpPr/>
            <p:nvPr/>
          </p:nvSpPr>
          <p:spPr>
            <a:xfrm>
              <a:off x="3675650" y="5209125"/>
              <a:ext cx="72675" cy="50675"/>
            </a:xfrm>
            <a:custGeom>
              <a:avLst/>
              <a:gdLst/>
              <a:ahLst/>
              <a:cxnLst/>
              <a:rect l="l" t="t" r="r" b="b"/>
              <a:pathLst>
                <a:path w="2907" h="2027" extrusionOk="0">
                  <a:moveTo>
                    <a:pt x="2248" y="1"/>
                  </a:moveTo>
                  <a:cubicBezTo>
                    <a:pt x="2204" y="1"/>
                    <a:pt x="2161" y="12"/>
                    <a:pt x="2121" y="36"/>
                  </a:cubicBezTo>
                  <a:lnTo>
                    <a:pt x="289" y="1089"/>
                  </a:lnTo>
                  <a:cubicBezTo>
                    <a:pt x="94" y="1204"/>
                    <a:pt x="0" y="1435"/>
                    <a:pt x="58" y="1644"/>
                  </a:cubicBezTo>
                  <a:cubicBezTo>
                    <a:pt x="58" y="1651"/>
                    <a:pt x="58" y="1658"/>
                    <a:pt x="58" y="1658"/>
                  </a:cubicBezTo>
                  <a:cubicBezTo>
                    <a:pt x="116" y="1875"/>
                    <a:pt x="310" y="2026"/>
                    <a:pt x="534" y="2026"/>
                  </a:cubicBezTo>
                  <a:lnTo>
                    <a:pt x="2647" y="2026"/>
                  </a:lnTo>
                  <a:cubicBezTo>
                    <a:pt x="2791" y="2026"/>
                    <a:pt x="2907" y="1904"/>
                    <a:pt x="2900" y="1759"/>
                  </a:cubicBezTo>
                  <a:cubicBezTo>
                    <a:pt x="2892" y="1666"/>
                    <a:pt x="2878" y="1572"/>
                    <a:pt x="2864" y="1485"/>
                  </a:cubicBezTo>
                  <a:cubicBezTo>
                    <a:pt x="2864" y="1471"/>
                    <a:pt x="2864" y="1456"/>
                    <a:pt x="2864" y="1435"/>
                  </a:cubicBezTo>
                  <a:cubicBezTo>
                    <a:pt x="2791" y="988"/>
                    <a:pt x="2654" y="548"/>
                    <a:pt x="2467" y="137"/>
                  </a:cubicBezTo>
                  <a:cubicBezTo>
                    <a:pt x="2423" y="49"/>
                    <a:pt x="2337" y="1"/>
                    <a:pt x="224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6" name="Google Shape;2592;p50">
              <a:extLst>
                <a:ext uri="{FF2B5EF4-FFF2-40B4-BE49-F238E27FC236}">
                  <a16:creationId xmlns:a16="http://schemas.microsoft.com/office/drawing/2014/main" id="{A9791C8E-1B5F-43CC-94C6-07F923CB869A}"/>
                </a:ext>
              </a:extLst>
            </p:cNvPr>
            <p:cNvSpPr/>
            <p:nvPr/>
          </p:nvSpPr>
          <p:spPr>
            <a:xfrm>
              <a:off x="3533375" y="5292425"/>
              <a:ext cx="69625" cy="67600"/>
            </a:xfrm>
            <a:custGeom>
              <a:avLst/>
              <a:gdLst/>
              <a:ahLst/>
              <a:cxnLst/>
              <a:rect l="l" t="t" r="r" b="b"/>
              <a:pathLst>
                <a:path w="2785" h="2704" extrusionOk="0">
                  <a:moveTo>
                    <a:pt x="2237" y="1"/>
                  </a:moveTo>
                  <a:cubicBezTo>
                    <a:pt x="2153" y="1"/>
                    <a:pt x="2068" y="22"/>
                    <a:pt x="1991" y="65"/>
                  </a:cubicBezTo>
                  <a:lnTo>
                    <a:pt x="1739" y="209"/>
                  </a:lnTo>
                  <a:lnTo>
                    <a:pt x="671" y="829"/>
                  </a:lnTo>
                  <a:lnTo>
                    <a:pt x="159" y="1125"/>
                  </a:lnTo>
                  <a:cubicBezTo>
                    <a:pt x="37" y="1197"/>
                    <a:pt x="1" y="1356"/>
                    <a:pt x="80" y="1478"/>
                  </a:cubicBezTo>
                  <a:cubicBezTo>
                    <a:pt x="397" y="1940"/>
                    <a:pt x="801" y="2344"/>
                    <a:pt x="1270" y="2661"/>
                  </a:cubicBezTo>
                  <a:cubicBezTo>
                    <a:pt x="1312" y="2690"/>
                    <a:pt x="1359" y="2703"/>
                    <a:pt x="1405" y="2703"/>
                  </a:cubicBezTo>
                  <a:cubicBezTo>
                    <a:pt x="1488" y="2703"/>
                    <a:pt x="1570" y="2660"/>
                    <a:pt x="1616" y="2582"/>
                  </a:cubicBezTo>
                  <a:lnTo>
                    <a:pt x="1623" y="2575"/>
                  </a:lnTo>
                  <a:lnTo>
                    <a:pt x="1688" y="2459"/>
                  </a:lnTo>
                  <a:lnTo>
                    <a:pt x="2078" y="1781"/>
                  </a:lnTo>
                  <a:lnTo>
                    <a:pt x="2143" y="1673"/>
                  </a:lnTo>
                  <a:lnTo>
                    <a:pt x="2676" y="750"/>
                  </a:lnTo>
                  <a:cubicBezTo>
                    <a:pt x="2785" y="555"/>
                    <a:pt x="2749" y="310"/>
                    <a:pt x="2590" y="151"/>
                  </a:cubicBezTo>
                  <a:cubicBezTo>
                    <a:pt x="2494" y="51"/>
                    <a:pt x="2366" y="1"/>
                    <a:pt x="223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7" name="Google Shape;2593;p50">
              <a:extLst>
                <a:ext uri="{FF2B5EF4-FFF2-40B4-BE49-F238E27FC236}">
                  <a16:creationId xmlns:a16="http://schemas.microsoft.com/office/drawing/2014/main" id="{4FB8157B-B1C1-421D-B613-5CAA84DBD205}"/>
                </a:ext>
              </a:extLst>
            </p:cNvPr>
            <p:cNvSpPr/>
            <p:nvPr/>
          </p:nvSpPr>
          <p:spPr>
            <a:xfrm>
              <a:off x="3577025" y="5307750"/>
              <a:ext cx="51575" cy="71450"/>
            </a:xfrm>
            <a:custGeom>
              <a:avLst/>
              <a:gdLst/>
              <a:ahLst/>
              <a:cxnLst/>
              <a:rect l="l" t="t" r="r" b="b"/>
              <a:pathLst>
                <a:path w="2063" h="2858" extrusionOk="0">
                  <a:moveTo>
                    <a:pt x="1549" y="1"/>
                  </a:moveTo>
                  <a:cubicBezTo>
                    <a:pt x="1379" y="1"/>
                    <a:pt x="1218" y="92"/>
                    <a:pt x="1132" y="245"/>
                  </a:cubicBezTo>
                  <a:lnTo>
                    <a:pt x="72" y="2077"/>
                  </a:lnTo>
                  <a:cubicBezTo>
                    <a:pt x="0" y="2207"/>
                    <a:pt x="51" y="2365"/>
                    <a:pt x="180" y="2423"/>
                  </a:cubicBezTo>
                  <a:cubicBezTo>
                    <a:pt x="512" y="2582"/>
                    <a:pt x="866" y="2704"/>
                    <a:pt x="1233" y="2777"/>
                  </a:cubicBezTo>
                  <a:cubicBezTo>
                    <a:pt x="1349" y="2798"/>
                    <a:pt x="1464" y="2820"/>
                    <a:pt x="1587" y="2834"/>
                  </a:cubicBezTo>
                  <a:cubicBezTo>
                    <a:pt x="1623" y="2841"/>
                    <a:pt x="1681" y="2849"/>
                    <a:pt x="1709" y="2849"/>
                  </a:cubicBezTo>
                  <a:cubicBezTo>
                    <a:pt x="1738" y="2856"/>
                    <a:pt x="1767" y="2856"/>
                    <a:pt x="1803" y="2856"/>
                  </a:cubicBezTo>
                  <a:cubicBezTo>
                    <a:pt x="1813" y="2857"/>
                    <a:pt x="1822" y="2858"/>
                    <a:pt x="1832" y="2858"/>
                  </a:cubicBezTo>
                  <a:cubicBezTo>
                    <a:pt x="1880" y="2858"/>
                    <a:pt x="1926" y="2843"/>
                    <a:pt x="1962" y="2813"/>
                  </a:cubicBezTo>
                  <a:cubicBezTo>
                    <a:pt x="1976" y="2798"/>
                    <a:pt x="1991" y="2784"/>
                    <a:pt x="2005" y="2769"/>
                  </a:cubicBezTo>
                  <a:cubicBezTo>
                    <a:pt x="2041" y="2726"/>
                    <a:pt x="2063" y="2668"/>
                    <a:pt x="2063" y="2611"/>
                  </a:cubicBezTo>
                  <a:lnTo>
                    <a:pt x="2063" y="497"/>
                  </a:lnTo>
                  <a:cubicBezTo>
                    <a:pt x="2063" y="274"/>
                    <a:pt x="1919" y="79"/>
                    <a:pt x="1695" y="21"/>
                  </a:cubicBezTo>
                  <a:lnTo>
                    <a:pt x="1688" y="21"/>
                  </a:lnTo>
                  <a:cubicBezTo>
                    <a:pt x="1642" y="8"/>
                    <a:pt x="1595" y="1"/>
                    <a:pt x="154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8" name="Google Shape;2594;p50">
              <a:extLst>
                <a:ext uri="{FF2B5EF4-FFF2-40B4-BE49-F238E27FC236}">
                  <a16:creationId xmlns:a16="http://schemas.microsoft.com/office/drawing/2014/main" id="{CA052FAC-C85D-4C01-8BAD-86D6055CDCD1}"/>
                </a:ext>
              </a:extLst>
            </p:cNvPr>
            <p:cNvSpPr/>
            <p:nvPr/>
          </p:nvSpPr>
          <p:spPr>
            <a:xfrm>
              <a:off x="3634350" y="5307850"/>
              <a:ext cx="51600" cy="71325"/>
            </a:xfrm>
            <a:custGeom>
              <a:avLst/>
              <a:gdLst/>
              <a:ahLst/>
              <a:cxnLst/>
              <a:rect l="l" t="t" r="r" b="b"/>
              <a:pathLst>
                <a:path w="2064" h="2853" extrusionOk="0">
                  <a:moveTo>
                    <a:pt x="511" y="0"/>
                  </a:moveTo>
                  <a:cubicBezTo>
                    <a:pt x="469" y="0"/>
                    <a:pt x="426" y="6"/>
                    <a:pt x="383" y="17"/>
                  </a:cubicBezTo>
                  <a:lnTo>
                    <a:pt x="368" y="17"/>
                  </a:lnTo>
                  <a:cubicBezTo>
                    <a:pt x="152" y="75"/>
                    <a:pt x="1" y="270"/>
                    <a:pt x="1" y="493"/>
                  </a:cubicBezTo>
                  <a:lnTo>
                    <a:pt x="1" y="2607"/>
                  </a:lnTo>
                  <a:cubicBezTo>
                    <a:pt x="1" y="2746"/>
                    <a:pt x="116" y="2852"/>
                    <a:pt x="254" y="2852"/>
                  </a:cubicBezTo>
                  <a:cubicBezTo>
                    <a:pt x="258" y="2852"/>
                    <a:pt x="263" y="2852"/>
                    <a:pt x="267" y="2852"/>
                  </a:cubicBezTo>
                  <a:cubicBezTo>
                    <a:pt x="448" y="2837"/>
                    <a:pt x="621" y="2809"/>
                    <a:pt x="794" y="2780"/>
                  </a:cubicBezTo>
                  <a:lnTo>
                    <a:pt x="852" y="2765"/>
                  </a:lnTo>
                  <a:cubicBezTo>
                    <a:pt x="1212" y="2693"/>
                    <a:pt x="1559" y="2578"/>
                    <a:pt x="1890" y="2419"/>
                  </a:cubicBezTo>
                  <a:cubicBezTo>
                    <a:pt x="2020" y="2361"/>
                    <a:pt x="2063" y="2203"/>
                    <a:pt x="1991" y="2073"/>
                  </a:cubicBezTo>
                  <a:lnTo>
                    <a:pt x="1934" y="1972"/>
                  </a:lnTo>
                  <a:lnTo>
                    <a:pt x="1847" y="1820"/>
                  </a:lnTo>
                  <a:lnTo>
                    <a:pt x="938" y="241"/>
                  </a:lnTo>
                  <a:cubicBezTo>
                    <a:pt x="846" y="91"/>
                    <a:pt x="684" y="0"/>
                    <a:pt x="51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9" name="Google Shape;2595;p50">
              <a:extLst>
                <a:ext uri="{FF2B5EF4-FFF2-40B4-BE49-F238E27FC236}">
                  <a16:creationId xmlns:a16="http://schemas.microsoft.com/office/drawing/2014/main" id="{0E45127C-7325-4AC6-9F68-C95CB0C647F9}"/>
                </a:ext>
              </a:extLst>
            </p:cNvPr>
            <p:cNvSpPr/>
            <p:nvPr/>
          </p:nvSpPr>
          <p:spPr>
            <a:xfrm>
              <a:off x="3660150" y="5292325"/>
              <a:ext cx="69600" cy="67700"/>
            </a:xfrm>
            <a:custGeom>
              <a:avLst/>
              <a:gdLst/>
              <a:ahLst/>
              <a:cxnLst/>
              <a:rect l="l" t="t" r="r" b="b"/>
              <a:pathLst>
                <a:path w="2784" h="2708" extrusionOk="0">
                  <a:moveTo>
                    <a:pt x="547" y="1"/>
                  </a:moveTo>
                  <a:cubicBezTo>
                    <a:pt x="418" y="1"/>
                    <a:pt x="291" y="52"/>
                    <a:pt x="195" y="148"/>
                  </a:cubicBezTo>
                  <a:lnTo>
                    <a:pt x="195" y="155"/>
                  </a:lnTo>
                  <a:cubicBezTo>
                    <a:pt x="29" y="314"/>
                    <a:pt x="0" y="559"/>
                    <a:pt x="108" y="754"/>
                  </a:cubicBezTo>
                  <a:lnTo>
                    <a:pt x="1168" y="2586"/>
                  </a:lnTo>
                  <a:cubicBezTo>
                    <a:pt x="1215" y="2664"/>
                    <a:pt x="1296" y="2707"/>
                    <a:pt x="1381" y="2707"/>
                  </a:cubicBezTo>
                  <a:cubicBezTo>
                    <a:pt x="1429" y="2707"/>
                    <a:pt x="1478" y="2694"/>
                    <a:pt x="1522" y="2665"/>
                  </a:cubicBezTo>
                  <a:cubicBezTo>
                    <a:pt x="1601" y="2600"/>
                    <a:pt x="1680" y="2542"/>
                    <a:pt x="1760" y="2485"/>
                  </a:cubicBezTo>
                  <a:lnTo>
                    <a:pt x="1810" y="2441"/>
                  </a:lnTo>
                  <a:cubicBezTo>
                    <a:pt x="2099" y="2203"/>
                    <a:pt x="2358" y="1937"/>
                    <a:pt x="2582" y="1641"/>
                  </a:cubicBezTo>
                  <a:cubicBezTo>
                    <a:pt x="2625" y="1590"/>
                    <a:pt x="2661" y="1533"/>
                    <a:pt x="2705" y="1475"/>
                  </a:cubicBezTo>
                  <a:cubicBezTo>
                    <a:pt x="2784" y="1360"/>
                    <a:pt x="2748" y="1194"/>
                    <a:pt x="2625" y="1122"/>
                  </a:cubicBezTo>
                  <a:lnTo>
                    <a:pt x="793" y="69"/>
                  </a:lnTo>
                  <a:cubicBezTo>
                    <a:pt x="716" y="23"/>
                    <a:pt x="631" y="1"/>
                    <a:pt x="54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0" name="Google Shape;2596;p50">
              <a:extLst>
                <a:ext uri="{FF2B5EF4-FFF2-40B4-BE49-F238E27FC236}">
                  <a16:creationId xmlns:a16="http://schemas.microsoft.com/office/drawing/2014/main" id="{FF560610-4463-4338-A894-21D2B68B6A66}"/>
                </a:ext>
              </a:extLst>
            </p:cNvPr>
            <p:cNvSpPr/>
            <p:nvPr/>
          </p:nvSpPr>
          <p:spPr>
            <a:xfrm>
              <a:off x="3675475" y="5265725"/>
              <a:ext cx="72675" cy="50550"/>
            </a:xfrm>
            <a:custGeom>
              <a:avLst/>
              <a:gdLst/>
              <a:ahLst/>
              <a:cxnLst/>
              <a:rect l="l" t="t" r="r" b="b"/>
              <a:pathLst>
                <a:path w="2907" h="2022" extrusionOk="0">
                  <a:moveTo>
                    <a:pt x="534" y="0"/>
                  </a:moveTo>
                  <a:cubicBezTo>
                    <a:pt x="310" y="0"/>
                    <a:pt x="115" y="152"/>
                    <a:pt x="65" y="368"/>
                  </a:cubicBezTo>
                  <a:cubicBezTo>
                    <a:pt x="65" y="368"/>
                    <a:pt x="65" y="375"/>
                    <a:pt x="65" y="375"/>
                  </a:cubicBezTo>
                  <a:cubicBezTo>
                    <a:pt x="0" y="592"/>
                    <a:pt x="94" y="822"/>
                    <a:pt x="289" y="938"/>
                  </a:cubicBezTo>
                  <a:lnTo>
                    <a:pt x="1890" y="1847"/>
                  </a:lnTo>
                  <a:lnTo>
                    <a:pt x="2041" y="1940"/>
                  </a:lnTo>
                  <a:lnTo>
                    <a:pt x="2128" y="1984"/>
                  </a:lnTo>
                  <a:cubicBezTo>
                    <a:pt x="2168" y="2010"/>
                    <a:pt x="2212" y="2022"/>
                    <a:pt x="2254" y="2022"/>
                  </a:cubicBezTo>
                  <a:cubicBezTo>
                    <a:pt x="2343" y="2022"/>
                    <a:pt x="2428" y="1970"/>
                    <a:pt x="2467" y="1883"/>
                  </a:cubicBezTo>
                  <a:cubicBezTo>
                    <a:pt x="2582" y="1645"/>
                    <a:pt x="2676" y="1399"/>
                    <a:pt x="2748" y="1147"/>
                  </a:cubicBezTo>
                  <a:lnTo>
                    <a:pt x="2762" y="1089"/>
                  </a:lnTo>
                  <a:cubicBezTo>
                    <a:pt x="2835" y="822"/>
                    <a:pt x="2878" y="541"/>
                    <a:pt x="2907" y="260"/>
                  </a:cubicBezTo>
                  <a:cubicBezTo>
                    <a:pt x="2907" y="209"/>
                    <a:pt x="2892" y="166"/>
                    <a:pt x="2863" y="123"/>
                  </a:cubicBezTo>
                  <a:cubicBezTo>
                    <a:pt x="2820" y="44"/>
                    <a:pt x="2741" y="0"/>
                    <a:pt x="265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1" name="Google Shape;2597;p50">
              <a:extLst>
                <a:ext uri="{FF2B5EF4-FFF2-40B4-BE49-F238E27FC236}">
                  <a16:creationId xmlns:a16="http://schemas.microsoft.com/office/drawing/2014/main" id="{DB12240C-C294-4E22-A926-5F59F3FBDD13}"/>
                </a:ext>
              </a:extLst>
            </p:cNvPr>
            <p:cNvSpPr/>
            <p:nvPr/>
          </p:nvSpPr>
          <p:spPr>
            <a:xfrm>
              <a:off x="3533375" y="5165600"/>
              <a:ext cx="68900" cy="67525"/>
            </a:xfrm>
            <a:custGeom>
              <a:avLst/>
              <a:gdLst/>
              <a:ahLst/>
              <a:cxnLst/>
              <a:rect l="l" t="t" r="r" b="b"/>
              <a:pathLst>
                <a:path w="2756" h="2701" extrusionOk="0">
                  <a:moveTo>
                    <a:pt x="1407" y="0"/>
                  </a:moveTo>
                  <a:cubicBezTo>
                    <a:pt x="1359" y="0"/>
                    <a:pt x="1311" y="15"/>
                    <a:pt x="1270" y="46"/>
                  </a:cubicBezTo>
                  <a:cubicBezTo>
                    <a:pt x="801" y="363"/>
                    <a:pt x="405" y="767"/>
                    <a:pt x="80" y="1228"/>
                  </a:cubicBezTo>
                  <a:cubicBezTo>
                    <a:pt x="1" y="1351"/>
                    <a:pt x="37" y="1510"/>
                    <a:pt x="159" y="1582"/>
                  </a:cubicBezTo>
                  <a:lnTo>
                    <a:pt x="1919" y="2599"/>
                  </a:lnTo>
                  <a:lnTo>
                    <a:pt x="1991" y="2635"/>
                  </a:lnTo>
                  <a:lnTo>
                    <a:pt x="2027" y="2657"/>
                  </a:lnTo>
                  <a:cubicBezTo>
                    <a:pt x="2092" y="2687"/>
                    <a:pt x="2162" y="2701"/>
                    <a:pt x="2231" y="2701"/>
                  </a:cubicBezTo>
                  <a:cubicBezTo>
                    <a:pt x="2361" y="2701"/>
                    <a:pt x="2491" y="2650"/>
                    <a:pt x="2590" y="2556"/>
                  </a:cubicBezTo>
                  <a:lnTo>
                    <a:pt x="2590" y="2548"/>
                  </a:lnTo>
                  <a:cubicBezTo>
                    <a:pt x="2705" y="2440"/>
                    <a:pt x="2756" y="2281"/>
                    <a:pt x="2734" y="2130"/>
                  </a:cubicBezTo>
                  <a:cubicBezTo>
                    <a:pt x="2734" y="2108"/>
                    <a:pt x="2727" y="2087"/>
                    <a:pt x="2727" y="2065"/>
                  </a:cubicBezTo>
                  <a:cubicBezTo>
                    <a:pt x="2713" y="2029"/>
                    <a:pt x="2698" y="1986"/>
                    <a:pt x="2676" y="1957"/>
                  </a:cubicBezTo>
                  <a:lnTo>
                    <a:pt x="1623" y="125"/>
                  </a:lnTo>
                  <a:cubicBezTo>
                    <a:pt x="1577" y="46"/>
                    <a:pt x="1492" y="0"/>
                    <a:pt x="140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2" name="Google Shape;2598;p50">
              <a:extLst>
                <a:ext uri="{FF2B5EF4-FFF2-40B4-BE49-F238E27FC236}">
                  <a16:creationId xmlns:a16="http://schemas.microsoft.com/office/drawing/2014/main" id="{7560716D-968E-4925-A8CC-E412D0740102}"/>
                </a:ext>
              </a:extLst>
            </p:cNvPr>
            <p:cNvSpPr/>
            <p:nvPr/>
          </p:nvSpPr>
          <p:spPr>
            <a:xfrm>
              <a:off x="3634350" y="5146325"/>
              <a:ext cx="51600" cy="71325"/>
            </a:xfrm>
            <a:custGeom>
              <a:avLst/>
              <a:gdLst/>
              <a:ahLst/>
              <a:cxnLst/>
              <a:rect l="l" t="t" r="r" b="b"/>
              <a:pathLst>
                <a:path w="2064" h="2853" extrusionOk="0">
                  <a:moveTo>
                    <a:pt x="243" y="0"/>
                  </a:moveTo>
                  <a:cubicBezTo>
                    <a:pt x="110" y="0"/>
                    <a:pt x="1" y="111"/>
                    <a:pt x="1" y="247"/>
                  </a:cubicBezTo>
                  <a:lnTo>
                    <a:pt x="1" y="2360"/>
                  </a:lnTo>
                  <a:cubicBezTo>
                    <a:pt x="1" y="2584"/>
                    <a:pt x="152" y="2778"/>
                    <a:pt x="368" y="2836"/>
                  </a:cubicBezTo>
                  <a:lnTo>
                    <a:pt x="383" y="2836"/>
                  </a:lnTo>
                  <a:cubicBezTo>
                    <a:pt x="424" y="2847"/>
                    <a:pt x="466" y="2853"/>
                    <a:pt x="508" y="2853"/>
                  </a:cubicBezTo>
                  <a:cubicBezTo>
                    <a:pt x="678" y="2853"/>
                    <a:pt x="846" y="2762"/>
                    <a:pt x="938" y="2605"/>
                  </a:cubicBezTo>
                  <a:lnTo>
                    <a:pt x="1256" y="2057"/>
                  </a:lnTo>
                  <a:lnTo>
                    <a:pt x="1277" y="2014"/>
                  </a:lnTo>
                  <a:lnTo>
                    <a:pt x="1306" y="1971"/>
                  </a:lnTo>
                  <a:lnTo>
                    <a:pt x="1739" y="1213"/>
                  </a:lnTo>
                  <a:lnTo>
                    <a:pt x="1775" y="1163"/>
                  </a:lnTo>
                  <a:lnTo>
                    <a:pt x="1991" y="773"/>
                  </a:lnTo>
                  <a:cubicBezTo>
                    <a:pt x="2063" y="651"/>
                    <a:pt x="2013" y="492"/>
                    <a:pt x="1890" y="434"/>
                  </a:cubicBezTo>
                  <a:cubicBezTo>
                    <a:pt x="1378" y="189"/>
                    <a:pt x="830" y="45"/>
                    <a:pt x="267" y="2"/>
                  </a:cubicBezTo>
                  <a:cubicBezTo>
                    <a:pt x="259" y="1"/>
                    <a:pt x="251" y="0"/>
                    <a:pt x="24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3" name="Google Shape;2599;p50">
              <a:extLst>
                <a:ext uri="{FF2B5EF4-FFF2-40B4-BE49-F238E27FC236}">
                  <a16:creationId xmlns:a16="http://schemas.microsoft.com/office/drawing/2014/main" id="{B56A9FA2-68DF-4934-A570-D2E07253F2C8}"/>
                </a:ext>
              </a:extLst>
            </p:cNvPr>
            <p:cNvSpPr/>
            <p:nvPr/>
          </p:nvSpPr>
          <p:spPr>
            <a:xfrm>
              <a:off x="3514800" y="5265725"/>
              <a:ext cx="72525" cy="50600"/>
            </a:xfrm>
            <a:custGeom>
              <a:avLst/>
              <a:gdLst/>
              <a:ahLst/>
              <a:cxnLst/>
              <a:rect l="l" t="t" r="r" b="b"/>
              <a:pathLst>
                <a:path w="2901" h="2024" extrusionOk="0">
                  <a:moveTo>
                    <a:pt x="253" y="0"/>
                  </a:moveTo>
                  <a:cubicBezTo>
                    <a:pt x="109" y="0"/>
                    <a:pt x="1" y="123"/>
                    <a:pt x="8" y="260"/>
                  </a:cubicBezTo>
                  <a:cubicBezTo>
                    <a:pt x="51" y="822"/>
                    <a:pt x="203" y="1378"/>
                    <a:pt x="441" y="1883"/>
                  </a:cubicBezTo>
                  <a:cubicBezTo>
                    <a:pt x="485" y="1972"/>
                    <a:pt x="575" y="2024"/>
                    <a:pt x="666" y="2024"/>
                  </a:cubicBezTo>
                  <a:cubicBezTo>
                    <a:pt x="707" y="2024"/>
                    <a:pt x="749" y="2013"/>
                    <a:pt x="787" y="1991"/>
                  </a:cubicBezTo>
                  <a:lnTo>
                    <a:pt x="1198" y="1760"/>
                  </a:lnTo>
                  <a:lnTo>
                    <a:pt x="1249" y="1724"/>
                  </a:lnTo>
                  <a:lnTo>
                    <a:pt x="2266" y="1140"/>
                  </a:lnTo>
                  <a:lnTo>
                    <a:pt x="2316" y="1111"/>
                  </a:lnTo>
                  <a:lnTo>
                    <a:pt x="2619" y="938"/>
                  </a:lnTo>
                  <a:cubicBezTo>
                    <a:pt x="2814" y="822"/>
                    <a:pt x="2900" y="592"/>
                    <a:pt x="2842" y="375"/>
                  </a:cubicBezTo>
                  <a:cubicBezTo>
                    <a:pt x="2842" y="375"/>
                    <a:pt x="2842" y="368"/>
                    <a:pt x="2842" y="368"/>
                  </a:cubicBezTo>
                  <a:cubicBezTo>
                    <a:pt x="2785" y="152"/>
                    <a:pt x="2590" y="0"/>
                    <a:pt x="23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4" name="Google Shape;2600;p50">
              <a:extLst>
                <a:ext uri="{FF2B5EF4-FFF2-40B4-BE49-F238E27FC236}">
                  <a16:creationId xmlns:a16="http://schemas.microsoft.com/office/drawing/2014/main" id="{40E77F81-DF21-4D46-840A-F44879EBD410}"/>
                </a:ext>
              </a:extLst>
            </p:cNvPr>
            <p:cNvSpPr/>
            <p:nvPr/>
          </p:nvSpPr>
          <p:spPr>
            <a:xfrm>
              <a:off x="3514800" y="5209175"/>
              <a:ext cx="72700" cy="50625"/>
            </a:xfrm>
            <a:custGeom>
              <a:avLst/>
              <a:gdLst/>
              <a:ahLst/>
              <a:cxnLst/>
              <a:rect l="l" t="t" r="r" b="b"/>
              <a:pathLst>
                <a:path w="2908" h="2025" extrusionOk="0">
                  <a:moveTo>
                    <a:pt x="666" y="1"/>
                  </a:moveTo>
                  <a:cubicBezTo>
                    <a:pt x="575" y="1"/>
                    <a:pt x="485" y="52"/>
                    <a:pt x="441" y="142"/>
                  </a:cubicBezTo>
                  <a:cubicBezTo>
                    <a:pt x="203" y="647"/>
                    <a:pt x="51" y="1202"/>
                    <a:pt x="8" y="1765"/>
                  </a:cubicBezTo>
                  <a:cubicBezTo>
                    <a:pt x="1" y="1902"/>
                    <a:pt x="109" y="2024"/>
                    <a:pt x="253" y="2024"/>
                  </a:cubicBezTo>
                  <a:lnTo>
                    <a:pt x="2374" y="2024"/>
                  </a:lnTo>
                  <a:cubicBezTo>
                    <a:pt x="2504" y="2024"/>
                    <a:pt x="2633" y="1974"/>
                    <a:pt x="2720" y="1880"/>
                  </a:cubicBezTo>
                  <a:lnTo>
                    <a:pt x="2742" y="1858"/>
                  </a:lnTo>
                  <a:cubicBezTo>
                    <a:pt x="2792" y="1801"/>
                    <a:pt x="2828" y="1736"/>
                    <a:pt x="2842" y="1664"/>
                  </a:cubicBezTo>
                  <a:cubicBezTo>
                    <a:pt x="2842" y="1656"/>
                    <a:pt x="2842" y="1649"/>
                    <a:pt x="2842" y="1649"/>
                  </a:cubicBezTo>
                  <a:cubicBezTo>
                    <a:pt x="2907" y="1433"/>
                    <a:pt x="2814" y="1202"/>
                    <a:pt x="2619" y="1094"/>
                  </a:cubicBezTo>
                  <a:lnTo>
                    <a:pt x="787" y="34"/>
                  </a:lnTo>
                  <a:cubicBezTo>
                    <a:pt x="749" y="11"/>
                    <a:pt x="707" y="1"/>
                    <a:pt x="6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D5EA29D3-75E1-42A8-8161-8AAC3B398071}"/>
              </a:ext>
            </a:extLst>
          </p:cNvPr>
          <p:cNvSpPr txBox="1"/>
          <p:nvPr/>
        </p:nvSpPr>
        <p:spPr>
          <a:xfrm>
            <a:off x="7551612" y="1569877"/>
            <a:ext cx="17309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en-US" sz="2400" kern="0">
                <a:solidFill>
                  <a:srgbClr val="FFFFFF"/>
                </a:solidFill>
                <a:latin typeface="SVN-Avo" panose="02040603050506020204"/>
                <a:cs typeface="Arial"/>
                <a:sym typeface="Arial"/>
              </a:rPr>
              <a:t>Đăng ký</a:t>
            </a:r>
          </a:p>
          <a:p>
            <a:pPr defTabSz="1219170">
              <a:buClr>
                <a:srgbClr val="000000"/>
              </a:buClr>
            </a:pPr>
            <a:r>
              <a:rPr lang="en-US" sz="2400" kern="0">
                <a:solidFill>
                  <a:srgbClr val="FFFFFF"/>
                </a:solidFill>
                <a:latin typeface="SVN-Avo" panose="02040603050506020204"/>
                <a:cs typeface="Arial"/>
                <a:sym typeface="Arial"/>
              </a:rPr>
              <a:t>tài khoản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5D5A6C73-E4B8-459F-969B-4B13FCB0FD59}"/>
              </a:ext>
            </a:extLst>
          </p:cNvPr>
          <p:cNvSpPr txBox="1"/>
          <p:nvPr/>
        </p:nvSpPr>
        <p:spPr>
          <a:xfrm>
            <a:off x="7985832" y="5386814"/>
            <a:ext cx="17309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en-US" sz="2400" kern="0">
                <a:solidFill>
                  <a:srgbClr val="FFFFFF"/>
                </a:solidFill>
                <a:latin typeface="SVN-Avo" panose="02040603050506020204"/>
                <a:cs typeface="Arial"/>
                <a:sym typeface="Arial"/>
              </a:rPr>
              <a:t>Đăng nhập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168E0DF-79E6-49EA-AC2D-77FF2E108559}"/>
              </a:ext>
            </a:extLst>
          </p:cNvPr>
          <p:cNvSpPr txBox="1"/>
          <p:nvPr/>
        </p:nvSpPr>
        <p:spPr>
          <a:xfrm>
            <a:off x="6085305" y="5386814"/>
            <a:ext cx="17309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en-US" sz="2400" kern="0">
                <a:solidFill>
                  <a:srgbClr val="FFFFFF"/>
                </a:solidFill>
                <a:latin typeface="SVN-Avo" panose="02040603050506020204"/>
                <a:cs typeface="Arial"/>
                <a:sym typeface="Arial"/>
              </a:rPr>
              <a:t>Đăng Xuất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C9C14F8-9364-499A-88B2-EC73FAB5B8A5}"/>
              </a:ext>
            </a:extLst>
          </p:cNvPr>
          <p:cNvSpPr txBox="1"/>
          <p:nvPr/>
        </p:nvSpPr>
        <p:spPr>
          <a:xfrm>
            <a:off x="4184779" y="5386813"/>
            <a:ext cx="17309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en-US" sz="2400" kern="0">
                <a:solidFill>
                  <a:srgbClr val="FFFFFF"/>
                </a:solidFill>
                <a:latin typeface="SVN-Avo" panose="02040603050506020204"/>
                <a:cs typeface="Arial"/>
                <a:sym typeface="Arial"/>
              </a:rPr>
              <a:t>Tìm kiếm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BA2DBB7-0098-4468-858F-276791B7FE19}"/>
              </a:ext>
            </a:extLst>
          </p:cNvPr>
          <p:cNvSpPr txBox="1"/>
          <p:nvPr/>
        </p:nvSpPr>
        <p:spPr>
          <a:xfrm>
            <a:off x="2566489" y="5386811"/>
            <a:ext cx="20065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en-US" sz="2400" kern="0">
                <a:solidFill>
                  <a:srgbClr val="FFFFFF"/>
                </a:solidFill>
                <a:latin typeface="SVN-Avo" panose="02040603050506020204"/>
                <a:cs typeface="Arial"/>
                <a:sym typeface="Arial"/>
              </a:rPr>
              <a:t>Lọc bài hát</a:t>
            </a:r>
          </a:p>
          <a:p>
            <a:pPr defTabSz="1219170">
              <a:buClr>
                <a:srgbClr val="000000"/>
              </a:buClr>
            </a:pPr>
            <a:r>
              <a:rPr lang="en-US" sz="2400" kern="0">
                <a:solidFill>
                  <a:srgbClr val="FFFFFF"/>
                </a:solidFill>
                <a:latin typeface="SVN-Avo" panose="02040603050506020204"/>
                <a:cs typeface="Arial"/>
                <a:sym typeface="Arial"/>
              </a:rPr>
              <a:t>theo thể loại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B06D1C4-09B3-4511-8CD8-E4E7E9DB4E64}"/>
              </a:ext>
            </a:extLst>
          </p:cNvPr>
          <p:cNvSpPr txBox="1"/>
          <p:nvPr/>
        </p:nvSpPr>
        <p:spPr>
          <a:xfrm>
            <a:off x="695248" y="5386811"/>
            <a:ext cx="17309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en-US" sz="2400" kern="0">
                <a:solidFill>
                  <a:srgbClr val="FFFFFF"/>
                </a:solidFill>
                <a:latin typeface="SVN-Avo" panose="02040603050506020204"/>
                <a:cs typeface="Arial"/>
                <a:sym typeface="Arial"/>
              </a:rPr>
              <a:t>Bảng xếp hạng BH</a:t>
            </a:r>
          </a:p>
        </p:txBody>
      </p:sp>
      <p:sp>
        <p:nvSpPr>
          <p:cNvPr id="67" name="Google Shape;13293;p66">
            <a:extLst>
              <a:ext uri="{FF2B5EF4-FFF2-40B4-BE49-F238E27FC236}">
                <a16:creationId xmlns:a16="http://schemas.microsoft.com/office/drawing/2014/main" id="{5E5B92FA-71FB-4CEE-A618-E29653311D5B}"/>
              </a:ext>
            </a:extLst>
          </p:cNvPr>
          <p:cNvSpPr/>
          <p:nvPr/>
        </p:nvSpPr>
        <p:spPr>
          <a:xfrm>
            <a:off x="7341958" y="2691226"/>
            <a:ext cx="2079932" cy="851591"/>
          </a:xfrm>
          <a:custGeom>
            <a:avLst/>
            <a:gdLst/>
            <a:ahLst/>
            <a:cxnLst/>
            <a:rect l="l" t="t" r="r" b="b"/>
            <a:pathLst>
              <a:path w="65757" h="26923" extrusionOk="0">
                <a:moveTo>
                  <a:pt x="0" y="0"/>
                </a:moveTo>
                <a:lnTo>
                  <a:pt x="10782" y="13477"/>
                </a:lnTo>
                <a:lnTo>
                  <a:pt x="0" y="26923"/>
                </a:lnTo>
                <a:lnTo>
                  <a:pt x="54975" y="26923"/>
                </a:lnTo>
                <a:lnTo>
                  <a:pt x="65757" y="13477"/>
                </a:lnTo>
                <a:lnTo>
                  <a:pt x="54975" y="0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6" name="Google Shape;13294;p66">
            <a:extLst>
              <a:ext uri="{FF2B5EF4-FFF2-40B4-BE49-F238E27FC236}">
                <a16:creationId xmlns:a16="http://schemas.microsoft.com/office/drawing/2014/main" id="{F9E007D5-8920-4315-B1F8-F3EF3224A69E}"/>
              </a:ext>
            </a:extLst>
          </p:cNvPr>
          <p:cNvSpPr/>
          <p:nvPr/>
        </p:nvSpPr>
        <p:spPr>
          <a:xfrm>
            <a:off x="5636389" y="2685172"/>
            <a:ext cx="2078951" cy="851591"/>
          </a:xfrm>
          <a:custGeom>
            <a:avLst/>
            <a:gdLst/>
            <a:ahLst/>
            <a:cxnLst/>
            <a:rect l="l" t="t" r="r" b="b"/>
            <a:pathLst>
              <a:path w="65726" h="26923" extrusionOk="0">
                <a:moveTo>
                  <a:pt x="1" y="0"/>
                </a:moveTo>
                <a:lnTo>
                  <a:pt x="10751" y="13477"/>
                </a:lnTo>
                <a:lnTo>
                  <a:pt x="1" y="26923"/>
                </a:lnTo>
                <a:lnTo>
                  <a:pt x="54944" y="26923"/>
                </a:lnTo>
                <a:lnTo>
                  <a:pt x="65726" y="13477"/>
                </a:lnTo>
                <a:lnTo>
                  <a:pt x="54944" y="0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5" name="Google Shape;13292;p66">
            <a:extLst>
              <a:ext uri="{FF2B5EF4-FFF2-40B4-BE49-F238E27FC236}">
                <a16:creationId xmlns:a16="http://schemas.microsoft.com/office/drawing/2014/main" id="{142F9227-70B4-435C-AACB-E7B67AB0F06B}"/>
              </a:ext>
            </a:extLst>
          </p:cNvPr>
          <p:cNvSpPr/>
          <p:nvPr/>
        </p:nvSpPr>
        <p:spPr>
          <a:xfrm>
            <a:off x="3912623" y="2688442"/>
            <a:ext cx="2079932" cy="851591"/>
          </a:xfrm>
          <a:custGeom>
            <a:avLst/>
            <a:gdLst/>
            <a:ahLst/>
            <a:cxnLst/>
            <a:rect l="l" t="t" r="r" b="b"/>
            <a:pathLst>
              <a:path w="65757" h="26923" extrusionOk="0">
                <a:moveTo>
                  <a:pt x="0" y="0"/>
                </a:moveTo>
                <a:lnTo>
                  <a:pt x="10782" y="13477"/>
                </a:lnTo>
                <a:lnTo>
                  <a:pt x="0" y="26923"/>
                </a:lnTo>
                <a:lnTo>
                  <a:pt x="54975" y="26923"/>
                </a:lnTo>
                <a:lnTo>
                  <a:pt x="65757" y="13477"/>
                </a:lnTo>
                <a:lnTo>
                  <a:pt x="54975" y="0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4" name="Google Shape;13291;p66">
            <a:extLst>
              <a:ext uri="{FF2B5EF4-FFF2-40B4-BE49-F238E27FC236}">
                <a16:creationId xmlns:a16="http://schemas.microsoft.com/office/drawing/2014/main" id="{C79DDEAE-9ED7-4DCF-93FF-4211B6AFD674}"/>
              </a:ext>
            </a:extLst>
          </p:cNvPr>
          <p:cNvSpPr/>
          <p:nvPr/>
        </p:nvSpPr>
        <p:spPr>
          <a:xfrm>
            <a:off x="2223998" y="2687340"/>
            <a:ext cx="2079932" cy="851591"/>
          </a:xfrm>
          <a:custGeom>
            <a:avLst/>
            <a:gdLst/>
            <a:ahLst/>
            <a:cxnLst/>
            <a:rect l="l" t="t" r="r" b="b"/>
            <a:pathLst>
              <a:path w="65757" h="26923" extrusionOk="0">
                <a:moveTo>
                  <a:pt x="0" y="0"/>
                </a:moveTo>
                <a:lnTo>
                  <a:pt x="10782" y="13477"/>
                </a:lnTo>
                <a:lnTo>
                  <a:pt x="0" y="26923"/>
                </a:lnTo>
                <a:lnTo>
                  <a:pt x="54975" y="26923"/>
                </a:lnTo>
                <a:lnTo>
                  <a:pt x="65757" y="13477"/>
                </a:lnTo>
                <a:lnTo>
                  <a:pt x="54975" y="0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1" name="Slide Number Placeholder 1">
            <a:extLst>
              <a:ext uri="{FF2B5EF4-FFF2-40B4-BE49-F238E27FC236}">
                <a16:creationId xmlns:a16="http://schemas.microsoft.com/office/drawing/2014/main" id="{A2E04D61-9456-4990-AC16-7C9276136BCD}"/>
              </a:ext>
            </a:extLst>
          </p:cNvPr>
          <p:cNvSpPr txBox="1">
            <a:spLocks/>
          </p:cNvSpPr>
          <p:nvPr/>
        </p:nvSpPr>
        <p:spPr>
          <a:xfrm>
            <a:off x="11440471" y="638070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>
              <a:defRPr lang="en-US"/>
            </a:defPPr>
            <a:lvl1pPr marL="0" lvl="0" algn="l" defTabSz="914400" rtl="0" eaLnBrk="1" latinLnBrk="0" hangingPunct="1">
              <a:buNone/>
              <a:defRPr sz="1600" kern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L="457200" lvl="1" algn="l" defTabSz="914400" rtl="0" eaLnBrk="1" latinLnBrk="0" hangingPunct="1">
              <a:buNone/>
              <a:defRPr sz="1600" kern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L="914400" lvl="2" algn="l" defTabSz="914400" rtl="0" eaLnBrk="1" latinLnBrk="0" hangingPunct="1">
              <a:buNone/>
              <a:defRPr sz="1600" kern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L="1371600" lvl="3" algn="l" defTabSz="914400" rtl="0" eaLnBrk="1" latinLnBrk="0" hangingPunct="1">
              <a:buNone/>
              <a:defRPr sz="1600" kern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L="1828800" lvl="4" algn="l" defTabSz="914400" rtl="0" eaLnBrk="1" latinLnBrk="0" hangingPunct="1">
              <a:buNone/>
              <a:defRPr sz="1600" kern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L="2286000" lvl="5" algn="l" defTabSz="914400" rtl="0" eaLnBrk="1" latinLnBrk="0" hangingPunct="1">
              <a:buNone/>
              <a:defRPr sz="1600" kern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L="2743200" lvl="6" algn="l" defTabSz="914400" rtl="0" eaLnBrk="1" latinLnBrk="0" hangingPunct="1">
              <a:buNone/>
              <a:defRPr sz="1600" kern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L="3200400" lvl="7" algn="l" defTabSz="914400" rtl="0" eaLnBrk="1" latinLnBrk="0" hangingPunct="1">
              <a:buNone/>
              <a:defRPr sz="1600" kern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L="3657600" lvl="8" algn="l" defTabSz="914400" rtl="0" eaLnBrk="1" latinLnBrk="0" hangingPunct="1">
              <a:buNone/>
              <a:defRPr sz="1600" kern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2000" b="1" i="0" u="none" strike="noStrike" kern="1200" cap="none" spc="0" normalizeH="0" baseline="0" noProof="0" smtClean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uLnTx/>
                <a:uFillTx/>
                <a:latin typeface="Montserrat ExtraBold"/>
                <a:sym typeface="Nixie One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" sz="2000" b="1" i="0" u="none" strike="noStrike" kern="1200" cap="none" spc="0" normalizeH="0" baseline="0" noProof="0">
              <a:ln>
                <a:noFill/>
              </a:ln>
              <a:solidFill>
                <a:schemeClr val="accent1">
                  <a:lumMod val="60000"/>
                  <a:lumOff val="40000"/>
                </a:schemeClr>
              </a:solidFill>
              <a:effectLst/>
              <a:uLnTx/>
              <a:uFillTx/>
              <a:latin typeface="Montserrat ExtraBold"/>
              <a:sym typeface="Nixie One"/>
            </a:endParaRPr>
          </a:p>
        </p:txBody>
      </p:sp>
      <p:sp>
        <p:nvSpPr>
          <p:cNvPr id="63" name="Google Shape;13290;p66">
            <a:extLst>
              <a:ext uri="{FF2B5EF4-FFF2-40B4-BE49-F238E27FC236}">
                <a16:creationId xmlns:a16="http://schemas.microsoft.com/office/drawing/2014/main" id="{2F40EBA9-21AC-43D6-9D09-13499B29317F}"/>
              </a:ext>
            </a:extLst>
          </p:cNvPr>
          <p:cNvSpPr/>
          <p:nvPr/>
        </p:nvSpPr>
        <p:spPr>
          <a:xfrm>
            <a:off x="484269" y="2685173"/>
            <a:ext cx="2078951" cy="851591"/>
          </a:xfrm>
          <a:custGeom>
            <a:avLst/>
            <a:gdLst/>
            <a:ahLst/>
            <a:cxnLst/>
            <a:rect l="l" t="t" r="r" b="b"/>
            <a:pathLst>
              <a:path w="65726" h="26923" extrusionOk="0">
                <a:moveTo>
                  <a:pt x="0" y="0"/>
                </a:moveTo>
                <a:lnTo>
                  <a:pt x="10782" y="13477"/>
                </a:lnTo>
                <a:lnTo>
                  <a:pt x="0" y="26923"/>
                </a:lnTo>
                <a:lnTo>
                  <a:pt x="54943" y="26923"/>
                </a:lnTo>
                <a:lnTo>
                  <a:pt x="65725" y="13477"/>
                </a:lnTo>
                <a:lnTo>
                  <a:pt x="54943" y="0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70" name="Google Shape;13290;p66">
            <a:extLst>
              <a:ext uri="{FF2B5EF4-FFF2-40B4-BE49-F238E27FC236}">
                <a16:creationId xmlns:a16="http://schemas.microsoft.com/office/drawing/2014/main" id="{C3464EF8-3ECC-42ED-B8B0-920FE80FF0FC}"/>
              </a:ext>
            </a:extLst>
          </p:cNvPr>
          <p:cNvSpPr/>
          <p:nvPr/>
        </p:nvSpPr>
        <p:spPr>
          <a:xfrm>
            <a:off x="-1244716" y="2691226"/>
            <a:ext cx="2078951" cy="851591"/>
          </a:xfrm>
          <a:custGeom>
            <a:avLst/>
            <a:gdLst/>
            <a:ahLst/>
            <a:cxnLst/>
            <a:rect l="l" t="t" r="r" b="b"/>
            <a:pathLst>
              <a:path w="65726" h="26923" extrusionOk="0">
                <a:moveTo>
                  <a:pt x="0" y="0"/>
                </a:moveTo>
                <a:lnTo>
                  <a:pt x="10782" y="13477"/>
                </a:lnTo>
                <a:lnTo>
                  <a:pt x="0" y="26923"/>
                </a:lnTo>
                <a:lnTo>
                  <a:pt x="54943" y="26923"/>
                </a:lnTo>
                <a:lnTo>
                  <a:pt x="65725" y="13477"/>
                </a:lnTo>
                <a:lnTo>
                  <a:pt x="54943" y="0"/>
                </a:lnTo>
                <a:close/>
              </a:path>
            </a:pathLst>
          </a:custGeom>
          <a:solidFill>
            <a:srgbClr val="47234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75" name="Google Shape;13290;p66">
            <a:extLst>
              <a:ext uri="{FF2B5EF4-FFF2-40B4-BE49-F238E27FC236}">
                <a16:creationId xmlns:a16="http://schemas.microsoft.com/office/drawing/2014/main" id="{A684C4EE-1AE5-4BDD-BD82-91F345437A0C}"/>
              </a:ext>
            </a:extLst>
          </p:cNvPr>
          <p:cNvSpPr/>
          <p:nvPr/>
        </p:nvSpPr>
        <p:spPr>
          <a:xfrm rot="10800000">
            <a:off x="484269" y="4291066"/>
            <a:ext cx="2078951" cy="851591"/>
          </a:xfrm>
          <a:custGeom>
            <a:avLst/>
            <a:gdLst/>
            <a:ahLst/>
            <a:cxnLst/>
            <a:rect l="l" t="t" r="r" b="b"/>
            <a:pathLst>
              <a:path w="65726" h="26923" extrusionOk="0">
                <a:moveTo>
                  <a:pt x="0" y="0"/>
                </a:moveTo>
                <a:lnTo>
                  <a:pt x="10782" y="13477"/>
                </a:lnTo>
                <a:lnTo>
                  <a:pt x="0" y="26923"/>
                </a:lnTo>
                <a:lnTo>
                  <a:pt x="54943" y="26923"/>
                </a:lnTo>
                <a:lnTo>
                  <a:pt x="65725" y="13477"/>
                </a:lnTo>
                <a:lnTo>
                  <a:pt x="54943" y="0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74" name="Google Shape;13291;p66">
            <a:extLst>
              <a:ext uri="{FF2B5EF4-FFF2-40B4-BE49-F238E27FC236}">
                <a16:creationId xmlns:a16="http://schemas.microsoft.com/office/drawing/2014/main" id="{D7464A63-A75B-4C7B-9526-9C71C2D0E18E}"/>
              </a:ext>
            </a:extLst>
          </p:cNvPr>
          <p:cNvSpPr/>
          <p:nvPr/>
        </p:nvSpPr>
        <p:spPr>
          <a:xfrm rot="10800000">
            <a:off x="2223998" y="4293233"/>
            <a:ext cx="2079932" cy="851591"/>
          </a:xfrm>
          <a:custGeom>
            <a:avLst/>
            <a:gdLst/>
            <a:ahLst/>
            <a:cxnLst/>
            <a:rect l="l" t="t" r="r" b="b"/>
            <a:pathLst>
              <a:path w="65757" h="26923" extrusionOk="0">
                <a:moveTo>
                  <a:pt x="0" y="0"/>
                </a:moveTo>
                <a:lnTo>
                  <a:pt x="10782" y="13477"/>
                </a:lnTo>
                <a:lnTo>
                  <a:pt x="0" y="26923"/>
                </a:lnTo>
                <a:lnTo>
                  <a:pt x="54975" y="26923"/>
                </a:lnTo>
                <a:lnTo>
                  <a:pt x="65757" y="13477"/>
                </a:lnTo>
                <a:lnTo>
                  <a:pt x="54975" y="0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73" name="Google Shape;13292;p66">
            <a:extLst>
              <a:ext uri="{FF2B5EF4-FFF2-40B4-BE49-F238E27FC236}">
                <a16:creationId xmlns:a16="http://schemas.microsoft.com/office/drawing/2014/main" id="{01760B1D-45CF-4F00-A529-68A576B5DB37}"/>
              </a:ext>
            </a:extLst>
          </p:cNvPr>
          <p:cNvSpPr/>
          <p:nvPr/>
        </p:nvSpPr>
        <p:spPr>
          <a:xfrm rot="10800000">
            <a:off x="3912623" y="4294335"/>
            <a:ext cx="2079932" cy="851591"/>
          </a:xfrm>
          <a:custGeom>
            <a:avLst/>
            <a:gdLst/>
            <a:ahLst/>
            <a:cxnLst/>
            <a:rect l="l" t="t" r="r" b="b"/>
            <a:pathLst>
              <a:path w="65757" h="26923" extrusionOk="0">
                <a:moveTo>
                  <a:pt x="0" y="0"/>
                </a:moveTo>
                <a:lnTo>
                  <a:pt x="10782" y="13477"/>
                </a:lnTo>
                <a:lnTo>
                  <a:pt x="0" y="26923"/>
                </a:lnTo>
                <a:lnTo>
                  <a:pt x="54975" y="26923"/>
                </a:lnTo>
                <a:lnTo>
                  <a:pt x="65757" y="13477"/>
                </a:lnTo>
                <a:lnTo>
                  <a:pt x="54975" y="0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72" name="Google Shape;13294;p66">
            <a:extLst>
              <a:ext uri="{FF2B5EF4-FFF2-40B4-BE49-F238E27FC236}">
                <a16:creationId xmlns:a16="http://schemas.microsoft.com/office/drawing/2014/main" id="{3A289AD0-329E-43A7-8812-63B52AA41F50}"/>
              </a:ext>
            </a:extLst>
          </p:cNvPr>
          <p:cNvSpPr/>
          <p:nvPr/>
        </p:nvSpPr>
        <p:spPr>
          <a:xfrm rot="10800000">
            <a:off x="5636389" y="4291065"/>
            <a:ext cx="2078951" cy="851591"/>
          </a:xfrm>
          <a:custGeom>
            <a:avLst/>
            <a:gdLst/>
            <a:ahLst/>
            <a:cxnLst/>
            <a:rect l="l" t="t" r="r" b="b"/>
            <a:pathLst>
              <a:path w="65726" h="26923" extrusionOk="0">
                <a:moveTo>
                  <a:pt x="1" y="0"/>
                </a:moveTo>
                <a:lnTo>
                  <a:pt x="10751" y="13477"/>
                </a:lnTo>
                <a:lnTo>
                  <a:pt x="1" y="26923"/>
                </a:lnTo>
                <a:lnTo>
                  <a:pt x="54944" y="26923"/>
                </a:lnTo>
                <a:lnTo>
                  <a:pt x="65726" y="13477"/>
                </a:lnTo>
                <a:lnTo>
                  <a:pt x="54944" y="0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71" name="Google Shape;13293;p66">
            <a:extLst>
              <a:ext uri="{FF2B5EF4-FFF2-40B4-BE49-F238E27FC236}">
                <a16:creationId xmlns:a16="http://schemas.microsoft.com/office/drawing/2014/main" id="{18F57C9F-9B95-4812-8C9E-DE23431B957B}"/>
              </a:ext>
            </a:extLst>
          </p:cNvPr>
          <p:cNvSpPr/>
          <p:nvPr/>
        </p:nvSpPr>
        <p:spPr>
          <a:xfrm rot="10800000">
            <a:off x="7325013" y="4287795"/>
            <a:ext cx="2078951" cy="851189"/>
          </a:xfrm>
          <a:custGeom>
            <a:avLst/>
            <a:gdLst/>
            <a:ahLst/>
            <a:cxnLst/>
            <a:rect l="l" t="t" r="r" b="b"/>
            <a:pathLst>
              <a:path w="65757" h="26923" extrusionOk="0">
                <a:moveTo>
                  <a:pt x="0" y="0"/>
                </a:moveTo>
                <a:lnTo>
                  <a:pt x="10782" y="13477"/>
                </a:lnTo>
                <a:lnTo>
                  <a:pt x="0" y="26923"/>
                </a:lnTo>
                <a:lnTo>
                  <a:pt x="54975" y="26923"/>
                </a:lnTo>
                <a:lnTo>
                  <a:pt x="65757" y="13477"/>
                </a:lnTo>
                <a:lnTo>
                  <a:pt x="54975" y="0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77" name="Google Shape;13293;p66">
            <a:extLst>
              <a:ext uri="{FF2B5EF4-FFF2-40B4-BE49-F238E27FC236}">
                <a16:creationId xmlns:a16="http://schemas.microsoft.com/office/drawing/2014/main" id="{7087126A-5D8A-40BE-BC5F-4C795CE14FE6}"/>
              </a:ext>
            </a:extLst>
          </p:cNvPr>
          <p:cNvSpPr/>
          <p:nvPr/>
        </p:nvSpPr>
        <p:spPr>
          <a:xfrm rot="10800000">
            <a:off x="9049235" y="4287795"/>
            <a:ext cx="2078951" cy="851189"/>
          </a:xfrm>
          <a:custGeom>
            <a:avLst/>
            <a:gdLst/>
            <a:ahLst/>
            <a:cxnLst/>
            <a:rect l="l" t="t" r="r" b="b"/>
            <a:pathLst>
              <a:path w="65757" h="26923" extrusionOk="0">
                <a:moveTo>
                  <a:pt x="0" y="0"/>
                </a:moveTo>
                <a:lnTo>
                  <a:pt x="10782" y="13477"/>
                </a:lnTo>
                <a:lnTo>
                  <a:pt x="0" y="26923"/>
                </a:lnTo>
                <a:lnTo>
                  <a:pt x="54975" y="26923"/>
                </a:lnTo>
                <a:lnTo>
                  <a:pt x="65757" y="13477"/>
                </a:lnTo>
                <a:lnTo>
                  <a:pt x="54975" y="0"/>
                </a:lnTo>
                <a:close/>
              </a:path>
            </a:pathLst>
          </a:custGeom>
          <a:solidFill>
            <a:srgbClr val="6A386D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78" name="Google Shape;13293;p66">
            <a:extLst>
              <a:ext uri="{FF2B5EF4-FFF2-40B4-BE49-F238E27FC236}">
                <a16:creationId xmlns:a16="http://schemas.microsoft.com/office/drawing/2014/main" id="{4AD013D5-0BCC-468E-832B-0CAE9146C51F}"/>
              </a:ext>
            </a:extLst>
          </p:cNvPr>
          <p:cNvSpPr/>
          <p:nvPr/>
        </p:nvSpPr>
        <p:spPr>
          <a:xfrm rot="10800000">
            <a:off x="10782818" y="4287795"/>
            <a:ext cx="2078951" cy="851189"/>
          </a:xfrm>
          <a:custGeom>
            <a:avLst/>
            <a:gdLst/>
            <a:ahLst/>
            <a:cxnLst/>
            <a:rect l="l" t="t" r="r" b="b"/>
            <a:pathLst>
              <a:path w="65757" h="26923" extrusionOk="0">
                <a:moveTo>
                  <a:pt x="0" y="0"/>
                </a:moveTo>
                <a:lnTo>
                  <a:pt x="10782" y="13477"/>
                </a:lnTo>
                <a:lnTo>
                  <a:pt x="0" y="26923"/>
                </a:lnTo>
                <a:lnTo>
                  <a:pt x="54975" y="26923"/>
                </a:lnTo>
                <a:lnTo>
                  <a:pt x="65757" y="13477"/>
                </a:lnTo>
                <a:lnTo>
                  <a:pt x="54975" y="0"/>
                </a:lnTo>
                <a:close/>
              </a:path>
            </a:pathLst>
          </a:custGeom>
          <a:solidFill>
            <a:srgbClr val="6A386D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4488063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6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750"/>
                            </p:stCondLst>
                            <p:childTnLst>
                              <p:par>
                                <p:cTn id="1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7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250"/>
                            </p:stCondLst>
                            <p:childTnLst>
                              <p:par>
                                <p:cTn id="3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7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000"/>
                            </p:stCondLst>
                            <p:childTnLst>
                              <p:par>
                                <p:cTn id="4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7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7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7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3750"/>
                            </p:stCondLst>
                            <p:childTnLst>
                              <p:par>
                                <p:cTn id="5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47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7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7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7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0"/>
                            </p:stCondLst>
                            <p:childTnLst>
                              <p:par>
                                <p:cTn id="6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47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7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7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7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6250"/>
                            </p:stCondLst>
                            <p:childTnLst>
                              <p:par>
                                <p:cTn id="7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47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7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75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75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7500"/>
                            </p:stCondLst>
                            <p:childTnLst>
                              <p:par>
                                <p:cTn id="8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47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7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7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7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8750"/>
                            </p:stCondLst>
                            <p:childTnLst>
                              <p:par>
                                <p:cTn id="9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47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7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7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7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7" grpId="0"/>
      <p:bldP spid="38" grpId="0"/>
      <p:bldP spid="39" grpId="0"/>
      <p:bldP spid="55" grpId="0"/>
      <p:bldP spid="56" grpId="0"/>
      <p:bldP spid="57" grpId="0"/>
      <p:bldP spid="58" grpId="0"/>
      <p:bldP spid="59" grpId="0"/>
      <p:bldP spid="60" grpId="0"/>
      <p:bldP spid="67" grpId="0" animBg="1"/>
      <p:bldP spid="66" grpId="0" animBg="1"/>
      <p:bldP spid="65" grpId="0" animBg="1"/>
      <p:bldP spid="64" grpId="0" animBg="1"/>
      <p:bldP spid="63" grpId="0" animBg="1"/>
      <p:bldP spid="75" grpId="0" animBg="1"/>
      <p:bldP spid="74" grpId="0" animBg="1"/>
      <p:bldP spid="73" grpId="0" animBg="1"/>
      <p:bldP spid="72" grpId="0" animBg="1"/>
      <p:bldP spid="71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Graphical user interface, application, website&#10;&#10;Description automatically generated">
            <a:extLst>
              <a:ext uri="{FF2B5EF4-FFF2-40B4-BE49-F238E27FC236}">
                <a16:creationId xmlns:a16="http://schemas.microsoft.com/office/drawing/2014/main" id="{F8627EB6-F798-4749-80AF-2C287BE852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5256" y="980836"/>
            <a:ext cx="9403463" cy="5877164"/>
          </a:xfrm>
          <a:prstGeom prst="rect">
            <a:avLst/>
          </a:prstGeom>
        </p:spPr>
      </p:pic>
      <p:pic>
        <p:nvPicPr>
          <p:cNvPr id="22" name="Picture 21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5D6BC7D0-C330-422B-A6FF-E407A5D4F7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5255" y="980836"/>
            <a:ext cx="9403463" cy="5877164"/>
          </a:xfrm>
          <a:prstGeom prst="rect">
            <a:avLst/>
          </a:prstGeom>
        </p:spPr>
      </p:pic>
      <p:pic>
        <p:nvPicPr>
          <p:cNvPr id="23" name="Picture 22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071E866C-FA70-40AA-874F-695C32679F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5254" y="980836"/>
            <a:ext cx="9403463" cy="5877164"/>
          </a:xfrm>
          <a:prstGeom prst="rect">
            <a:avLst/>
          </a:prstGeom>
        </p:spPr>
      </p:pic>
      <p:pic>
        <p:nvPicPr>
          <p:cNvPr id="24" name="Picture 2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EA9C589-EA16-406B-B1D8-7C06D85E51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85253" y="980836"/>
            <a:ext cx="9403463" cy="5877165"/>
          </a:xfrm>
          <a:prstGeom prst="rect">
            <a:avLst/>
          </a:prstGeom>
        </p:spPr>
      </p:pic>
      <p:pic>
        <p:nvPicPr>
          <p:cNvPr id="25" name="Picture 24" descr="Graphical user interface&#10;&#10;Description automatically generated">
            <a:extLst>
              <a:ext uri="{FF2B5EF4-FFF2-40B4-BE49-F238E27FC236}">
                <a16:creationId xmlns:a16="http://schemas.microsoft.com/office/drawing/2014/main" id="{EA5B4D57-8723-4578-A4B6-A5FCE28E87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85252" y="980835"/>
            <a:ext cx="9403464" cy="5877165"/>
          </a:xfrm>
          <a:prstGeom prst="rect">
            <a:avLst/>
          </a:prstGeom>
        </p:spPr>
      </p:pic>
      <p:sp>
        <p:nvSpPr>
          <p:cNvPr id="26" name="Google Shape;206;p34">
            <a:extLst>
              <a:ext uri="{FF2B5EF4-FFF2-40B4-BE49-F238E27FC236}">
                <a16:creationId xmlns:a16="http://schemas.microsoft.com/office/drawing/2014/main" id="{6AAE7820-948D-4AE6-924E-E6900894EE2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39817" y="217235"/>
            <a:ext cx="8112367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267" b="1">
                <a:solidFill>
                  <a:schemeClr val="accent3">
                    <a:lumMod val="60000"/>
                    <a:lumOff val="40000"/>
                  </a:schemeClr>
                </a:solidFill>
                <a:latin typeface="SVN-Avo"/>
              </a:rPr>
              <a:t>Kết quả đạt được</a:t>
            </a:r>
            <a:endParaRPr sz="4267" b="1">
              <a:solidFill>
                <a:schemeClr val="accent3">
                  <a:lumMod val="60000"/>
                  <a:lumOff val="40000"/>
                </a:schemeClr>
              </a:solidFill>
              <a:latin typeface="SVN-Avo"/>
            </a:endParaRPr>
          </a:p>
        </p:txBody>
      </p:sp>
      <p:sp>
        <p:nvSpPr>
          <p:cNvPr id="27" name="Slide Number Placeholder 1">
            <a:extLst>
              <a:ext uri="{FF2B5EF4-FFF2-40B4-BE49-F238E27FC236}">
                <a16:creationId xmlns:a16="http://schemas.microsoft.com/office/drawing/2014/main" id="{9C93BB68-15C6-4878-B281-F100794A6D89}"/>
              </a:ext>
            </a:extLst>
          </p:cNvPr>
          <p:cNvSpPr txBox="1">
            <a:spLocks/>
          </p:cNvSpPr>
          <p:nvPr/>
        </p:nvSpPr>
        <p:spPr>
          <a:xfrm>
            <a:off x="11440471" y="638070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>
              <a:defRPr lang="en-US"/>
            </a:defPPr>
            <a:lvl1pPr marL="0" lvl="0" algn="l" defTabSz="914400" rtl="0" eaLnBrk="1" latinLnBrk="0" hangingPunct="1">
              <a:buNone/>
              <a:defRPr sz="1600" kern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L="457200" lvl="1" algn="l" defTabSz="914400" rtl="0" eaLnBrk="1" latinLnBrk="0" hangingPunct="1">
              <a:buNone/>
              <a:defRPr sz="1600" kern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L="914400" lvl="2" algn="l" defTabSz="914400" rtl="0" eaLnBrk="1" latinLnBrk="0" hangingPunct="1">
              <a:buNone/>
              <a:defRPr sz="1600" kern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L="1371600" lvl="3" algn="l" defTabSz="914400" rtl="0" eaLnBrk="1" latinLnBrk="0" hangingPunct="1">
              <a:buNone/>
              <a:defRPr sz="1600" kern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L="1828800" lvl="4" algn="l" defTabSz="914400" rtl="0" eaLnBrk="1" latinLnBrk="0" hangingPunct="1">
              <a:buNone/>
              <a:defRPr sz="1600" kern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L="2286000" lvl="5" algn="l" defTabSz="914400" rtl="0" eaLnBrk="1" latinLnBrk="0" hangingPunct="1">
              <a:buNone/>
              <a:defRPr sz="1600" kern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L="2743200" lvl="6" algn="l" defTabSz="914400" rtl="0" eaLnBrk="1" latinLnBrk="0" hangingPunct="1">
              <a:buNone/>
              <a:defRPr sz="1600" kern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L="3200400" lvl="7" algn="l" defTabSz="914400" rtl="0" eaLnBrk="1" latinLnBrk="0" hangingPunct="1">
              <a:buNone/>
              <a:defRPr sz="1600" kern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L="3657600" lvl="8" algn="l" defTabSz="914400" rtl="0" eaLnBrk="1" latinLnBrk="0" hangingPunct="1">
              <a:buNone/>
              <a:defRPr sz="1600" kern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2000" b="1" i="0" u="none" strike="noStrike" kern="1200" cap="none" spc="0" normalizeH="0" baseline="0" noProof="0" smtClean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uLnTx/>
                <a:uFillTx/>
                <a:latin typeface="Montserrat ExtraBold"/>
                <a:sym typeface="Nixie One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" sz="2000" b="1" i="0" u="none" strike="noStrike" kern="1200" cap="none" spc="0" normalizeH="0" baseline="0" noProof="0">
              <a:ln>
                <a:noFill/>
              </a:ln>
              <a:solidFill>
                <a:schemeClr val="accent1">
                  <a:lumMod val="60000"/>
                  <a:lumOff val="40000"/>
                </a:schemeClr>
              </a:solidFill>
              <a:effectLst/>
              <a:uLnTx/>
              <a:uFillTx/>
              <a:latin typeface="Montserrat ExtraBold"/>
              <a:sym typeface="Nixie One"/>
            </a:endParaRPr>
          </a:p>
        </p:txBody>
      </p:sp>
    </p:spTree>
    <p:extLst>
      <p:ext uri="{BB962C8B-B14F-4D97-AF65-F5344CB8AC3E}">
        <p14:creationId xmlns:p14="http://schemas.microsoft.com/office/powerpoint/2010/main" val="1873048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p50"/>
          <p:cNvSpPr txBox="1">
            <a:spLocks noGrp="1"/>
          </p:cNvSpPr>
          <p:nvPr>
            <p:ph type="title"/>
          </p:nvPr>
        </p:nvSpPr>
        <p:spPr>
          <a:xfrm>
            <a:off x="7208520" y="2465077"/>
            <a:ext cx="4537436" cy="2206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4800" b="1">
                <a:solidFill>
                  <a:schemeClr val="accent3">
                    <a:lumMod val="60000"/>
                    <a:lumOff val="40000"/>
                  </a:schemeClr>
                </a:solidFill>
                <a:latin typeface="SVN-Avo" panose="02040603050506020204"/>
              </a:rPr>
              <a:t>Kế hoạch phát triển sản phẩm</a:t>
            </a:r>
            <a:endParaRPr sz="4800" b="1">
              <a:solidFill>
                <a:schemeClr val="accent3">
                  <a:lumMod val="60000"/>
                  <a:lumOff val="40000"/>
                </a:schemeClr>
              </a:solidFill>
              <a:latin typeface="SVN-Avo" panose="02040603050506020204"/>
            </a:endParaRPr>
          </a:p>
        </p:txBody>
      </p:sp>
      <p:sp>
        <p:nvSpPr>
          <p:cNvPr id="937" name="Google Shape;937;p50"/>
          <p:cNvSpPr txBox="1">
            <a:spLocks noGrp="1"/>
          </p:cNvSpPr>
          <p:nvPr>
            <p:ph type="title" idx="2"/>
          </p:nvPr>
        </p:nvSpPr>
        <p:spPr>
          <a:xfrm>
            <a:off x="2548491" y="2900877"/>
            <a:ext cx="1846400" cy="1334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/>
              <a:t>03</a:t>
            </a:r>
            <a:endParaRPr/>
          </a:p>
        </p:txBody>
      </p:sp>
      <p:pic>
        <p:nvPicPr>
          <p:cNvPr id="9" name="Google Shape;1927;p74">
            <a:extLst>
              <a:ext uri="{FF2B5EF4-FFF2-40B4-BE49-F238E27FC236}">
                <a16:creationId xmlns:a16="http://schemas.microsoft.com/office/drawing/2014/main" id="{7251E8C0-527E-4694-9FA8-E5CB698273B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0"/>
            <a:ext cx="6857957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4579CDA4-9317-40C8-878C-B0B8BA149F1F}"/>
              </a:ext>
            </a:extLst>
          </p:cNvPr>
          <p:cNvSpPr txBox="1">
            <a:spLocks/>
          </p:cNvSpPr>
          <p:nvPr/>
        </p:nvSpPr>
        <p:spPr>
          <a:xfrm>
            <a:off x="11440471" y="638070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>
              <a:defRPr lang="en-US"/>
            </a:defPPr>
            <a:lvl1pPr marL="0" lvl="0" algn="l" defTabSz="914400" rtl="0" eaLnBrk="1" latinLnBrk="0" hangingPunct="1">
              <a:buNone/>
              <a:defRPr sz="1600" kern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L="457200" lvl="1" algn="l" defTabSz="914400" rtl="0" eaLnBrk="1" latinLnBrk="0" hangingPunct="1">
              <a:buNone/>
              <a:defRPr sz="1600" kern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L="914400" lvl="2" algn="l" defTabSz="914400" rtl="0" eaLnBrk="1" latinLnBrk="0" hangingPunct="1">
              <a:buNone/>
              <a:defRPr sz="1600" kern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L="1371600" lvl="3" algn="l" defTabSz="914400" rtl="0" eaLnBrk="1" latinLnBrk="0" hangingPunct="1">
              <a:buNone/>
              <a:defRPr sz="1600" kern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L="1828800" lvl="4" algn="l" defTabSz="914400" rtl="0" eaLnBrk="1" latinLnBrk="0" hangingPunct="1">
              <a:buNone/>
              <a:defRPr sz="1600" kern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L="2286000" lvl="5" algn="l" defTabSz="914400" rtl="0" eaLnBrk="1" latinLnBrk="0" hangingPunct="1">
              <a:buNone/>
              <a:defRPr sz="1600" kern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L="2743200" lvl="6" algn="l" defTabSz="914400" rtl="0" eaLnBrk="1" latinLnBrk="0" hangingPunct="1">
              <a:buNone/>
              <a:defRPr sz="1600" kern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L="3200400" lvl="7" algn="l" defTabSz="914400" rtl="0" eaLnBrk="1" latinLnBrk="0" hangingPunct="1">
              <a:buNone/>
              <a:defRPr sz="1600" kern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L="3657600" lvl="8" algn="l" defTabSz="914400" rtl="0" eaLnBrk="1" latinLnBrk="0" hangingPunct="1">
              <a:buNone/>
              <a:defRPr sz="1600" kern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2000" b="1" i="0" u="none" strike="noStrike" kern="1200" cap="none" spc="0" normalizeH="0" baseline="0" noProof="0" smtClean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uLnTx/>
                <a:uFillTx/>
                <a:latin typeface="Montserrat ExtraBold"/>
                <a:sym typeface="Nixie One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" sz="2000" b="1" i="0" u="none" strike="noStrike" kern="1200" cap="none" spc="0" normalizeH="0" baseline="0" noProof="0">
              <a:ln>
                <a:noFill/>
              </a:ln>
              <a:solidFill>
                <a:schemeClr val="accent1">
                  <a:lumMod val="60000"/>
                  <a:lumOff val="40000"/>
                </a:schemeClr>
              </a:solidFill>
              <a:effectLst/>
              <a:uLnTx/>
              <a:uFillTx/>
              <a:latin typeface="Montserrat ExtraBold"/>
              <a:sym typeface="Nixie One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8" name="Google Shape;1098;p55"/>
          <p:cNvGrpSpPr/>
          <p:nvPr/>
        </p:nvGrpSpPr>
        <p:grpSpPr>
          <a:xfrm>
            <a:off x="5615400" y="1905056"/>
            <a:ext cx="5417600" cy="3030400"/>
            <a:chOff x="4211550" y="1428792"/>
            <a:chExt cx="4063200" cy="2272800"/>
          </a:xfrm>
        </p:grpSpPr>
        <p:sp>
          <p:nvSpPr>
            <p:cNvPr id="1099" name="Google Shape;1099;p55"/>
            <p:cNvSpPr/>
            <p:nvPr/>
          </p:nvSpPr>
          <p:spPr>
            <a:xfrm>
              <a:off x="4211550" y="1428792"/>
              <a:ext cx="4063200" cy="2272800"/>
            </a:xfrm>
            <a:prstGeom prst="wedgeRoundRectCallout">
              <a:avLst>
                <a:gd name="adj1" fmla="val -55344"/>
                <a:gd name="adj2" fmla="val 4012"/>
                <a:gd name="adj3" fmla="val 0"/>
              </a:avLst>
            </a:prstGeom>
            <a:gradFill>
              <a:gsLst>
                <a:gs pos="0">
                  <a:srgbClr val="E6216C">
                    <a:alpha val="18823"/>
                  </a:srgbClr>
                </a:gs>
                <a:gs pos="100000">
                  <a:srgbClr val="FFC452">
                    <a:alpha val="86666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00" name="Google Shape;1100;p55"/>
            <p:cNvSpPr/>
            <p:nvPr/>
          </p:nvSpPr>
          <p:spPr>
            <a:xfrm>
              <a:off x="4310097" y="1519206"/>
              <a:ext cx="3866100" cy="2092200"/>
            </a:xfrm>
            <a:prstGeom prst="wedgeRoundRectCallout">
              <a:avLst>
                <a:gd name="adj1" fmla="val -55344"/>
                <a:gd name="adj2" fmla="val 4012"/>
                <a:gd name="adj3" fmla="val 0"/>
              </a:avLst>
            </a:prstGeom>
            <a:gradFill>
              <a:gsLst>
                <a:gs pos="0">
                  <a:srgbClr val="E6216C">
                    <a:alpha val="18823"/>
                  </a:srgbClr>
                </a:gs>
                <a:gs pos="100000">
                  <a:srgbClr val="FFC452">
                    <a:alpha val="86666"/>
                  </a:srgbClr>
                </a:gs>
              </a:gsLst>
              <a:lin ang="0" scaled="0"/>
            </a:gra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101" name="Google Shape;1101;p55"/>
          <p:cNvSpPr txBox="1">
            <a:spLocks noGrp="1"/>
          </p:cNvSpPr>
          <p:nvPr>
            <p:ph type="title"/>
          </p:nvPr>
        </p:nvSpPr>
        <p:spPr>
          <a:xfrm>
            <a:off x="5876967" y="4069167"/>
            <a:ext cx="4894400" cy="558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3467">
                <a:latin typeface="SVN-Avo" panose="02040603050506020204"/>
              </a:rPr>
              <a:t>—Slogan Gomusic</a:t>
            </a:r>
            <a:endParaRPr sz="3467">
              <a:latin typeface="SVN-Avo" panose="02040603050506020204"/>
            </a:endParaRPr>
          </a:p>
        </p:txBody>
      </p:sp>
      <p:sp>
        <p:nvSpPr>
          <p:cNvPr id="1102" name="Google Shape;1102;p55"/>
          <p:cNvSpPr txBox="1">
            <a:spLocks noGrp="1"/>
          </p:cNvSpPr>
          <p:nvPr>
            <p:ph type="subTitle" idx="1"/>
          </p:nvPr>
        </p:nvSpPr>
        <p:spPr>
          <a:xfrm>
            <a:off x="5877000" y="2212856"/>
            <a:ext cx="4894400" cy="2001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/>
            <a:r>
              <a:rPr lang="en">
                <a:latin typeface="SVN-Avo" panose="02040603050506020204"/>
              </a:rPr>
              <a:t>“”</a:t>
            </a:r>
            <a:endParaRPr>
              <a:latin typeface="SVN-Avo" panose="02040603050506020204"/>
            </a:endParaRPr>
          </a:p>
        </p:txBody>
      </p:sp>
      <p:grpSp>
        <p:nvGrpSpPr>
          <p:cNvPr id="1103" name="Google Shape;1103;p55"/>
          <p:cNvGrpSpPr/>
          <p:nvPr/>
        </p:nvGrpSpPr>
        <p:grpSpPr>
          <a:xfrm>
            <a:off x="691986" y="1270587"/>
            <a:ext cx="4810692" cy="4611095"/>
            <a:chOff x="533100" y="894073"/>
            <a:chExt cx="3608019" cy="3458321"/>
          </a:xfrm>
        </p:grpSpPr>
        <p:grpSp>
          <p:nvGrpSpPr>
            <p:cNvPr id="1104" name="Google Shape;1104;p55"/>
            <p:cNvGrpSpPr/>
            <p:nvPr/>
          </p:nvGrpSpPr>
          <p:grpSpPr>
            <a:xfrm>
              <a:off x="533100" y="894073"/>
              <a:ext cx="3608019" cy="3458321"/>
              <a:chOff x="3413570" y="1136778"/>
              <a:chExt cx="2346221" cy="2249022"/>
            </a:xfrm>
          </p:grpSpPr>
          <p:grpSp>
            <p:nvGrpSpPr>
              <p:cNvPr id="1105" name="Google Shape;1105;p55"/>
              <p:cNvGrpSpPr/>
              <p:nvPr/>
            </p:nvGrpSpPr>
            <p:grpSpPr>
              <a:xfrm>
                <a:off x="3413570" y="1136778"/>
                <a:ext cx="2346221" cy="2243338"/>
                <a:chOff x="3632471" y="1574244"/>
                <a:chExt cx="959168" cy="917108"/>
              </a:xfrm>
            </p:grpSpPr>
            <p:sp>
              <p:nvSpPr>
                <p:cNvPr id="1106" name="Google Shape;1106;p55"/>
                <p:cNvSpPr/>
                <p:nvPr/>
              </p:nvSpPr>
              <p:spPr>
                <a:xfrm>
                  <a:off x="3691878" y="1667828"/>
                  <a:ext cx="795679" cy="7362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308" h="165913" extrusionOk="0">
                      <a:moveTo>
                        <a:pt x="76909" y="1"/>
                      </a:moveTo>
                      <a:cubicBezTo>
                        <a:pt x="30472" y="8538"/>
                        <a:pt x="0" y="54113"/>
                        <a:pt x="10422" y="100621"/>
                      </a:cubicBezTo>
                      <a:cubicBezTo>
                        <a:pt x="19047" y="139085"/>
                        <a:pt x="53567" y="165912"/>
                        <a:pt x="92030" y="165912"/>
                      </a:cubicBezTo>
                      <a:cubicBezTo>
                        <a:pt x="95938" y="165912"/>
                        <a:pt x="99899" y="165630"/>
                        <a:pt x="103860" y="165067"/>
                      </a:cubicBezTo>
                      <a:cubicBezTo>
                        <a:pt x="148467" y="158642"/>
                        <a:pt x="179308" y="118330"/>
                        <a:pt x="175312" y="74709"/>
                      </a:cubicBezTo>
                      <a:cubicBezTo>
                        <a:pt x="174977" y="71048"/>
                        <a:pt x="171879" y="68372"/>
                        <a:pt x="168341" y="68372"/>
                      </a:cubicBezTo>
                      <a:cubicBezTo>
                        <a:pt x="167918" y="68372"/>
                        <a:pt x="167496" y="68407"/>
                        <a:pt x="167056" y="68478"/>
                      </a:cubicBezTo>
                      <a:cubicBezTo>
                        <a:pt x="163517" y="69129"/>
                        <a:pt x="161000" y="72368"/>
                        <a:pt x="161335" y="75941"/>
                      </a:cubicBezTo>
                      <a:cubicBezTo>
                        <a:pt x="164715" y="112609"/>
                        <a:pt x="138538" y="146443"/>
                        <a:pt x="100850" y="151301"/>
                      </a:cubicBezTo>
                      <a:cubicBezTo>
                        <a:pt x="97892" y="151689"/>
                        <a:pt x="94935" y="151882"/>
                        <a:pt x="92013" y="151882"/>
                      </a:cubicBezTo>
                      <a:cubicBezTo>
                        <a:pt x="60362" y="151882"/>
                        <a:pt x="31880" y="130001"/>
                        <a:pt x="24346" y="98544"/>
                      </a:cubicBezTo>
                      <a:cubicBezTo>
                        <a:pt x="14998" y="59500"/>
                        <a:pt x="40470" y="20966"/>
                        <a:pt x="79444" y="13819"/>
                      </a:cubicBezTo>
                      <a:lnTo>
                        <a:pt x="76909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6216C">
                        <a:alpha val="18823"/>
                      </a:srgbClr>
                    </a:gs>
                    <a:gs pos="100000">
                      <a:srgbClr val="F7A912">
                        <a:alpha val="86666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defTabSz="1219170">
                    <a:buClr>
                      <a:srgbClr val="000000"/>
                    </a:buClr>
                  </a:pPr>
                  <a:endParaRPr sz="1867" kern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07" name="Google Shape;1107;p55"/>
                <p:cNvSpPr/>
                <p:nvPr/>
              </p:nvSpPr>
              <p:spPr>
                <a:xfrm rot="-9900997">
                  <a:off x="3714135" y="1664603"/>
                  <a:ext cx="795841" cy="7363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308" h="165913" extrusionOk="0">
                      <a:moveTo>
                        <a:pt x="76909" y="1"/>
                      </a:moveTo>
                      <a:cubicBezTo>
                        <a:pt x="30472" y="8538"/>
                        <a:pt x="0" y="54113"/>
                        <a:pt x="10422" y="100621"/>
                      </a:cubicBezTo>
                      <a:cubicBezTo>
                        <a:pt x="19047" y="139085"/>
                        <a:pt x="53567" y="165912"/>
                        <a:pt x="92030" y="165912"/>
                      </a:cubicBezTo>
                      <a:cubicBezTo>
                        <a:pt x="95938" y="165912"/>
                        <a:pt x="99899" y="165630"/>
                        <a:pt x="103860" y="165067"/>
                      </a:cubicBezTo>
                      <a:cubicBezTo>
                        <a:pt x="148467" y="158642"/>
                        <a:pt x="179308" y="118330"/>
                        <a:pt x="175312" y="74709"/>
                      </a:cubicBezTo>
                      <a:cubicBezTo>
                        <a:pt x="174977" y="71048"/>
                        <a:pt x="171879" y="68372"/>
                        <a:pt x="168341" y="68372"/>
                      </a:cubicBezTo>
                      <a:cubicBezTo>
                        <a:pt x="167918" y="68372"/>
                        <a:pt x="167496" y="68407"/>
                        <a:pt x="167056" y="68478"/>
                      </a:cubicBezTo>
                      <a:cubicBezTo>
                        <a:pt x="163517" y="69129"/>
                        <a:pt x="161000" y="72368"/>
                        <a:pt x="161335" y="75941"/>
                      </a:cubicBezTo>
                      <a:cubicBezTo>
                        <a:pt x="164715" y="112609"/>
                        <a:pt x="138538" y="146443"/>
                        <a:pt x="100850" y="151301"/>
                      </a:cubicBezTo>
                      <a:cubicBezTo>
                        <a:pt x="97892" y="151689"/>
                        <a:pt x="94935" y="151882"/>
                        <a:pt x="92013" y="151882"/>
                      </a:cubicBezTo>
                      <a:cubicBezTo>
                        <a:pt x="60362" y="151882"/>
                        <a:pt x="31880" y="130001"/>
                        <a:pt x="24346" y="98544"/>
                      </a:cubicBezTo>
                      <a:cubicBezTo>
                        <a:pt x="14998" y="59500"/>
                        <a:pt x="40470" y="20966"/>
                        <a:pt x="79444" y="13819"/>
                      </a:cubicBezTo>
                      <a:lnTo>
                        <a:pt x="76909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6216C">
                        <a:alpha val="18823"/>
                      </a:srgbClr>
                    </a:gs>
                    <a:gs pos="100000">
                      <a:srgbClr val="FFC452">
                        <a:alpha val="86666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defTabSz="1219170">
                    <a:buClr>
                      <a:srgbClr val="000000"/>
                    </a:buClr>
                  </a:pPr>
                  <a:endParaRPr sz="1867" kern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108" name="Google Shape;1108;p55"/>
              <p:cNvGrpSpPr/>
              <p:nvPr/>
            </p:nvGrpSpPr>
            <p:grpSpPr>
              <a:xfrm rot="8100000">
                <a:off x="3741426" y="1504372"/>
                <a:ext cx="1608501" cy="1537967"/>
                <a:chOff x="3632471" y="1574244"/>
                <a:chExt cx="959168" cy="917108"/>
              </a:xfrm>
            </p:grpSpPr>
            <p:sp>
              <p:nvSpPr>
                <p:cNvPr id="1109" name="Google Shape;1109;p55"/>
                <p:cNvSpPr/>
                <p:nvPr/>
              </p:nvSpPr>
              <p:spPr>
                <a:xfrm>
                  <a:off x="3691878" y="1667828"/>
                  <a:ext cx="795679" cy="7362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308" h="165913" extrusionOk="0">
                      <a:moveTo>
                        <a:pt x="76909" y="1"/>
                      </a:moveTo>
                      <a:cubicBezTo>
                        <a:pt x="30472" y="8538"/>
                        <a:pt x="0" y="54113"/>
                        <a:pt x="10422" y="100621"/>
                      </a:cubicBezTo>
                      <a:cubicBezTo>
                        <a:pt x="19047" y="139085"/>
                        <a:pt x="53567" y="165912"/>
                        <a:pt x="92030" y="165912"/>
                      </a:cubicBezTo>
                      <a:cubicBezTo>
                        <a:pt x="95938" y="165912"/>
                        <a:pt x="99899" y="165630"/>
                        <a:pt x="103860" y="165067"/>
                      </a:cubicBezTo>
                      <a:cubicBezTo>
                        <a:pt x="148467" y="158642"/>
                        <a:pt x="179308" y="118330"/>
                        <a:pt x="175312" y="74709"/>
                      </a:cubicBezTo>
                      <a:cubicBezTo>
                        <a:pt x="174977" y="71048"/>
                        <a:pt x="171879" y="68372"/>
                        <a:pt x="168341" y="68372"/>
                      </a:cubicBezTo>
                      <a:cubicBezTo>
                        <a:pt x="167918" y="68372"/>
                        <a:pt x="167496" y="68407"/>
                        <a:pt x="167056" y="68478"/>
                      </a:cubicBezTo>
                      <a:cubicBezTo>
                        <a:pt x="163517" y="69129"/>
                        <a:pt x="161000" y="72368"/>
                        <a:pt x="161335" y="75941"/>
                      </a:cubicBezTo>
                      <a:cubicBezTo>
                        <a:pt x="164715" y="112609"/>
                        <a:pt x="138538" y="146443"/>
                        <a:pt x="100850" y="151301"/>
                      </a:cubicBezTo>
                      <a:cubicBezTo>
                        <a:pt x="97892" y="151689"/>
                        <a:pt x="94935" y="151882"/>
                        <a:pt x="92013" y="151882"/>
                      </a:cubicBezTo>
                      <a:cubicBezTo>
                        <a:pt x="60362" y="151882"/>
                        <a:pt x="31880" y="130001"/>
                        <a:pt x="24346" y="98544"/>
                      </a:cubicBezTo>
                      <a:cubicBezTo>
                        <a:pt x="14998" y="59500"/>
                        <a:pt x="40470" y="20966"/>
                        <a:pt x="79444" y="13819"/>
                      </a:cubicBezTo>
                      <a:lnTo>
                        <a:pt x="76909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6216C">
                        <a:alpha val="18823"/>
                      </a:srgbClr>
                    </a:gs>
                    <a:gs pos="100000">
                      <a:srgbClr val="F7A912">
                        <a:alpha val="86666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defTabSz="1219170">
                    <a:buClr>
                      <a:srgbClr val="000000"/>
                    </a:buClr>
                  </a:pPr>
                  <a:endParaRPr sz="1867" kern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10" name="Google Shape;1110;p55"/>
                <p:cNvSpPr/>
                <p:nvPr/>
              </p:nvSpPr>
              <p:spPr>
                <a:xfrm rot="-9900997">
                  <a:off x="3714135" y="1664603"/>
                  <a:ext cx="795841" cy="7363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308" h="165913" extrusionOk="0">
                      <a:moveTo>
                        <a:pt x="76909" y="1"/>
                      </a:moveTo>
                      <a:cubicBezTo>
                        <a:pt x="30472" y="8538"/>
                        <a:pt x="0" y="54113"/>
                        <a:pt x="10422" y="100621"/>
                      </a:cubicBezTo>
                      <a:cubicBezTo>
                        <a:pt x="19047" y="139085"/>
                        <a:pt x="53567" y="165912"/>
                        <a:pt x="92030" y="165912"/>
                      </a:cubicBezTo>
                      <a:cubicBezTo>
                        <a:pt x="95938" y="165912"/>
                        <a:pt x="99899" y="165630"/>
                        <a:pt x="103860" y="165067"/>
                      </a:cubicBezTo>
                      <a:cubicBezTo>
                        <a:pt x="148467" y="158642"/>
                        <a:pt x="179308" y="118330"/>
                        <a:pt x="175312" y="74709"/>
                      </a:cubicBezTo>
                      <a:cubicBezTo>
                        <a:pt x="174977" y="71048"/>
                        <a:pt x="171879" y="68372"/>
                        <a:pt x="168341" y="68372"/>
                      </a:cubicBezTo>
                      <a:cubicBezTo>
                        <a:pt x="167918" y="68372"/>
                        <a:pt x="167496" y="68407"/>
                        <a:pt x="167056" y="68478"/>
                      </a:cubicBezTo>
                      <a:cubicBezTo>
                        <a:pt x="163517" y="69129"/>
                        <a:pt x="161000" y="72368"/>
                        <a:pt x="161335" y="75941"/>
                      </a:cubicBezTo>
                      <a:cubicBezTo>
                        <a:pt x="164715" y="112609"/>
                        <a:pt x="138538" y="146443"/>
                        <a:pt x="100850" y="151301"/>
                      </a:cubicBezTo>
                      <a:cubicBezTo>
                        <a:pt x="97892" y="151689"/>
                        <a:pt x="94935" y="151882"/>
                        <a:pt x="92013" y="151882"/>
                      </a:cubicBezTo>
                      <a:cubicBezTo>
                        <a:pt x="60362" y="151882"/>
                        <a:pt x="31880" y="130001"/>
                        <a:pt x="24346" y="98544"/>
                      </a:cubicBezTo>
                      <a:cubicBezTo>
                        <a:pt x="14998" y="59500"/>
                        <a:pt x="40470" y="20966"/>
                        <a:pt x="79444" y="13819"/>
                      </a:cubicBezTo>
                      <a:lnTo>
                        <a:pt x="76909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6216C">
                        <a:alpha val="18823"/>
                      </a:srgbClr>
                    </a:gs>
                    <a:gs pos="100000">
                      <a:srgbClr val="FFC452">
                        <a:alpha val="86666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defTabSz="1219170">
                    <a:buClr>
                      <a:srgbClr val="000000"/>
                    </a:buClr>
                  </a:pPr>
                  <a:endParaRPr sz="1867" kern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1111" name="Google Shape;1111;p55"/>
            <p:cNvGrpSpPr/>
            <p:nvPr/>
          </p:nvGrpSpPr>
          <p:grpSpPr>
            <a:xfrm>
              <a:off x="1428396" y="1088576"/>
              <a:ext cx="1876118" cy="3131162"/>
              <a:chOff x="1498950" y="1320700"/>
              <a:chExt cx="1741177" cy="2905951"/>
            </a:xfrm>
          </p:grpSpPr>
          <p:sp>
            <p:nvSpPr>
              <p:cNvPr id="1112" name="Google Shape;1112;p55"/>
              <p:cNvSpPr/>
              <p:nvPr/>
            </p:nvSpPr>
            <p:spPr>
              <a:xfrm>
                <a:off x="2032529" y="3851110"/>
                <a:ext cx="220028" cy="278052"/>
              </a:xfrm>
              <a:custGeom>
                <a:avLst/>
                <a:gdLst/>
                <a:ahLst/>
                <a:cxnLst/>
                <a:rect l="l" t="t" r="r" b="b"/>
                <a:pathLst>
                  <a:path w="5999" h="7581" extrusionOk="0">
                    <a:moveTo>
                      <a:pt x="4467" y="1"/>
                    </a:moveTo>
                    <a:lnTo>
                      <a:pt x="0" y="1124"/>
                    </a:lnTo>
                    <a:lnTo>
                      <a:pt x="1430" y="7581"/>
                    </a:lnTo>
                    <a:lnTo>
                      <a:pt x="5998" y="5743"/>
                    </a:lnTo>
                    <a:lnTo>
                      <a:pt x="4467" y="1"/>
                    </a:lnTo>
                    <a:close/>
                  </a:path>
                </a:pathLst>
              </a:custGeom>
              <a:solidFill>
                <a:srgbClr val="F6BA9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13" name="Google Shape;1113;p55"/>
              <p:cNvSpPr/>
              <p:nvPr/>
            </p:nvSpPr>
            <p:spPr>
              <a:xfrm>
                <a:off x="2341424" y="3860463"/>
                <a:ext cx="184451" cy="241558"/>
              </a:xfrm>
              <a:custGeom>
                <a:avLst/>
                <a:gdLst/>
                <a:ahLst/>
                <a:cxnLst/>
                <a:rect l="l" t="t" r="r" b="b"/>
                <a:pathLst>
                  <a:path w="5029" h="6586" extrusionOk="0">
                    <a:moveTo>
                      <a:pt x="435" y="1"/>
                    </a:moveTo>
                    <a:lnTo>
                      <a:pt x="1" y="6586"/>
                    </a:lnTo>
                    <a:lnTo>
                      <a:pt x="4901" y="6101"/>
                    </a:lnTo>
                    <a:lnTo>
                      <a:pt x="5029" y="154"/>
                    </a:lnTo>
                    <a:lnTo>
                      <a:pt x="435" y="1"/>
                    </a:lnTo>
                    <a:close/>
                  </a:path>
                </a:pathLst>
              </a:custGeom>
              <a:solidFill>
                <a:srgbClr val="F6BA9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14" name="Google Shape;1114;p55"/>
              <p:cNvSpPr/>
              <p:nvPr/>
            </p:nvSpPr>
            <p:spPr>
              <a:xfrm>
                <a:off x="2972345" y="2058466"/>
                <a:ext cx="241558" cy="279006"/>
              </a:xfrm>
              <a:custGeom>
                <a:avLst/>
                <a:gdLst/>
                <a:ahLst/>
                <a:cxnLst/>
                <a:rect l="l" t="t" r="r" b="b"/>
                <a:pathLst>
                  <a:path w="6586" h="7607" extrusionOk="0">
                    <a:moveTo>
                      <a:pt x="26" y="4570"/>
                    </a:moveTo>
                    <a:lnTo>
                      <a:pt x="1" y="4646"/>
                    </a:lnTo>
                    <a:lnTo>
                      <a:pt x="29" y="4574"/>
                    </a:lnTo>
                    <a:lnTo>
                      <a:pt x="26" y="4570"/>
                    </a:lnTo>
                    <a:close/>
                    <a:moveTo>
                      <a:pt x="4487" y="1"/>
                    </a:moveTo>
                    <a:cubicBezTo>
                      <a:pt x="4290" y="1"/>
                      <a:pt x="3188" y="1154"/>
                      <a:pt x="2859" y="1533"/>
                    </a:cubicBezTo>
                    <a:cubicBezTo>
                      <a:pt x="2624" y="1822"/>
                      <a:pt x="2081" y="2458"/>
                      <a:pt x="1812" y="2458"/>
                    </a:cubicBezTo>
                    <a:cubicBezTo>
                      <a:pt x="1702" y="2458"/>
                      <a:pt x="1638" y="2351"/>
                      <a:pt x="1660" y="2069"/>
                    </a:cubicBezTo>
                    <a:cubicBezTo>
                      <a:pt x="1736" y="1124"/>
                      <a:pt x="1481" y="359"/>
                      <a:pt x="1277" y="205"/>
                    </a:cubicBezTo>
                    <a:cubicBezTo>
                      <a:pt x="1244" y="182"/>
                      <a:pt x="1209" y="172"/>
                      <a:pt x="1174" y="172"/>
                    </a:cubicBezTo>
                    <a:cubicBezTo>
                      <a:pt x="1016" y="172"/>
                      <a:pt x="857" y="384"/>
                      <a:pt x="920" y="614"/>
                    </a:cubicBezTo>
                    <a:cubicBezTo>
                      <a:pt x="996" y="843"/>
                      <a:pt x="996" y="1252"/>
                      <a:pt x="996" y="1558"/>
                    </a:cubicBezTo>
                    <a:cubicBezTo>
                      <a:pt x="996" y="1813"/>
                      <a:pt x="971" y="2094"/>
                      <a:pt x="894" y="2324"/>
                    </a:cubicBezTo>
                    <a:cubicBezTo>
                      <a:pt x="588" y="3294"/>
                      <a:pt x="333" y="3779"/>
                      <a:pt x="333" y="3779"/>
                    </a:cubicBezTo>
                    <a:lnTo>
                      <a:pt x="29" y="4574"/>
                    </a:lnTo>
                    <a:lnTo>
                      <a:pt x="1660" y="7607"/>
                    </a:lnTo>
                    <a:cubicBezTo>
                      <a:pt x="1660" y="7607"/>
                      <a:pt x="4365" y="4927"/>
                      <a:pt x="5386" y="4008"/>
                    </a:cubicBezTo>
                    <a:cubicBezTo>
                      <a:pt x="6382" y="3115"/>
                      <a:pt x="6305" y="3013"/>
                      <a:pt x="6203" y="2885"/>
                    </a:cubicBezTo>
                    <a:cubicBezTo>
                      <a:pt x="6180" y="2865"/>
                      <a:pt x="6151" y="2855"/>
                      <a:pt x="6117" y="2855"/>
                    </a:cubicBezTo>
                    <a:cubicBezTo>
                      <a:pt x="5753" y="2855"/>
                      <a:pt x="4795" y="3923"/>
                      <a:pt x="4579" y="3923"/>
                    </a:cubicBezTo>
                    <a:cubicBezTo>
                      <a:pt x="4540" y="3923"/>
                      <a:pt x="4526" y="3888"/>
                      <a:pt x="4544" y="3804"/>
                    </a:cubicBezTo>
                    <a:cubicBezTo>
                      <a:pt x="4672" y="3217"/>
                      <a:pt x="6586" y="1839"/>
                      <a:pt x="6279" y="1533"/>
                    </a:cubicBezTo>
                    <a:cubicBezTo>
                      <a:pt x="6242" y="1498"/>
                      <a:pt x="6196" y="1482"/>
                      <a:pt x="6142" y="1482"/>
                    </a:cubicBezTo>
                    <a:cubicBezTo>
                      <a:pt x="5601" y="1482"/>
                      <a:pt x="4303" y="3078"/>
                      <a:pt x="4187" y="3217"/>
                    </a:cubicBezTo>
                    <a:cubicBezTo>
                      <a:pt x="4148" y="3256"/>
                      <a:pt x="4107" y="3272"/>
                      <a:pt x="4071" y="3272"/>
                    </a:cubicBezTo>
                    <a:cubicBezTo>
                      <a:pt x="3963" y="3272"/>
                      <a:pt x="3887" y="3134"/>
                      <a:pt x="3982" y="3038"/>
                    </a:cubicBezTo>
                    <a:cubicBezTo>
                      <a:pt x="4161" y="2834"/>
                      <a:pt x="6152" y="818"/>
                      <a:pt x="5743" y="435"/>
                    </a:cubicBezTo>
                    <a:cubicBezTo>
                      <a:pt x="5705" y="401"/>
                      <a:pt x="5665" y="387"/>
                      <a:pt x="5624" y="387"/>
                    </a:cubicBezTo>
                    <a:cubicBezTo>
                      <a:pt x="5420" y="387"/>
                      <a:pt x="5208" y="741"/>
                      <a:pt x="5208" y="741"/>
                    </a:cubicBezTo>
                    <a:cubicBezTo>
                      <a:pt x="5208" y="741"/>
                      <a:pt x="3616" y="2590"/>
                      <a:pt x="3324" y="2590"/>
                    </a:cubicBezTo>
                    <a:cubicBezTo>
                      <a:pt x="3311" y="2590"/>
                      <a:pt x="3301" y="2587"/>
                      <a:pt x="3293" y="2579"/>
                    </a:cubicBezTo>
                    <a:cubicBezTo>
                      <a:pt x="3115" y="2375"/>
                      <a:pt x="4085" y="1150"/>
                      <a:pt x="4442" y="767"/>
                    </a:cubicBezTo>
                    <a:cubicBezTo>
                      <a:pt x="4799" y="384"/>
                      <a:pt x="4774" y="27"/>
                      <a:pt x="4493" y="1"/>
                    </a:cubicBezTo>
                    <a:cubicBezTo>
                      <a:pt x="4491" y="1"/>
                      <a:pt x="4489" y="1"/>
                      <a:pt x="4487" y="1"/>
                    </a:cubicBezTo>
                    <a:close/>
                  </a:path>
                </a:pathLst>
              </a:custGeom>
              <a:solidFill>
                <a:srgbClr val="F6BA9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15" name="Google Shape;1115;p55"/>
              <p:cNvSpPr/>
              <p:nvPr/>
            </p:nvSpPr>
            <p:spPr>
              <a:xfrm>
                <a:off x="2397614" y="1852559"/>
                <a:ext cx="712387" cy="651209"/>
              </a:xfrm>
              <a:custGeom>
                <a:avLst/>
                <a:gdLst/>
                <a:ahLst/>
                <a:cxnLst/>
                <a:rect l="l" t="t" r="r" b="b"/>
                <a:pathLst>
                  <a:path w="19423" h="17755" extrusionOk="0">
                    <a:moveTo>
                      <a:pt x="2757" y="0"/>
                    </a:moveTo>
                    <a:lnTo>
                      <a:pt x="0" y="6151"/>
                    </a:lnTo>
                    <a:cubicBezTo>
                      <a:pt x="0" y="6151"/>
                      <a:pt x="6611" y="17755"/>
                      <a:pt x="10261" y="17755"/>
                    </a:cubicBezTo>
                    <a:cubicBezTo>
                      <a:pt x="10420" y="17755"/>
                      <a:pt x="10573" y="17733"/>
                      <a:pt x="10720" y="17687"/>
                    </a:cubicBezTo>
                    <a:cubicBezTo>
                      <a:pt x="14242" y="16590"/>
                      <a:pt x="19423" y="11536"/>
                      <a:pt x="19423" y="11536"/>
                    </a:cubicBezTo>
                    <a:lnTo>
                      <a:pt x="15288" y="8244"/>
                    </a:lnTo>
                    <a:cubicBezTo>
                      <a:pt x="15288" y="8244"/>
                      <a:pt x="12198" y="11214"/>
                      <a:pt x="11007" y="11214"/>
                    </a:cubicBezTo>
                    <a:cubicBezTo>
                      <a:pt x="10969" y="11214"/>
                      <a:pt x="10932" y="11211"/>
                      <a:pt x="10898" y="11205"/>
                    </a:cubicBezTo>
                    <a:cubicBezTo>
                      <a:pt x="9801" y="10975"/>
                      <a:pt x="2757" y="0"/>
                      <a:pt x="275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16" name="Google Shape;1116;p55"/>
              <p:cNvSpPr/>
              <p:nvPr/>
            </p:nvSpPr>
            <p:spPr>
              <a:xfrm>
                <a:off x="1966070" y="1778434"/>
                <a:ext cx="628139" cy="877326"/>
              </a:xfrm>
              <a:custGeom>
                <a:avLst/>
                <a:gdLst/>
                <a:ahLst/>
                <a:cxnLst/>
                <a:rect l="l" t="t" r="r" b="b"/>
                <a:pathLst>
                  <a:path w="17126" h="23920" extrusionOk="0">
                    <a:moveTo>
                      <a:pt x="6865" y="1"/>
                    </a:moveTo>
                    <a:cubicBezTo>
                      <a:pt x="4585" y="1"/>
                      <a:pt x="2465" y="430"/>
                      <a:pt x="0" y="2966"/>
                    </a:cubicBezTo>
                    <a:lnTo>
                      <a:pt x="2016" y="8427"/>
                    </a:lnTo>
                    <a:cubicBezTo>
                      <a:pt x="2016" y="8427"/>
                      <a:pt x="1583" y="17207"/>
                      <a:pt x="766" y="20448"/>
                    </a:cubicBezTo>
                    <a:cubicBezTo>
                      <a:pt x="409" y="21929"/>
                      <a:pt x="2757" y="23920"/>
                      <a:pt x="2757" y="23920"/>
                    </a:cubicBezTo>
                    <a:cubicBezTo>
                      <a:pt x="2757" y="23920"/>
                      <a:pt x="14395" y="22975"/>
                      <a:pt x="14956" y="22567"/>
                    </a:cubicBezTo>
                    <a:cubicBezTo>
                      <a:pt x="15518" y="22158"/>
                      <a:pt x="17126" y="22669"/>
                      <a:pt x="16539" y="20831"/>
                    </a:cubicBezTo>
                    <a:cubicBezTo>
                      <a:pt x="15952" y="18994"/>
                      <a:pt x="15952" y="11950"/>
                      <a:pt x="15952" y="11950"/>
                    </a:cubicBezTo>
                    <a:lnTo>
                      <a:pt x="15543" y="4318"/>
                    </a:lnTo>
                    <a:cubicBezTo>
                      <a:pt x="15543" y="4318"/>
                      <a:pt x="15033" y="209"/>
                      <a:pt x="10005" y="107"/>
                    </a:cubicBezTo>
                    <a:cubicBezTo>
                      <a:pt x="8899" y="84"/>
                      <a:pt x="7866" y="1"/>
                      <a:pt x="686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17" name="Google Shape;1117;p55"/>
              <p:cNvSpPr/>
              <p:nvPr/>
            </p:nvSpPr>
            <p:spPr>
              <a:xfrm>
                <a:off x="2240342" y="1440562"/>
                <a:ext cx="309888" cy="284067"/>
              </a:xfrm>
              <a:custGeom>
                <a:avLst/>
                <a:gdLst/>
                <a:ahLst/>
                <a:cxnLst/>
                <a:rect l="l" t="t" r="r" b="b"/>
                <a:pathLst>
                  <a:path w="8449" h="7745" extrusionOk="0">
                    <a:moveTo>
                      <a:pt x="3462" y="0"/>
                    </a:moveTo>
                    <a:cubicBezTo>
                      <a:pt x="3313" y="0"/>
                      <a:pt x="3172" y="48"/>
                      <a:pt x="3063" y="157"/>
                    </a:cubicBezTo>
                    <a:lnTo>
                      <a:pt x="2706" y="310"/>
                    </a:lnTo>
                    <a:cubicBezTo>
                      <a:pt x="2484" y="141"/>
                      <a:pt x="2210" y="64"/>
                      <a:pt x="1929" y="64"/>
                    </a:cubicBezTo>
                    <a:cubicBezTo>
                      <a:pt x="1530" y="64"/>
                      <a:pt x="1116" y="219"/>
                      <a:pt x="817" y="488"/>
                    </a:cubicBezTo>
                    <a:cubicBezTo>
                      <a:pt x="307" y="922"/>
                      <a:pt x="77" y="1637"/>
                      <a:pt x="51" y="2326"/>
                    </a:cubicBezTo>
                    <a:cubicBezTo>
                      <a:pt x="0" y="2990"/>
                      <a:pt x="153" y="3679"/>
                      <a:pt x="332" y="4342"/>
                    </a:cubicBezTo>
                    <a:cubicBezTo>
                      <a:pt x="562" y="5338"/>
                      <a:pt x="792" y="6333"/>
                      <a:pt x="1021" y="7328"/>
                    </a:cubicBezTo>
                    <a:cubicBezTo>
                      <a:pt x="1047" y="7456"/>
                      <a:pt x="1072" y="7609"/>
                      <a:pt x="1200" y="7686"/>
                    </a:cubicBezTo>
                    <a:cubicBezTo>
                      <a:pt x="1254" y="7729"/>
                      <a:pt x="1321" y="7745"/>
                      <a:pt x="1393" y="7745"/>
                    </a:cubicBezTo>
                    <a:cubicBezTo>
                      <a:pt x="1491" y="7745"/>
                      <a:pt x="1596" y="7715"/>
                      <a:pt x="1685" y="7686"/>
                    </a:cubicBezTo>
                    <a:cubicBezTo>
                      <a:pt x="3829" y="6946"/>
                      <a:pt x="5998" y="6231"/>
                      <a:pt x="8142" y="5491"/>
                    </a:cubicBezTo>
                    <a:cubicBezTo>
                      <a:pt x="8244" y="5465"/>
                      <a:pt x="8372" y="5414"/>
                      <a:pt x="8397" y="5312"/>
                    </a:cubicBezTo>
                    <a:cubicBezTo>
                      <a:pt x="8448" y="5159"/>
                      <a:pt x="8321" y="5006"/>
                      <a:pt x="8168" y="4955"/>
                    </a:cubicBezTo>
                    <a:cubicBezTo>
                      <a:pt x="8040" y="4929"/>
                      <a:pt x="7887" y="4929"/>
                      <a:pt x="7734" y="4904"/>
                    </a:cubicBezTo>
                    <a:cubicBezTo>
                      <a:pt x="7300" y="4802"/>
                      <a:pt x="7121" y="4291"/>
                      <a:pt x="7019" y="3857"/>
                    </a:cubicBezTo>
                    <a:cubicBezTo>
                      <a:pt x="6917" y="3398"/>
                      <a:pt x="6815" y="2913"/>
                      <a:pt x="6406" y="2734"/>
                    </a:cubicBezTo>
                    <a:cubicBezTo>
                      <a:pt x="6228" y="2658"/>
                      <a:pt x="6024" y="2658"/>
                      <a:pt x="5819" y="2658"/>
                    </a:cubicBezTo>
                    <a:cubicBezTo>
                      <a:pt x="5641" y="2658"/>
                      <a:pt x="5462" y="2658"/>
                      <a:pt x="5309" y="2607"/>
                    </a:cubicBezTo>
                    <a:cubicBezTo>
                      <a:pt x="4901" y="2454"/>
                      <a:pt x="4696" y="2020"/>
                      <a:pt x="4569" y="1611"/>
                    </a:cubicBezTo>
                    <a:cubicBezTo>
                      <a:pt x="4467" y="1177"/>
                      <a:pt x="4416" y="744"/>
                      <a:pt x="4186" y="386"/>
                    </a:cubicBezTo>
                    <a:cubicBezTo>
                      <a:pt x="4022" y="156"/>
                      <a:pt x="3730" y="0"/>
                      <a:pt x="3462" y="0"/>
                    </a:cubicBezTo>
                    <a:close/>
                  </a:path>
                </a:pathLst>
              </a:custGeom>
              <a:solidFill>
                <a:srgbClr val="454C5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18" name="Google Shape;1118;p55"/>
              <p:cNvSpPr/>
              <p:nvPr/>
            </p:nvSpPr>
            <p:spPr>
              <a:xfrm>
                <a:off x="1825633" y="2610791"/>
                <a:ext cx="479338" cy="1313385"/>
              </a:xfrm>
              <a:custGeom>
                <a:avLst/>
                <a:gdLst/>
                <a:ahLst/>
                <a:cxnLst/>
                <a:rect l="l" t="t" r="r" b="b"/>
                <a:pathLst>
                  <a:path w="13069" h="35809" extrusionOk="0">
                    <a:moveTo>
                      <a:pt x="13068" y="0"/>
                    </a:moveTo>
                    <a:lnTo>
                      <a:pt x="5514" y="103"/>
                    </a:lnTo>
                    <a:cubicBezTo>
                      <a:pt x="5514" y="103"/>
                      <a:pt x="1" y="15799"/>
                      <a:pt x="767" y="19857"/>
                    </a:cubicBezTo>
                    <a:cubicBezTo>
                      <a:pt x="1532" y="23940"/>
                      <a:pt x="4825" y="35808"/>
                      <a:pt x="4825" y="35808"/>
                    </a:cubicBezTo>
                    <a:lnTo>
                      <a:pt x="11205" y="34149"/>
                    </a:lnTo>
                    <a:cubicBezTo>
                      <a:pt x="11205" y="34149"/>
                      <a:pt x="7479" y="21618"/>
                      <a:pt x="7913" y="19755"/>
                    </a:cubicBezTo>
                    <a:cubicBezTo>
                      <a:pt x="8347" y="17892"/>
                      <a:pt x="11767" y="7453"/>
                      <a:pt x="11767" y="7453"/>
                    </a:cubicBezTo>
                    <a:lnTo>
                      <a:pt x="1306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19" name="Google Shape;1119;p55"/>
              <p:cNvSpPr/>
              <p:nvPr/>
            </p:nvSpPr>
            <p:spPr>
              <a:xfrm>
                <a:off x="2197283" y="2606096"/>
                <a:ext cx="353865" cy="1318079"/>
              </a:xfrm>
              <a:custGeom>
                <a:avLst/>
                <a:gdLst/>
                <a:ahLst/>
                <a:cxnLst/>
                <a:rect l="l" t="t" r="r" b="b"/>
                <a:pathLst>
                  <a:path w="9648" h="35937" extrusionOk="0">
                    <a:moveTo>
                      <a:pt x="8652" y="1"/>
                    </a:moveTo>
                    <a:lnTo>
                      <a:pt x="0" y="205"/>
                    </a:lnTo>
                    <a:lnTo>
                      <a:pt x="3267" y="35936"/>
                    </a:lnTo>
                    <a:lnTo>
                      <a:pt x="9648" y="34813"/>
                    </a:lnTo>
                    <a:lnTo>
                      <a:pt x="9648" y="5054"/>
                    </a:lnTo>
                    <a:lnTo>
                      <a:pt x="8652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20" name="Google Shape;1120;p55"/>
              <p:cNvSpPr/>
              <p:nvPr/>
            </p:nvSpPr>
            <p:spPr>
              <a:xfrm>
                <a:off x="2138306" y="1362989"/>
                <a:ext cx="241558" cy="421278"/>
              </a:xfrm>
              <a:custGeom>
                <a:avLst/>
                <a:gdLst/>
                <a:ahLst/>
                <a:cxnLst/>
                <a:rect l="l" t="t" r="r" b="b"/>
                <a:pathLst>
                  <a:path w="6586" h="11486" extrusionOk="0">
                    <a:moveTo>
                      <a:pt x="3395" y="0"/>
                    </a:moveTo>
                    <a:lnTo>
                      <a:pt x="0" y="2629"/>
                    </a:lnTo>
                    <a:lnTo>
                      <a:pt x="434" y="11383"/>
                    </a:lnTo>
                    <a:lnTo>
                      <a:pt x="4569" y="11485"/>
                    </a:lnTo>
                    <a:cubicBezTo>
                      <a:pt x="4492" y="11051"/>
                      <a:pt x="4671" y="9137"/>
                      <a:pt x="4671" y="9137"/>
                    </a:cubicBezTo>
                    <a:cubicBezTo>
                      <a:pt x="4671" y="9137"/>
                      <a:pt x="6381" y="8958"/>
                      <a:pt x="6483" y="7223"/>
                    </a:cubicBezTo>
                    <a:cubicBezTo>
                      <a:pt x="6585" y="5513"/>
                      <a:pt x="6483" y="1557"/>
                      <a:pt x="6483" y="1557"/>
                    </a:cubicBezTo>
                    <a:lnTo>
                      <a:pt x="3395" y="0"/>
                    </a:lnTo>
                    <a:close/>
                  </a:path>
                </a:pathLst>
              </a:custGeom>
              <a:solidFill>
                <a:srgbClr val="F6BA9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21" name="Google Shape;1121;p55"/>
              <p:cNvSpPr/>
              <p:nvPr/>
            </p:nvSpPr>
            <p:spPr>
              <a:xfrm>
                <a:off x="2048447" y="1320700"/>
                <a:ext cx="362300" cy="201433"/>
              </a:xfrm>
              <a:custGeom>
                <a:avLst/>
                <a:gdLst/>
                <a:ahLst/>
                <a:cxnLst/>
                <a:rect l="l" t="t" r="r" b="b"/>
                <a:pathLst>
                  <a:path w="9878" h="5492" extrusionOk="0">
                    <a:moveTo>
                      <a:pt x="5453" y="0"/>
                    </a:moveTo>
                    <a:cubicBezTo>
                      <a:pt x="5184" y="0"/>
                      <a:pt x="4957" y="30"/>
                      <a:pt x="4773" y="30"/>
                    </a:cubicBezTo>
                    <a:cubicBezTo>
                      <a:pt x="4160" y="30"/>
                      <a:pt x="1072" y="694"/>
                      <a:pt x="153" y="4292"/>
                    </a:cubicBezTo>
                    <a:cubicBezTo>
                      <a:pt x="102" y="4548"/>
                      <a:pt x="51" y="5186"/>
                      <a:pt x="0" y="5492"/>
                    </a:cubicBezTo>
                    <a:lnTo>
                      <a:pt x="2706" y="5109"/>
                    </a:lnTo>
                    <a:cubicBezTo>
                      <a:pt x="2706" y="5109"/>
                      <a:pt x="5488" y="4854"/>
                      <a:pt x="5972" y="2276"/>
                    </a:cubicBezTo>
                    <a:lnTo>
                      <a:pt x="8959" y="5109"/>
                    </a:lnTo>
                    <a:cubicBezTo>
                      <a:pt x="8959" y="5109"/>
                      <a:pt x="9877" y="3195"/>
                      <a:pt x="8218" y="1434"/>
                    </a:cubicBezTo>
                    <a:cubicBezTo>
                      <a:pt x="7038" y="181"/>
                      <a:pt x="6117" y="0"/>
                      <a:pt x="5453" y="0"/>
                    </a:cubicBezTo>
                    <a:close/>
                  </a:path>
                </a:pathLst>
              </a:custGeom>
              <a:solidFill>
                <a:srgbClr val="454C5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22" name="Google Shape;1122;p55"/>
              <p:cNvSpPr/>
              <p:nvPr/>
            </p:nvSpPr>
            <p:spPr>
              <a:xfrm>
                <a:off x="2347990" y="1517438"/>
                <a:ext cx="15001" cy="16872"/>
              </a:xfrm>
              <a:custGeom>
                <a:avLst/>
                <a:gdLst/>
                <a:ahLst/>
                <a:cxnLst/>
                <a:rect l="l" t="t" r="r" b="b"/>
                <a:pathLst>
                  <a:path w="409" h="460" extrusionOk="0">
                    <a:moveTo>
                      <a:pt x="205" y="0"/>
                    </a:moveTo>
                    <a:cubicBezTo>
                      <a:pt x="77" y="0"/>
                      <a:pt x="0" y="102"/>
                      <a:pt x="0" y="230"/>
                    </a:cubicBezTo>
                    <a:cubicBezTo>
                      <a:pt x="0" y="358"/>
                      <a:pt x="77" y="460"/>
                      <a:pt x="205" y="460"/>
                    </a:cubicBezTo>
                    <a:cubicBezTo>
                      <a:pt x="332" y="460"/>
                      <a:pt x="409" y="358"/>
                      <a:pt x="409" y="230"/>
                    </a:cubicBezTo>
                    <a:cubicBezTo>
                      <a:pt x="409" y="102"/>
                      <a:pt x="332" y="0"/>
                      <a:pt x="205" y="0"/>
                    </a:cubicBezTo>
                    <a:close/>
                  </a:path>
                </a:pathLst>
              </a:custGeom>
              <a:solidFill>
                <a:srgbClr val="00143A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23" name="Google Shape;1123;p55"/>
              <p:cNvSpPr/>
              <p:nvPr/>
            </p:nvSpPr>
            <p:spPr>
              <a:xfrm>
                <a:off x="2339554" y="1507131"/>
                <a:ext cx="31873" cy="9793"/>
              </a:xfrm>
              <a:custGeom>
                <a:avLst/>
                <a:gdLst/>
                <a:ahLst/>
                <a:cxnLst/>
                <a:rect l="l" t="t" r="r" b="b"/>
                <a:pathLst>
                  <a:path w="869" h="267" extrusionOk="0">
                    <a:moveTo>
                      <a:pt x="460" y="1"/>
                    </a:moveTo>
                    <a:cubicBezTo>
                      <a:pt x="307" y="1"/>
                      <a:pt x="179" y="52"/>
                      <a:pt x="103" y="103"/>
                    </a:cubicBezTo>
                    <a:cubicBezTo>
                      <a:pt x="26" y="154"/>
                      <a:pt x="1" y="205"/>
                      <a:pt x="1" y="205"/>
                    </a:cubicBezTo>
                    <a:cubicBezTo>
                      <a:pt x="5" y="213"/>
                      <a:pt x="14" y="217"/>
                      <a:pt x="26" y="217"/>
                    </a:cubicBezTo>
                    <a:cubicBezTo>
                      <a:pt x="81" y="217"/>
                      <a:pt x="210" y="150"/>
                      <a:pt x="372" y="150"/>
                    </a:cubicBezTo>
                    <a:cubicBezTo>
                      <a:pt x="392" y="150"/>
                      <a:pt x="413" y="151"/>
                      <a:pt x="435" y="154"/>
                    </a:cubicBezTo>
                    <a:cubicBezTo>
                      <a:pt x="631" y="154"/>
                      <a:pt x="772" y="266"/>
                      <a:pt x="840" y="266"/>
                    </a:cubicBezTo>
                    <a:cubicBezTo>
                      <a:pt x="852" y="266"/>
                      <a:pt x="861" y="263"/>
                      <a:pt x="868" y="256"/>
                    </a:cubicBezTo>
                    <a:cubicBezTo>
                      <a:pt x="868" y="256"/>
                      <a:pt x="843" y="205"/>
                      <a:pt x="792" y="128"/>
                    </a:cubicBezTo>
                    <a:cubicBezTo>
                      <a:pt x="715" y="77"/>
                      <a:pt x="588" y="1"/>
                      <a:pt x="460" y="1"/>
                    </a:cubicBezTo>
                    <a:close/>
                  </a:path>
                </a:pathLst>
              </a:custGeom>
              <a:solidFill>
                <a:srgbClr val="00143A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24" name="Google Shape;1124;p55"/>
              <p:cNvSpPr/>
              <p:nvPr/>
            </p:nvSpPr>
            <p:spPr>
              <a:xfrm>
                <a:off x="2256260" y="1517438"/>
                <a:ext cx="15955" cy="16872"/>
              </a:xfrm>
              <a:custGeom>
                <a:avLst/>
                <a:gdLst/>
                <a:ahLst/>
                <a:cxnLst/>
                <a:rect l="l" t="t" r="r" b="b"/>
                <a:pathLst>
                  <a:path w="435" h="460" extrusionOk="0">
                    <a:moveTo>
                      <a:pt x="230" y="0"/>
                    </a:moveTo>
                    <a:cubicBezTo>
                      <a:pt x="102" y="0"/>
                      <a:pt x="0" y="102"/>
                      <a:pt x="0" y="230"/>
                    </a:cubicBezTo>
                    <a:cubicBezTo>
                      <a:pt x="0" y="358"/>
                      <a:pt x="102" y="460"/>
                      <a:pt x="230" y="460"/>
                    </a:cubicBezTo>
                    <a:cubicBezTo>
                      <a:pt x="332" y="460"/>
                      <a:pt x="434" y="358"/>
                      <a:pt x="434" y="230"/>
                    </a:cubicBezTo>
                    <a:cubicBezTo>
                      <a:pt x="434" y="102"/>
                      <a:pt x="332" y="0"/>
                      <a:pt x="230" y="0"/>
                    </a:cubicBezTo>
                    <a:close/>
                  </a:path>
                </a:pathLst>
              </a:custGeom>
              <a:solidFill>
                <a:srgbClr val="00143A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25" name="Google Shape;1125;p55"/>
              <p:cNvSpPr/>
              <p:nvPr/>
            </p:nvSpPr>
            <p:spPr>
              <a:xfrm>
                <a:off x="2245954" y="1507131"/>
                <a:ext cx="31873" cy="9793"/>
              </a:xfrm>
              <a:custGeom>
                <a:avLst/>
                <a:gdLst/>
                <a:ahLst/>
                <a:cxnLst/>
                <a:rect l="l" t="t" r="r" b="b"/>
                <a:pathLst>
                  <a:path w="869" h="267" extrusionOk="0">
                    <a:moveTo>
                      <a:pt x="434" y="1"/>
                    </a:moveTo>
                    <a:cubicBezTo>
                      <a:pt x="307" y="1"/>
                      <a:pt x="179" y="52"/>
                      <a:pt x="103" y="103"/>
                    </a:cubicBezTo>
                    <a:cubicBezTo>
                      <a:pt x="26" y="154"/>
                      <a:pt x="0" y="205"/>
                      <a:pt x="0" y="205"/>
                    </a:cubicBezTo>
                    <a:cubicBezTo>
                      <a:pt x="5" y="213"/>
                      <a:pt x="14" y="217"/>
                      <a:pt x="26" y="217"/>
                    </a:cubicBezTo>
                    <a:cubicBezTo>
                      <a:pt x="81" y="217"/>
                      <a:pt x="210" y="150"/>
                      <a:pt x="372" y="150"/>
                    </a:cubicBezTo>
                    <a:cubicBezTo>
                      <a:pt x="392" y="150"/>
                      <a:pt x="413" y="151"/>
                      <a:pt x="434" y="154"/>
                    </a:cubicBezTo>
                    <a:cubicBezTo>
                      <a:pt x="631" y="154"/>
                      <a:pt x="772" y="266"/>
                      <a:pt x="824" y="266"/>
                    </a:cubicBezTo>
                    <a:cubicBezTo>
                      <a:pt x="833" y="266"/>
                      <a:pt x="839" y="263"/>
                      <a:pt x="843" y="256"/>
                    </a:cubicBezTo>
                    <a:cubicBezTo>
                      <a:pt x="868" y="256"/>
                      <a:pt x="843" y="205"/>
                      <a:pt x="766" y="128"/>
                    </a:cubicBezTo>
                    <a:cubicBezTo>
                      <a:pt x="715" y="77"/>
                      <a:pt x="587" y="1"/>
                      <a:pt x="434" y="1"/>
                    </a:cubicBezTo>
                    <a:close/>
                  </a:path>
                </a:pathLst>
              </a:custGeom>
              <a:solidFill>
                <a:srgbClr val="00143A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26" name="Google Shape;1126;p55"/>
              <p:cNvSpPr/>
              <p:nvPr/>
            </p:nvSpPr>
            <p:spPr>
              <a:xfrm>
                <a:off x="2304931" y="1514613"/>
                <a:ext cx="25307" cy="76803"/>
              </a:xfrm>
              <a:custGeom>
                <a:avLst/>
                <a:gdLst/>
                <a:ahLst/>
                <a:cxnLst/>
                <a:rect l="l" t="t" r="r" b="b"/>
                <a:pathLst>
                  <a:path w="690" h="2094" extrusionOk="0">
                    <a:moveTo>
                      <a:pt x="26" y="1"/>
                    </a:moveTo>
                    <a:cubicBezTo>
                      <a:pt x="0" y="1"/>
                      <a:pt x="179" y="588"/>
                      <a:pt x="383" y="1277"/>
                    </a:cubicBezTo>
                    <a:cubicBezTo>
                      <a:pt x="434" y="1455"/>
                      <a:pt x="485" y="1609"/>
                      <a:pt x="536" y="1762"/>
                    </a:cubicBezTo>
                    <a:cubicBezTo>
                      <a:pt x="562" y="1838"/>
                      <a:pt x="587" y="1915"/>
                      <a:pt x="587" y="1966"/>
                    </a:cubicBezTo>
                    <a:cubicBezTo>
                      <a:pt x="562" y="1991"/>
                      <a:pt x="511" y="2017"/>
                      <a:pt x="460" y="2017"/>
                    </a:cubicBezTo>
                    <a:cubicBezTo>
                      <a:pt x="230" y="2043"/>
                      <a:pt x="77" y="2043"/>
                      <a:pt x="77" y="2068"/>
                    </a:cubicBezTo>
                    <a:cubicBezTo>
                      <a:pt x="77" y="2094"/>
                      <a:pt x="230" y="2094"/>
                      <a:pt x="460" y="2094"/>
                    </a:cubicBezTo>
                    <a:lnTo>
                      <a:pt x="562" y="2068"/>
                    </a:lnTo>
                    <a:cubicBezTo>
                      <a:pt x="587" y="2068"/>
                      <a:pt x="638" y="2043"/>
                      <a:pt x="664" y="1991"/>
                    </a:cubicBezTo>
                    <a:cubicBezTo>
                      <a:pt x="689" y="1889"/>
                      <a:pt x="664" y="1813"/>
                      <a:pt x="638" y="1736"/>
                    </a:cubicBezTo>
                    <a:cubicBezTo>
                      <a:pt x="587" y="1583"/>
                      <a:pt x="536" y="1430"/>
                      <a:pt x="485" y="1251"/>
                    </a:cubicBezTo>
                    <a:cubicBezTo>
                      <a:pt x="256" y="562"/>
                      <a:pt x="51" y="1"/>
                      <a:pt x="26" y="1"/>
                    </a:cubicBezTo>
                    <a:close/>
                  </a:path>
                </a:pathLst>
              </a:custGeom>
              <a:solidFill>
                <a:srgbClr val="00143A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27" name="Google Shape;1127;p55"/>
              <p:cNvSpPr/>
              <p:nvPr/>
            </p:nvSpPr>
            <p:spPr>
              <a:xfrm>
                <a:off x="2217859" y="1581073"/>
                <a:ext cx="49661" cy="26261"/>
              </a:xfrm>
              <a:custGeom>
                <a:avLst/>
                <a:gdLst/>
                <a:ahLst/>
                <a:cxnLst/>
                <a:rect l="l" t="t" r="r" b="b"/>
                <a:pathLst>
                  <a:path w="1354" h="716" extrusionOk="0">
                    <a:moveTo>
                      <a:pt x="664" y="1"/>
                    </a:moveTo>
                    <a:cubicBezTo>
                      <a:pt x="307" y="26"/>
                      <a:pt x="1" y="205"/>
                      <a:pt x="26" y="409"/>
                    </a:cubicBezTo>
                    <a:cubicBezTo>
                      <a:pt x="26" y="588"/>
                      <a:pt x="307" y="715"/>
                      <a:pt x="664" y="715"/>
                    </a:cubicBezTo>
                    <a:lnTo>
                      <a:pt x="690" y="715"/>
                    </a:lnTo>
                    <a:cubicBezTo>
                      <a:pt x="1047" y="715"/>
                      <a:pt x="1328" y="562"/>
                      <a:pt x="1328" y="384"/>
                    </a:cubicBezTo>
                    <a:cubicBezTo>
                      <a:pt x="1353" y="179"/>
                      <a:pt x="1073" y="1"/>
                      <a:pt x="690" y="1"/>
                    </a:cubicBezTo>
                    <a:close/>
                  </a:path>
                </a:pathLst>
              </a:custGeom>
              <a:solidFill>
                <a:srgbClr val="F5AE9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28" name="Google Shape;1128;p55"/>
              <p:cNvSpPr/>
              <p:nvPr/>
            </p:nvSpPr>
            <p:spPr>
              <a:xfrm>
                <a:off x="2274049" y="1597871"/>
                <a:ext cx="46837" cy="25491"/>
              </a:xfrm>
              <a:custGeom>
                <a:avLst/>
                <a:gdLst/>
                <a:ahLst/>
                <a:cxnLst/>
                <a:rect l="l" t="t" r="r" b="b"/>
                <a:pathLst>
                  <a:path w="1277" h="695" extrusionOk="0">
                    <a:moveTo>
                      <a:pt x="116" y="0"/>
                    </a:moveTo>
                    <a:cubicBezTo>
                      <a:pt x="113" y="0"/>
                      <a:pt x="125" y="9"/>
                      <a:pt x="153" y="28"/>
                    </a:cubicBezTo>
                    <a:cubicBezTo>
                      <a:pt x="153" y="28"/>
                      <a:pt x="0" y="436"/>
                      <a:pt x="511" y="640"/>
                    </a:cubicBezTo>
                    <a:cubicBezTo>
                      <a:pt x="598" y="679"/>
                      <a:pt x="680" y="695"/>
                      <a:pt x="755" y="695"/>
                    </a:cubicBezTo>
                    <a:cubicBezTo>
                      <a:pt x="1076" y="695"/>
                      <a:pt x="1276" y="411"/>
                      <a:pt x="1276" y="411"/>
                    </a:cubicBezTo>
                    <a:cubicBezTo>
                      <a:pt x="852" y="411"/>
                      <a:pt x="135" y="0"/>
                      <a:pt x="116" y="0"/>
                    </a:cubicBezTo>
                    <a:close/>
                  </a:path>
                </a:pathLst>
              </a:custGeom>
              <a:solidFill>
                <a:srgbClr val="F3F0E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29" name="Google Shape;1129;p55"/>
              <p:cNvSpPr/>
              <p:nvPr/>
            </p:nvSpPr>
            <p:spPr>
              <a:xfrm>
                <a:off x="2228165" y="1670016"/>
                <a:ext cx="81461" cy="44086"/>
              </a:xfrm>
              <a:custGeom>
                <a:avLst/>
                <a:gdLst/>
                <a:ahLst/>
                <a:cxnLst/>
                <a:rect l="l" t="t" r="r" b="b"/>
                <a:pathLst>
                  <a:path w="2221" h="1202" extrusionOk="0">
                    <a:moveTo>
                      <a:pt x="1" y="0"/>
                    </a:moveTo>
                    <a:cubicBezTo>
                      <a:pt x="1" y="1"/>
                      <a:pt x="491" y="1202"/>
                      <a:pt x="2096" y="1202"/>
                    </a:cubicBezTo>
                    <a:cubicBezTo>
                      <a:pt x="2129" y="1202"/>
                      <a:pt x="2162" y="1201"/>
                      <a:pt x="2195" y="1200"/>
                    </a:cubicBezTo>
                    <a:lnTo>
                      <a:pt x="2221" y="766"/>
                    </a:lnTo>
                    <a:lnTo>
                      <a:pt x="2221" y="766"/>
                    </a:lnTo>
                    <a:cubicBezTo>
                      <a:pt x="2221" y="766"/>
                      <a:pt x="2217" y="766"/>
                      <a:pt x="2209" y="766"/>
                    </a:cubicBezTo>
                    <a:cubicBezTo>
                      <a:pt x="2085" y="766"/>
                      <a:pt x="1031" y="744"/>
                      <a:pt x="1" y="0"/>
                    </a:cubicBezTo>
                    <a:close/>
                  </a:path>
                </a:pathLst>
              </a:custGeom>
              <a:solidFill>
                <a:srgbClr val="F2957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30" name="Google Shape;1130;p55"/>
              <p:cNvSpPr/>
              <p:nvPr/>
            </p:nvSpPr>
            <p:spPr>
              <a:xfrm>
                <a:off x="2264659" y="1393615"/>
                <a:ext cx="130205" cy="106988"/>
              </a:xfrm>
              <a:custGeom>
                <a:avLst/>
                <a:gdLst/>
                <a:ahLst/>
                <a:cxnLst/>
                <a:rect l="l" t="t" r="r" b="b"/>
                <a:pathLst>
                  <a:path w="3550" h="2917" extrusionOk="0">
                    <a:moveTo>
                      <a:pt x="857" y="0"/>
                    </a:moveTo>
                    <a:cubicBezTo>
                      <a:pt x="601" y="0"/>
                      <a:pt x="317" y="26"/>
                      <a:pt x="1" y="84"/>
                    </a:cubicBezTo>
                    <a:cubicBezTo>
                      <a:pt x="1" y="84"/>
                      <a:pt x="613" y="1283"/>
                      <a:pt x="333" y="2202"/>
                    </a:cubicBezTo>
                    <a:lnTo>
                      <a:pt x="3038" y="2917"/>
                    </a:lnTo>
                    <a:cubicBezTo>
                      <a:pt x="3038" y="2917"/>
                      <a:pt x="3549" y="0"/>
                      <a:pt x="857" y="0"/>
                    </a:cubicBezTo>
                    <a:close/>
                  </a:path>
                </a:pathLst>
              </a:custGeom>
              <a:solidFill>
                <a:srgbClr val="454C5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31" name="Google Shape;1131;p55"/>
              <p:cNvSpPr/>
              <p:nvPr/>
            </p:nvSpPr>
            <p:spPr>
              <a:xfrm>
                <a:off x="2033446" y="1508085"/>
                <a:ext cx="119862" cy="251828"/>
              </a:xfrm>
              <a:custGeom>
                <a:avLst/>
                <a:gdLst/>
                <a:ahLst/>
                <a:cxnLst/>
                <a:rect l="l" t="t" r="r" b="b"/>
                <a:pathLst>
                  <a:path w="3268" h="6866" extrusionOk="0">
                    <a:moveTo>
                      <a:pt x="3115" y="0"/>
                    </a:moveTo>
                    <a:lnTo>
                      <a:pt x="409" y="102"/>
                    </a:lnTo>
                    <a:cubicBezTo>
                      <a:pt x="409" y="102"/>
                      <a:pt x="1" y="6151"/>
                      <a:pt x="3268" y="6866"/>
                    </a:cubicBezTo>
                    <a:lnTo>
                      <a:pt x="3115" y="0"/>
                    </a:lnTo>
                    <a:close/>
                  </a:path>
                </a:pathLst>
              </a:custGeom>
              <a:solidFill>
                <a:srgbClr val="00143A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32" name="Google Shape;1132;p55"/>
              <p:cNvSpPr/>
              <p:nvPr/>
            </p:nvSpPr>
            <p:spPr>
              <a:xfrm>
                <a:off x="1794751" y="1371205"/>
                <a:ext cx="359513" cy="388708"/>
              </a:xfrm>
              <a:custGeom>
                <a:avLst/>
                <a:gdLst/>
                <a:ahLst/>
                <a:cxnLst/>
                <a:rect l="l" t="t" r="r" b="b"/>
                <a:pathLst>
                  <a:path w="9802" h="10598" extrusionOk="0">
                    <a:moveTo>
                      <a:pt x="8397" y="0"/>
                    </a:moveTo>
                    <a:cubicBezTo>
                      <a:pt x="7459" y="0"/>
                      <a:pt x="6551" y="159"/>
                      <a:pt x="5871" y="771"/>
                    </a:cubicBezTo>
                    <a:cubicBezTo>
                      <a:pt x="5258" y="1307"/>
                      <a:pt x="4875" y="2150"/>
                      <a:pt x="4110" y="2379"/>
                    </a:cubicBezTo>
                    <a:cubicBezTo>
                      <a:pt x="3907" y="2452"/>
                      <a:pt x="3694" y="2473"/>
                      <a:pt x="3477" y="2473"/>
                    </a:cubicBezTo>
                    <a:cubicBezTo>
                      <a:pt x="3176" y="2473"/>
                      <a:pt x="2867" y="2432"/>
                      <a:pt x="2568" y="2432"/>
                    </a:cubicBezTo>
                    <a:cubicBezTo>
                      <a:pt x="2324" y="2432"/>
                      <a:pt x="2086" y="2459"/>
                      <a:pt x="1864" y="2558"/>
                    </a:cubicBezTo>
                    <a:cubicBezTo>
                      <a:pt x="1124" y="2915"/>
                      <a:pt x="868" y="3196"/>
                      <a:pt x="690" y="3987"/>
                    </a:cubicBezTo>
                    <a:cubicBezTo>
                      <a:pt x="664" y="4038"/>
                      <a:pt x="639" y="4115"/>
                      <a:pt x="639" y="4191"/>
                    </a:cubicBezTo>
                    <a:cubicBezTo>
                      <a:pt x="1" y="6259"/>
                      <a:pt x="996" y="8505"/>
                      <a:pt x="3012" y="9321"/>
                    </a:cubicBezTo>
                    <a:cubicBezTo>
                      <a:pt x="4799" y="10011"/>
                      <a:pt x="6968" y="10495"/>
                      <a:pt x="9776" y="10598"/>
                    </a:cubicBezTo>
                    <a:lnTo>
                      <a:pt x="9801" y="82"/>
                    </a:lnTo>
                    <a:cubicBezTo>
                      <a:pt x="9342" y="40"/>
                      <a:pt x="8865" y="0"/>
                      <a:pt x="8397" y="0"/>
                    </a:cubicBezTo>
                    <a:close/>
                  </a:path>
                </a:pathLst>
              </a:custGeom>
              <a:solidFill>
                <a:srgbClr val="454C5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33" name="Google Shape;1133;p55"/>
              <p:cNvSpPr/>
              <p:nvPr/>
            </p:nvSpPr>
            <p:spPr>
              <a:xfrm>
                <a:off x="2170142" y="1604143"/>
                <a:ext cx="720823" cy="443321"/>
              </a:xfrm>
              <a:custGeom>
                <a:avLst/>
                <a:gdLst/>
                <a:ahLst/>
                <a:cxnLst/>
                <a:rect l="l" t="t" r="r" b="b"/>
                <a:pathLst>
                  <a:path w="19653" h="12087" extrusionOk="0">
                    <a:moveTo>
                      <a:pt x="8203" y="0"/>
                    </a:moveTo>
                    <a:cubicBezTo>
                      <a:pt x="7064" y="0"/>
                      <a:pt x="5764" y="591"/>
                      <a:pt x="4390" y="2307"/>
                    </a:cubicBezTo>
                    <a:cubicBezTo>
                      <a:pt x="0" y="7845"/>
                      <a:pt x="6738" y="9862"/>
                      <a:pt x="6738" y="9862"/>
                    </a:cubicBezTo>
                    <a:cubicBezTo>
                      <a:pt x="7609" y="8620"/>
                      <a:pt x="8337" y="7990"/>
                      <a:pt x="9128" y="7990"/>
                    </a:cubicBezTo>
                    <a:cubicBezTo>
                      <a:pt x="9589" y="7990"/>
                      <a:pt x="10072" y="8204"/>
                      <a:pt x="10617" y="8636"/>
                    </a:cubicBezTo>
                    <a:cubicBezTo>
                      <a:pt x="11843" y="9606"/>
                      <a:pt x="10771" y="11520"/>
                      <a:pt x="10771" y="11520"/>
                    </a:cubicBezTo>
                    <a:cubicBezTo>
                      <a:pt x="11787" y="11929"/>
                      <a:pt x="12706" y="12087"/>
                      <a:pt x="13521" y="12087"/>
                    </a:cubicBezTo>
                    <a:cubicBezTo>
                      <a:pt x="16266" y="12087"/>
                      <a:pt x="17815" y="10295"/>
                      <a:pt x="17815" y="10295"/>
                    </a:cubicBezTo>
                    <a:cubicBezTo>
                      <a:pt x="19652" y="6824"/>
                      <a:pt x="14676" y="4196"/>
                      <a:pt x="14676" y="4196"/>
                    </a:cubicBezTo>
                    <a:cubicBezTo>
                      <a:pt x="14676" y="4196"/>
                      <a:pt x="14102" y="5361"/>
                      <a:pt x="13128" y="5361"/>
                    </a:cubicBezTo>
                    <a:cubicBezTo>
                      <a:pt x="12958" y="5361"/>
                      <a:pt x="12776" y="5325"/>
                      <a:pt x="12583" y="5242"/>
                    </a:cubicBezTo>
                    <a:cubicBezTo>
                      <a:pt x="11256" y="4706"/>
                      <a:pt x="12455" y="2894"/>
                      <a:pt x="12455" y="2894"/>
                    </a:cubicBezTo>
                    <a:cubicBezTo>
                      <a:pt x="12455" y="2894"/>
                      <a:pt x="10724" y="0"/>
                      <a:pt x="820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34" name="Google Shape;1134;p55"/>
              <p:cNvSpPr/>
              <p:nvPr/>
            </p:nvSpPr>
            <p:spPr>
              <a:xfrm>
                <a:off x="2377955" y="1717256"/>
                <a:ext cx="50578" cy="57804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576" extrusionOk="0">
                    <a:moveTo>
                      <a:pt x="1295" y="1"/>
                    </a:moveTo>
                    <a:cubicBezTo>
                      <a:pt x="1180" y="1"/>
                      <a:pt x="825" y="244"/>
                      <a:pt x="511" y="627"/>
                    </a:cubicBezTo>
                    <a:cubicBezTo>
                      <a:pt x="153" y="1086"/>
                      <a:pt x="0" y="1545"/>
                      <a:pt x="77" y="1571"/>
                    </a:cubicBezTo>
                    <a:cubicBezTo>
                      <a:pt x="81" y="1574"/>
                      <a:pt x="87" y="1576"/>
                      <a:pt x="92" y="1576"/>
                    </a:cubicBezTo>
                    <a:cubicBezTo>
                      <a:pt x="182" y="1576"/>
                      <a:pt x="405" y="1214"/>
                      <a:pt x="740" y="831"/>
                    </a:cubicBezTo>
                    <a:cubicBezTo>
                      <a:pt x="1072" y="397"/>
                      <a:pt x="1378" y="65"/>
                      <a:pt x="1327" y="14"/>
                    </a:cubicBezTo>
                    <a:cubicBezTo>
                      <a:pt x="1321" y="5"/>
                      <a:pt x="1310" y="1"/>
                      <a:pt x="1295" y="1"/>
                    </a:cubicBezTo>
                    <a:close/>
                  </a:path>
                </a:pathLst>
              </a:custGeom>
              <a:solidFill>
                <a:srgbClr val="28374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35" name="Google Shape;1135;p55"/>
              <p:cNvSpPr/>
              <p:nvPr/>
            </p:nvSpPr>
            <p:spPr>
              <a:xfrm>
                <a:off x="2333025" y="1720557"/>
                <a:ext cx="748918" cy="416620"/>
              </a:xfrm>
              <a:custGeom>
                <a:avLst/>
                <a:gdLst/>
                <a:ahLst/>
                <a:cxnLst/>
                <a:rect l="l" t="t" r="r" b="b"/>
                <a:pathLst>
                  <a:path w="20419" h="11359" extrusionOk="0">
                    <a:moveTo>
                      <a:pt x="0" y="1"/>
                    </a:moveTo>
                    <a:lnTo>
                      <a:pt x="18198" y="11358"/>
                    </a:lnTo>
                    <a:lnTo>
                      <a:pt x="20418" y="10975"/>
                    </a:lnTo>
                    <a:lnTo>
                      <a:pt x="13552" y="6739"/>
                    </a:lnTo>
                    <a:lnTo>
                      <a:pt x="2246" y="205"/>
                    </a:lnTo>
                    <a:lnTo>
                      <a:pt x="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36" name="Google Shape;1136;p55"/>
              <p:cNvSpPr/>
              <p:nvPr/>
            </p:nvSpPr>
            <p:spPr>
              <a:xfrm>
                <a:off x="3049110" y="2123091"/>
                <a:ext cx="191016" cy="144179"/>
              </a:xfrm>
              <a:custGeom>
                <a:avLst/>
                <a:gdLst/>
                <a:ahLst/>
                <a:cxnLst/>
                <a:rect l="l" t="t" r="r" b="b"/>
                <a:pathLst>
                  <a:path w="5208" h="3931" extrusionOk="0">
                    <a:moveTo>
                      <a:pt x="894" y="0"/>
                    </a:moveTo>
                    <a:lnTo>
                      <a:pt x="256" y="1378"/>
                    </a:lnTo>
                    <a:cubicBezTo>
                      <a:pt x="256" y="1378"/>
                      <a:pt x="1" y="1914"/>
                      <a:pt x="307" y="2042"/>
                    </a:cubicBezTo>
                    <a:cubicBezTo>
                      <a:pt x="613" y="2195"/>
                      <a:pt x="4314" y="3931"/>
                      <a:pt x="4314" y="3931"/>
                    </a:cubicBezTo>
                    <a:cubicBezTo>
                      <a:pt x="4314" y="3931"/>
                      <a:pt x="5207" y="1991"/>
                      <a:pt x="5080" y="1736"/>
                    </a:cubicBezTo>
                    <a:cubicBezTo>
                      <a:pt x="4952" y="1506"/>
                      <a:pt x="894" y="0"/>
                      <a:pt x="89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37" name="Google Shape;1137;p55"/>
              <p:cNvSpPr/>
              <p:nvPr/>
            </p:nvSpPr>
            <p:spPr>
              <a:xfrm>
                <a:off x="3058463" y="2174513"/>
                <a:ext cx="32826" cy="46214"/>
              </a:xfrm>
              <a:custGeom>
                <a:avLst/>
                <a:gdLst/>
                <a:ahLst/>
                <a:cxnLst/>
                <a:rect l="l" t="t" r="r" b="b"/>
                <a:pathLst>
                  <a:path w="895" h="1260" extrusionOk="0">
                    <a:moveTo>
                      <a:pt x="806" y="0"/>
                    </a:moveTo>
                    <a:cubicBezTo>
                      <a:pt x="722" y="0"/>
                      <a:pt x="528" y="248"/>
                      <a:pt x="333" y="589"/>
                    </a:cubicBezTo>
                    <a:cubicBezTo>
                      <a:pt x="154" y="921"/>
                      <a:pt x="1" y="1202"/>
                      <a:pt x="78" y="1253"/>
                    </a:cubicBezTo>
                    <a:cubicBezTo>
                      <a:pt x="82" y="1257"/>
                      <a:pt x="89" y="1260"/>
                      <a:pt x="97" y="1260"/>
                    </a:cubicBezTo>
                    <a:cubicBezTo>
                      <a:pt x="176" y="1260"/>
                      <a:pt x="403" y="1041"/>
                      <a:pt x="588" y="717"/>
                    </a:cubicBezTo>
                    <a:cubicBezTo>
                      <a:pt x="818" y="359"/>
                      <a:pt x="894" y="28"/>
                      <a:pt x="818" y="2"/>
                    </a:cubicBezTo>
                    <a:cubicBezTo>
                      <a:pt x="814" y="1"/>
                      <a:pt x="810" y="0"/>
                      <a:pt x="806" y="0"/>
                    </a:cubicBezTo>
                    <a:close/>
                  </a:path>
                </a:pathLst>
              </a:custGeom>
              <a:solidFill>
                <a:srgbClr val="28374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38" name="Google Shape;1138;p55"/>
              <p:cNvSpPr/>
              <p:nvPr/>
            </p:nvSpPr>
            <p:spPr>
              <a:xfrm>
                <a:off x="3094993" y="2201618"/>
                <a:ext cx="28132" cy="38805"/>
              </a:xfrm>
              <a:custGeom>
                <a:avLst/>
                <a:gdLst/>
                <a:ahLst/>
                <a:cxnLst/>
                <a:rect l="l" t="t" r="r" b="b"/>
                <a:pathLst>
                  <a:path w="767" h="1058" extrusionOk="0">
                    <a:moveTo>
                      <a:pt x="678" y="1"/>
                    </a:moveTo>
                    <a:cubicBezTo>
                      <a:pt x="613" y="1"/>
                      <a:pt x="423" y="176"/>
                      <a:pt x="256" y="463"/>
                    </a:cubicBezTo>
                    <a:cubicBezTo>
                      <a:pt x="77" y="743"/>
                      <a:pt x="0" y="1024"/>
                      <a:pt x="77" y="1050"/>
                    </a:cubicBezTo>
                    <a:cubicBezTo>
                      <a:pt x="85" y="1055"/>
                      <a:pt x="94" y="1057"/>
                      <a:pt x="104" y="1057"/>
                    </a:cubicBezTo>
                    <a:cubicBezTo>
                      <a:pt x="191" y="1057"/>
                      <a:pt x="351" y="867"/>
                      <a:pt x="511" y="616"/>
                    </a:cubicBezTo>
                    <a:cubicBezTo>
                      <a:pt x="689" y="335"/>
                      <a:pt x="766" y="54"/>
                      <a:pt x="689" y="3"/>
                    </a:cubicBezTo>
                    <a:cubicBezTo>
                      <a:pt x="686" y="2"/>
                      <a:pt x="682" y="1"/>
                      <a:pt x="678" y="1"/>
                    </a:cubicBezTo>
                    <a:close/>
                  </a:path>
                </a:pathLst>
              </a:custGeom>
              <a:solidFill>
                <a:srgbClr val="28374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39" name="Google Shape;1139;p55"/>
              <p:cNvSpPr/>
              <p:nvPr/>
            </p:nvSpPr>
            <p:spPr>
              <a:xfrm>
                <a:off x="3130570" y="2224834"/>
                <a:ext cx="30919" cy="40639"/>
              </a:xfrm>
              <a:custGeom>
                <a:avLst/>
                <a:gdLst/>
                <a:ahLst/>
                <a:cxnLst/>
                <a:rect l="l" t="t" r="r" b="b"/>
                <a:pathLst>
                  <a:path w="843" h="1108" extrusionOk="0">
                    <a:moveTo>
                      <a:pt x="738" y="0"/>
                    </a:moveTo>
                    <a:cubicBezTo>
                      <a:pt x="647" y="0"/>
                      <a:pt x="464" y="193"/>
                      <a:pt x="281" y="468"/>
                    </a:cubicBezTo>
                    <a:cubicBezTo>
                      <a:pt x="102" y="774"/>
                      <a:pt x="0" y="1055"/>
                      <a:pt x="51" y="1106"/>
                    </a:cubicBezTo>
                    <a:cubicBezTo>
                      <a:pt x="56" y="1107"/>
                      <a:pt x="60" y="1108"/>
                      <a:pt x="65" y="1108"/>
                    </a:cubicBezTo>
                    <a:cubicBezTo>
                      <a:pt x="151" y="1108"/>
                      <a:pt x="344" y="911"/>
                      <a:pt x="536" y="646"/>
                    </a:cubicBezTo>
                    <a:cubicBezTo>
                      <a:pt x="740" y="340"/>
                      <a:pt x="842" y="59"/>
                      <a:pt x="766" y="8"/>
                    </a:cubicBezTo>
                    <a:cubicBezTo>
                      <a:pt x="758" y="3"/>
                      <a:pt x="749" y="0"/>
                      <a:pt x="738" y="0"/>
                    </a:cubicBezTo>
                    <a:close/>
                  </a:path>
                </a:pathLst>
              </a:custGeom>
              <a:solidFill>
                <a:srgbClr val="28374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40" name="Google Shape;1140;p55"/>
              <p:cNvSpPr/>
              <p:nvPr/>
            </p:nvSpPr>
            <p:spPr>
              <a:xfrm>
                <a:off x="3109041" y="2102405"/>
                <a:ext cx="24354" cy="37888"/>
              </a:xfrm>
              <a:custGeom>
                <a:avLst/>
                <a:gdLst/>
                <a:ahLst/>
                <a:cxnLst/>
                <a:rect l="l" t="t" r="r" b="b"/>
                <a:pathLst>
                  <a:path w="664" h="1033" extrusionOk="0">
                    <a:moveTo>
                      <a:pt x="575" y="1"/>
                    </a:moveTo>
                    <a:cubicBezTo>
                      <a:pt x="498" y="1"/>
                      <a:pt x="375" y="220"/>
                      <a:pt x="230" y="462"/>
                    </a:cubicBezTo>
                    <a:cubicBezTo>
                      <a:pt x="102" y="743"/>
                      <a:pt x="0" y="973"/>
                      <a:pt x="51" y="1024"/>
                    </a:cubicBezTo>
                    <a:cubicBezTo>
                      <a:pt x="60" y="1029"/>
                      <a:pt x="70" y="1032"/>
                      <a:pt x="82" y="1032"/>
                    </a:cubicBezTo>
                    <a:cubicBezTo>
                      <a:pt x="174" y="1032"/>
                      <a:pt x="349" y="861"/>
                      <a:pt x="485" y="590"/>
                    </a:cubicBezTo>
                    <a:cubicBezTo>
                      <a:pt x="638" y="309"/>
                      <a:pt x="664" y="28"/>
                      <a:pt x="587" y="3"/>
                    </a:cubicBezTo>
                    <a:cubicBezTo>
                      <a:pt x="583" y="1"/>
                      <a:pt x="579" y="1"/>
                      <a:pt x="575" y="1"/>
                    </a:cubicBezTo>
                    <a:close/>
                  </a:path>
                </a:pathLst>
              </a:custGeom>
              <a:solidFill>
                <a:srgbClr val="28374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41" name="Google Shape;1141;p55"/>
              <p:cNvSpPr/>
              <p:nvPr/>
            </p:nvSpPr>
            <p:spPr>
              <a:xfrm>
                <a:off x="3148359" y="2112712"/>
                <a:ext cx="24354" cy="38585"/>
              </a:xfrm>
              <a:custGeom>
                <a:avLst/>
                <a:gdLst/>
                <a:ahLst/>
                <a:cxnLst/>
                <a:rect l="l" t="t" r="r" b="b"/>
                <a:pathLst>
                  <a:path w="664" h="1052" extrusionOk="0">
                    <a:moveTo>
                      <a:pt x="577" y="0"/>
                    </a:moveTo>
                    <a:cubicBezTo>
                      <a:pt x="516" y="0"/>
                      <a:pt x="349" y="197"/>
                      <a:pt x="204" y="462"/>
                    </a:cubicBezTo>
                    <a:cubicBezTo>
                      <a:pt x="51" y="743"/>
                      <a:pt x="0" y="1023"/>
                      <a:pt x="77" y="1049"/>
                    </a:cubicBezTo>
                    <a:cubicBezTo>
                      <a:pt x="82" y="1051"/>
                      <a:pt x="87" y="1051"/>
                      <a:pt x="92" y="1051"/>
                    </a:cubicBezTo>
                    <a:cubicBezTo>
                      <a:pt x="176" y="1051"/>
                      <a:pt x="340" y="876"/>
                      <a:pt x="460" y="590"/>
                    </a:cubicBezTo>
                    <a:cubicBezTo>
                      <a:pt x="613" y="309"/>
                      <a:pt x="664" y="54"/>
                      <a:pt x="587" y="3"/>
                    </a:cubicBezTo>
                    <a:cubicBezTo>
                      <a:pt x="584" y="1"/>
                      <a:pt x="581" y="0"/>
                      <a:pt x="577" y="0"/>
                    </a:cubicBezTo>
                    <a:close/>
                  </a:path>
                </a:pathLst>
              </a:custGeom>
              <a:solidFill>
                <a:srgbClr val="28374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42" name="Google Shape;1142;p55"/>
              <p:cNvSpPr/>
              <p:nvPr/>
            </p:nvSpPr>
            <p:spPr>
              <a:xfrm>
                <a:off x="3182028" y="2132334"/>
                <a:ext cx="19696" cy="32056"/>
              </a:xfrm>
              <a:custGeom>
                <a:avLst/>
                <a:gdLst/>
                <a:ahLst/>
                <a:cxnLst/>
                <a:rect l="l" t="t" r="r" b="b"/>
                <a:pathLst>
                  <a:path w="537" h="874" extrusionOk="0">
                    <a:moveTo>
                      <a:pt x="442" y="1"/>
                    </a:moveTo>
                    <a:cubicBezTo>
                      <a:pt x="362" y="1"/>
                      <a:pt x="223" y="148"/>
                      <a:pt x="129" y="361"/>
                    </a:cubicBezTo>
                    <a:cubicBezTo>
                      <a:pt x="26" y="616"/>
                      <a:pt x="1" y="820"/>
                      <a:pt x="78" y="871"/>
                    </a:cubicBezTo>
                    <a:cubicBezTo>
                      <a:pt x="82" y="873"/>
                      <a:pt x="88" y="874"/>
                      <a:pt x="93" y="874"/>
                    </a:cubicBezTo>
                    <a:cubicBezTo>
                      <a:pt x="173" y="874"/>
                      <a:pt x="314" y="703"/>
                      <a:pt x="409" y="488"/>
                    </a:cubicBezTo>
                    <a:cubicBezTo>
                      <a:pt x="511" y="259"/>
                      <a:pt x="537" y="29"/>
                      <a:pt x="460" y="3"/>
                    </a:cubicBezTo>
                    <a:cubicBezTo>
                      <a:pt x="455" y="2"/>
                      <a:pt x="449" y="1"/>
                      <a:pt x="442" y="1"/>
                    </a:cubicBezTo>
                    <a:close/>
                  </a:path>
                </a:pathLst>
              </a:custGeom>
              <a:solidFill>
                <a:srgbClr val="28374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43" name="Google Shape;1143;p55"/>
              <p:cNvSpPr/>
              <p:nvPr/>
            </p:nvSpPr>
            <p:spPr>
              <a:xfrm>
                <a:off x="2542709" y="1751109"/>
                <a:ext cx="107685" cy="104274"/>
              </a:xfrm>
              <a:custGeom>
                <a:avLst/>
                <a:gdLst/>
                <a:ahLst/>
                <a:cxnLst/>
                <a:rect l="l" t="t" r="r" b="b"/>
                <a:pathLst>
                  <a:path w="2936" h="2843" extrusionOk="0">
                    <a:moveTo>
                      <a:pt x="482" y="1"/>
                    </a:moveTo>
                    <a:cubicBezTo>
                      <a:pt x="389" y="1"/>
                      <a:pt x="276" y="34"/>
                      <a:pt x="179" y="112"/>
                    </a:cubicBezTo>
                    <a:cubicBezTo>
                      <a:pt x="77" y="189"/>
                      <a:pt x="0" y="367"/>
                      <a:pt x="0" y="520"/>
                    </a:cubicBezTo>
                    <a:cubicBezTo>
                      <a:pt x="26" y="699"/>
                      <a:pt x="102" y="852"/>
                      <a:pt x="230" y="980"/>
                    </a:cubicBezTo>
                    <a:cubicBezTo>
                      <a:pt x="485" y="1235"/>
                      <a:pt x="791" y="1363"/>
                      <a:pt x="1123" y="1490"/>
                    </a:cubicBezTo>
                    <a:cubicBezTo>
                      <a:pt x="1608" y="1694"/>
                      <a:pt x="2067" y="1847"/>
                      <a:pt x="2348" y="2103"/>
                    </a:cubicBezTo>
                    <a:cubicBezTo>
                      <a:pt x="2609" y="2340"/>
                      <a:pt x="2738" y="2599"/>
                      <a:pt x="2796" y="2758"/>
                    </a:cubicBezTo>
                    <a:lnTo>
                      <a:pt x="2796" y="2758"/>
                    </a:lnTo>
                    <a:cubicBezTo>
                      <a:pt x="2727" y="2778"/>
                      <a:pt x="2680" y="2797"/>
                      <a:pt x="2680" y="2817"/>
                    </a:cubicBezTo>
                    <a:cubicBezTo>
                      <a:pt x="2680" y="2817"/>
                      <a:pt x="2757" y="2843"/>
                      <a:pt x="2884" y="2843"/>
                    </a:cubicBezTo>
                    <a:lnTo>
                      <a:pt x="2935" y="2843"/>
                    </a:lnTo>
                    <a:lnTo>
                      <a:pt x="2935" y="2792"/>
                    </a:lnTo>
                    <a:cubicBezTo>
                      <a:pt x="2935" y="2588"/>
                      <a:pt x="2833" y="2230"/>
                      <a:pt x="2501" y="1924"/>
                    </a:cubicBezTo>
                    <a:cubicBezTo>
                      <a:pt x="2195" y="1618"/>
                      <a:pt x="1710" y="1414"/>
                      <a:pt x="1225" y="1209"/>
                    </a:cubicBezTo>
                    <a:cubicBezTo>
                      <a:pt x="919" y="1082"/>
                      <a:pt x="613" y="980"/>
                      <a:pt x="408" y="801"/>
                    </a:cubicBezTo>
                    <a:cubicBezTo>
                      <a:pt x="230" y="622"/>
                      <a:pt x="204" y="367"/>
                      <a:pt x="332" y="265"/>
                    </a:cubicBezTo>
                    <a:cubicBezTo>
                      <a:pt x="386" y="200"/>
                      <a:pt x="444" y="177"/>
                      <a:pt x="498" y="177"/>
                    </a:cubicBezTo>
                    <a:cubicBezTo>
                      <a:pt x="571" y="177"/>
                      <a:pt x="634" y="221"/>
                      <a:pt x="664" y="265"/>
                    </a:cubicBezTo>
                    <a:cubicBezTo>
                      <a:pt x="715" y="367"/>
                      <a:pt x="715" y="418"/>
                      <a:pt x="740" y="444"/>
                    </a:cubicBezTo>
                    <a:cubicBezTo>
                      <a:pt x="740" y="444"/>
                      <a:pt x="817" y="367"/>
                      <a:pt x="766" y="214"/>
                    </a:cubicBezTo>
                    <a:cubicBezTo>
                      <a:pt x="740" y="137"/>
                      <a:pt x="689" y="61"/>
                      <a:pt x="562" y="10"/>
                    </a:cubicBezTo>
                    <a:cubicBezTo>
                      <a:pt x="537" y="4"/>
                      <a:pt x="511" y="1"/>
                      <a:pt x="482" y="1"/>
                    </a:cubicBezTo>
                    <a:close/>
                  </a:path>
                </a:pathLst>
              </a:custGeom>
              <a:solidFill>
                <a:srgbClr val="28374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44" name="Google Shape;1144;p55"/>
              <p:cNvSpPr/>
              <p:nvPr/>
            </p:nvSpPr>
            <p:spPr>
              <a:xfrm>
                <a:off x="2485602" y="1855456"/>
                <a:ext cx="142309" cy="78013"/>
              </a:xfrm>
              <a:custGeom>
                <a:avLst/>
                <a:gdLst/>
                <a:ahLst/>
                <a:cxnLst/>
                <a:rect l="l" t="t" r="r" b="b"/>
                <a:pathLst>
                  <a:path w="3880" h="2127" extrusionOk="0">
                    <a:moveTo>
                      <a:pt x="667" y="1"/>
                    </a:moveTo>
                    <a:cubicBezTo>
                      <a:pt x="512" y="1"/>
                      <a:pt x="366" y="40"/>
                      <a:pt x="255" y="125"/>
                    </a:cubicBezTo>
                    <a:cubicBezTo>
                      <a:pt x="0" y="304"/>
                      <a:pt x="26" y="585"/>
                      <a:pt x="77" y="712"/>
                    </a:cubicBezTo>
                    <a:cubicBezTo>
                      <a:pt x="153" y="866"/>
                      <a:pt x="255" y="866"/>
                      <a:pt x="255" y="866"/>
                    </a:cubicBezTo>
                    <a:cubicBezTo>
                      <a:pt x="281" y="840"/>
                      <a:pt x="204" y="789"/>
                      <a:pt x="179" y="687"/>
                    </a:cubicBezTo>
                    <a:cubicBezTo>
                      <a:pt x="179" y="585"/>
                      <a:pt x="204" y="381"/>
                      <a:pt x="358" y="304"/>
                    </a:cubicBezTo>
                    <a:cubicBezTo>
                      <a:pt x="429" y="263"/>
                      <a:pt x="513" y="243"/>
                      <a:pt x="604" y="243"/>
                    </a:cubicBezTo>
                    <a:cubicBezTo>
                      <a:pt x="740" y="243"/>
                      <a:pt x="893" y="289"/>
                      <a:pt x="1047" y="381"/>
                    </a:cubicBezTo>
                    <a:cubicBezTo>
                      <a:pt x="1276" y="534"/>
                      <a:pt x="1557" y="764"/>
                      <a:pt x="1838" y="993"/>
                    </a:cubicBezTo>
                    <a:cubicBezTo>
                      <a:pt x="2425" y="1427"/>
                      <a:pt x="2910" y="1810"/>
                      <a:pt x="3344" y="2091"/>
                    </a:cubicBezTo>
                    <a:cubicBezTo>
                      <a:pt x="3401" y="2114"/>
                      <a:pt x="3469" y="2126"/>
                      <a:pt x="3535" y="2126"/>
                    </a:cubicBezTo>
                    <a:cubicBezTo>
                      <a:pt x="3616" y="2126"/>
                      <a:pt x="3696" y="2107"/>
                      <a:pt x="3752" y="2065"/>
                    </a:cubicBezTo>
                    <a:cubicBezTo>
                      <a:pt x="3854" y="1989"/>
                      <a:pt x="3880" y="1835"/>
                      <a:pt x="3829" y="1759"/>
                    </a:cubicBezTo>
                    <a:cubicBezTo>
                      <a:pt x="3778" y="1682"/>
                      <a:pt x="3701" y="1657"/>
                      <a:pt x="3675" y="1657"/>
                    </a:cubicBezTo>
                    <a:cubicBezTo>
                      <a:pt x="3624" y="1682"/>
                      <a:pt x="3599" y="1708"/>
                      <a:pt x="3599" y="1708"/>
                    </a:cubicBezTo>
                    <a:cubicBezTo>
                      <a:pt x="3624" y="1733"/>
                      <a:pt x="3701" y="1708"/>
                      <a:pt x="3726" y="1810"/>
                    </a:cubicBezTo>
                    <a:cubicBezTo>
                      <a:pt x="3745" y="1866"/>
                      <a:pt x="3668" y="1950"/>
                      <a:pt x="3564" y="1950"/>
                    </a:cubicBezTo>
                    <a:cubicBezTo>
                      <a:pt x="3527" y="1950"/>
                      <a:pt x="3486" y="1939"/>
                      <a:pt x="3446" y="1912"/>
                    </a:cubicBezTo>
                    <a:cubicBezTo>
                      <a:pt x="3114" y="1631"/>
                      <a:pt x="2578" y="1197"/>
                      <a:pt x="2016" y="738"/>
                    </a:cubicBezTo>
                    <a:cubicBezTo>
                      <a:pt x="1710" y="534"/>
                      <a:pt x="1481" y="304"/>
                      <a:pt x="1174" y="125"/>
                    </a:cubicBezTo>
                    <a:cubicBezTo>
                      <a:pt x="1015" y="46"/>
                      <a:pt x="836" y="1"/>
                      <a:pt x="667" y="1"/>
                    </a:cubicBezTo>
                    <a:close/>
                  </a:path>
                </a:pathLst>
              </a:custGeom>
              <a:solidFill>
                <a:srgbClr val="28374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45" name="Google Shape;1145;p55"/>
              <p:cNvSpPr/>
              <p:nvPr/>
            </p:nvSpPr>
            <p:spPr>
              <a:xfrm>
                <a:off x="2163577" y="1652007"/>
                <a:ext cx="592598" cy="542240"/>
              </a:xfrm>
              <a:custGeom>
                <a:avLst/>
                <a:gdLst/>
                <a:ahLst/>
                <a:cxnLst/>
                <a:rect l="l" t="t" r="r" b="b"/>
                <a:pathLst>
                  <a:path w="16157" h="14784" extrusionOk="0">
                    <a:moveTo>
                      <a:pt x="15295" y="0"/>
                    </a:moveTo>
                    <a:cubicBezTo>
                      <a:pt x="15291" y="0"/>
                      <a:pt x="15288" y="2"/>
                      <a:pt x="15288" y="7"/>
                    </a:cubicBezTo>
                    <a:cubicBezTo>
                      <a:pt x="15288" y="7"/>
                      <a:pt x="15365" y="58"/>
                      <a:pt x="15493" y="185"/>
                    </a:cubicBezTo>
                    <a:cubicBezTo>
                      <a:pt x="15637" y="306"/>
                      <a:pt x="15804" y="449"/>
                      <a:pt x="16037" y="657"/>
                    </a:cubicBezTo>
                    <a:lnTo>
                      <a:pt x="16037" y="657"/>
                    </a:lnTo>
                    <a:cubicBezTo>
                      <a:pt x="14067" y="2423"/>
                      <a:pt x="8265" y="7848"/>
                      <a:pt x="1378" y="14333"/>
                    </a:cubicBezTo>
                    <a:lnTo>
                      <a:pt x="1378" y="14333"/>
                    </a:lnTo>
                    <a:cubicBezTo>
                      <a:pt x="1355" y="14305"/>
                      <a:pt x="1330" y="14276"/>
                      <a:pt x="1302" y="14248"/>
                    </a:cubicBezTo>
                    <a:cubicBezTo>
                      <a:pt x="1001" y="13832"/>
                      <a:pt x="701" y="13415"/>
                      <a:pt x="400" y="13018"/>
                    </a:cubicBezTo>
                    <a:lnTo>
                      <a:pt x="400" y="13018"/>
                    </a:lnTo>
                    <a:cubicBezTo>
                      <a:pt x="4548" y="9402"/>
                      <a:pt x="8239" y="6191"/>
                      <a:pt x="10950" y="3860"/>
                    </a:cubicBezTo>
                    <a:cubicBezTo>
                      <a:pt x="12277" y="2686"/>
                      <a:pt x="13349" y="1742"/>
                      <a:pt x="14140" y="1053"/>
                    </a:cubicBezTo>
                    <a:cubicBezTo>
                      <a:pt x="14497" y="721"/>
                      <a:pt x="14778" y="466"/>
                      <a:pt x="14982" y="287"/>
                    </a:cubicBezTo>
                    <a:cubicBezTo>
                      <a:pt x="15186" y="109"/>
                      <a:pt x="15288" y="7"/>
                      <a:pt x="15288" y="7"/>
                    </a:cubicBezTo>
                    <a:cubicBezTo>
                      <a:pt x="15288" y="3"/>
                      <a:pt x="15287" y="2"/>
                      <a:pt x="15284" y="2"/>
                    </a:cubicBezTo>
                    <a:cubicBezTo>
                      <a:pt x="15261" y="2"/>
                      <a:pt x="15161" y="80"/>
                      <a:pt x="14982" y="236"/>
                    </a:cubicBezTo>
                    <a:cubicBezTo>
                      <a:pt x="14778" y="415"/>
                      <a:pt x="14472" y="645"/>
                      <a:pt x="14114" y="951"/>
                    </a:cubicBezTo>
                    <a:cubicBezTo>
                      <a:pt x="13349" y="1614"/>
                      <a:pt x="12251" y="2533"/>
                      <a:pt x="10899" y="3656"/>
                    </a:cubicBezTo>
                    <a:cubicBezTo>
                      <a:pt x="8142" y="6004"/>
                      <a:pt x="4339" y="9246"/>
                      <a:pt x="103" y="12870"/>
                    </a:cubicBezTo>
                    <a:lnTo>
                      <a:pt x="0" y="12946"/>
                    </a:lnTo>
                    <a:lnTo>
                      <a:pt x="77" y="13074"/>
                    </a:lnTo>
                    <a:cubicBezTo>
                      <a:pt x="409" y="13508"/>
                      <a:pt x="741" y="13967"/>
                      <a:pt x="1072" y="14427"/>
                    </a:cubicBezTo>
                    <a:cubicBezTo>
                      <a:pt x="1123" y="14503"/>
                      <a:pt x="1200" y="14580"/>
                      <a:pt x="1251" y="14656"/>
                    </a:cubicBezTo>
                    <a:lnTo>
                      <a:pt x="1328" y="14784"/>
                    </a:lnTo>
                    <a:lnTo>
                      <a:pt x="1455" y="14682"/>
                    </a:lnTo>
                    <a:cubicBezTo>
                      <a:pt x="8448" y="8097"/>
                      <a:pt x="14293" y="2508"/>
                      <a:pt x="16131" y="696"/>
                    </a:cubicBezTo>
                    <a:lnTo>
                      <a:pt x="16156" y="645"/>
                    </a:lnTo>
                    <a:lnTo>
                      <a:pt x="16131" y="619"/>
                    </a:lnTo>
                    <a:cubicBezTo>
                      <a:pt x="15850" y="415"/>
                      <a:pt x="15646" y="262"/>
                      <a:pt x="15493" y="134"/>
                    </a:cubicBezTo>
                    <a:cubicBezTo>
                      <a:pt x="15387" y="50"/>
                      <a:pt x="15316" y="0"/>
                      <a:pt x="15295" y="0"/>
                    </a:cubicBezTo>
                    <a:close/>
                  </a:path>
                </a:pathLst>
              </a:custGeom>
              <a:solidFill>
                <a:srgbClr val="454C5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46" name="Google Shape;1146;p55"/>
              <p:cNvSpPr/>
              <p:nvPr/>
            </p:nvSpPr>
            <p:spPr>
              <a:xfrm>
                <a:off x="2071847" y="2127749"/>
                <a:ext cx="112343" cy="94591"/>
              </a:xfrm>
              <a:custGeom>
                <a:avLst/>
                <a:gdLst/>
                <a:ahLst/>
                <a:cxnLst/>
                <a:rect l="l" t="t" r="r" b="b"/>
                <a:pathLst>
                  <a:path w="3063" h="2579" extrusionOk="0">
                    <a:moveTo>
                      <a:pt x="2706" y="1"/>
                    </a:moveTo>
                    <a:lnTo>
                      <a:pt x="0" y="2119"/>
                    </a:lnTo>
                    <a:lnTo>
                      <a:pt x="230" y="2579"/>
                    </a:lnTo>
                    <a:lnTo>
                      <a:pt x="3063" y="486"/>
                    </a:lnTo>
                    <a:lnTo>
                      <a:pt x="2706" y="1"/>
                    </a:lnTo>
                    <a:close/>
                  </a:path>
                </a:pathLst>
              </a:custGeom>
              <a:solidFill>
                <a:srgbClr val="28374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47" name="Google Shape;1147;p55"/>
              <p:cNvSpPr/>
              <p:nvPr/>
            </p:nvSpPr>
            <p:spPr>
              <a:xfrm>
                <a:off x="2011917" y="2100938"/>
                <a:ext cx="289312" cy="251534"/>
              </a:xfrm>
              <a:custGeom>
                <a:avLst/>
                <a:gdLst/>
                <a:ahLst/>
                <a:cxnLst/>
                <a:rect l="l" t="t" r="r" b="b"/>
                <a:pathLst>
                  <a:path w="7888" h="6858" extrusionOk="0">
                    <a:moveTo>
                      <a:pt x="52" y="3310"/>
                    </a:moveTo>
                    <a:lnTo>
                      <a:pt x="1" y="3361"/>
                    </a:lnTo>
                    <a:lnTo>
                      <a:pt x="1" y="3361"/>
                    </a:lnTo>
                    <a:lnTo>
                      <a:pt x="52" y="3320"/>
                    </a:lnTo>
                    <a:lnTo>
                      <a:pt x="52" y="3310"/>
                    </a:lnTo>
                    <a:close/>
                    <a:moveTo>
                      <a:pt x="3114" y="0"/>
                    </a:moveTo>
                    <a:cubicBezTo>
                      <a:pt x="2969" y="0"/>
                      <a:pt x="2814" y="111"/>
                      <a:pt x="2783" y="298"/>
                    </a:cubicBezTo>
                    <a:cubicBezTo>
                      <a:pt x="2757" y="528"/>
                      <a:pt x="2579" y="911"/>
                      <a:pt x="2425" y="1191"/>
                    </a:cubicBezTo>
                    <a:cubicBezTo>
                      <a:pt x="2298" y="1421"/>
                      <a:pt x="2145" y="1625"/>
                      <a:pt x="1966" y="1804"/>
                    </a:cubicBezTo>
                    <a:cubicBezTo>
                      <a:pt x="1226" y="2467"/>
                      <a:pt x="741" y="2774"/>
                      <a:pt x="741" y="2774"/>
                    </a:cubicBezTo>
                    <a:lnTo>
                      <a:pt x="52" y="3320"/>
                    </a:lnTo>
                    <a:lnTo>
                      <a:pt x="256" y="6857"/>
                    </a:lnTo>
                    <a:cubicBezTo>
                      <a:pt x="256" y="6857"/>
                      <a:pt x="4212" y="6015"/>
                      <a:pt x="5667" y="5734"/>
                    </a:cubicBezTo>
                    <a:cubicBezTo>
                      <a:pt x="7071" y="5505"/>
                      <a:pt x="7045" y="5377"/>
                      <a:pt x="6968" y="5198"/>
                    </a:cubicBezTo>
                    <a:cubicBezTo>
                      <a:pt x="6934" y="5106"/>
                      <a:pt x="6788" y="5074"/>
                      <a:pt x="6588" y="5074"/>
                    </a:cubicBezTo>
                    <a:cubicBezTo>
                      <a:pt x="6123" y="5074"/>
                      <a:pt x="5364" y="5249"/>
                      <a:pt x="5025" y="5249"/>
                    </a:cubicBezTo>
                    <a:cubicBezTo>
                      <a:pt x="4866" y="5249"/>
                      <a:pt x="4800" y="5210"/>
                      <a:pt x="4901" y="5096"/>
                    </a:cubicBezTo>
                    <a:cubicBezTo>
                      <a:pt x="5309" y="4637"/>
                      <a:pt x="7862" y="4484"/>
                      <a:pt x="7683" y="4050"/>
                    </a:cubicBezTo>
                    <a:cubicBezTo>
                      <a:pt x="7626" y="3910"/>
                      <a:pt x="7434" y="3858"/>
                      <a:pt x="7174" y="3858"/>
                    </a:cubicBezTo>
                    <a:cubicBezTo>
                      <a:pt x="6387" y="3858"/>
                      <a:pt x="4978" y="4343"/>
                      <a:pt x="4825" y="4382"/>
                    </a:cubicBezTo>
                    <a:cubicBezTo>
                      <a:pt x="4802" y="4390"/>
                      <a:pt x="4781" y="4394"/>
                      <a:pt x="4761" y="4394"/>
                    </a:cubicBezTo>
                    <a:cubicBezTo>
                      <a:pt x="4601" y="4394"/>
                      <a:pt x="4538" y="4146"/>
                      <a:pt x="4697" y="4101"/>
                    </a:cubicBezTo>
                    <a:cubicBezTo>
                      <a:pt x="4978" y="4050"/>
                      <a:pt x="7887" y="3335"/>
                      <a:pt x="7658" y="2774"/>
                    </a:cubicBezTo>
                    <a:cubicBezTo>
                      <a:pt x="7613" y="2666"/>
                      <a:pt x="7517" y="2631"/>
                      <a:pt x="7411" y="2631"/>
                    </a:cubicBezTo>
                    <a:cubicBezTo>
                      <a:pt x="7218" y="2631"/>
                      <a:pt x="6994" y="2748"/>
                      <a:pt x="6994" y="2748"/>
                    </a:cubicBezTo>
                    <a:cubicBezTo>
                      <a:pt x="6994" y="2748"/>
                      <a:pt x="4992" y="3383"/>
                      <a:pt x="4399" y="3383"/>
                    </a:cubicBezTo>
                    <a:cubicBezTo>
                      <a:pt x="4309" y="3383"/>
                      <a:pt x="4251" y="3369"/>
                      <a:pt x="4238" y="3335"/>
                    </a:cubicBezTo>
                    <a:cubicBezTo>
                      <a:pt x="4135" y="3054"/>
                      <a:pt x="5692" y="2493"/>
                      <a:pt x="6228" y="2365"/>
                    </a:cubicBezTo>
                    <a:cubicBezTo>
                      <a:pt x="6739" y="2212"/>
                      <a:pt x="6892" y="1906"/>
                      <a:pt x="6637" y="1727"/>
                    </a:cubicBezTo>
                    <a:cubicBezTo>
                      <a:pt x="6613" y="1710"/>
                      <a:pt x="6564" y="1703"/>
                      <a:pt x="6495" y="1703"/>
                    </a:cubicBezTo>
                    <a:cubicBezTo>
                      <a:pt x="6040" y="1703"/>
                      <a:pt x="4732" y="2028"/>
                      <a:pt x="4289" y="2161"/>
                    </a:cubicBezTo>
                    <a:cubicBezTo>
                      <a:pt x="3986" y="2262"/>
                      <a:pt x="3400" y="2452"/>
                      <a:pt x="3037" y="2452"/>
                    </a:cubicBezTo>
                    <a:cubicBezTo>
                      <a:pt x="2757" y="2452"/>
                      <a:pt x="2611" y="2338"/>
                      <a:pt x="2834" y="1982"/>
                    </a:cubicBezTo>
                    <a:cubicBezTo>
                      <a:pt x="3370" y="1191"/>
                      <a:pt x="3472" y="375"/>
                      <a:pt x="3344" y="145"/>
                    </a:cubicBezTo>
                    <a:cubicBezTo>
                      <a:pt x="3295" y="45"/>
                      <a:pt x="3206" y="0"/>
                      <a:pt x="3114" y="0"/>
                    </a:cubicBezTo>
                    <a:close/>
                  </a:path>
                </a:pathLst>
              </a:custGeom>
              <a:solidFill>
                <a:srgbClr val="F6BA9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48" name="Google Shape;1148;p55"/>
              <p:cNvSpPr/>
              <p:nvPr/>
            </p:nvSpPr>
            <p:spPr>
              <a:xfrm>
                <a:off x="1498950" y="1822593"/>
                <a:ext cx="568245" cy="623738"/>
              </a:xfrm>
              <a:custGeom>
                <a:avLst/>
                <a:gdLst/>
                <a:ahLst/>
                <a:cxnLst/>
                <a:rect l="l" t="t" r="r" b="b"/>
                <a:pathLst>
                  <a:path w="15493" h="17006" extrusionOk="0">
                    <a:moveTo>
                      <a:pt x="14855" y="1"/>
                    </a:moveTo>
                    <a:cubicBezTo>
                      <a:pt x="14855" y="1"/>
                      <a:pt x="0" y="8704"/>
                      <a:pt x="2655" y="15748"/>
                    </a:cubicBezTo>
                    <a:cubicBezTo>
                      <a:pt x="2997" y="16671"/>
                      <a:pt x="4115" y="17005"/>
                      <a:pt x="5558" y="17005"/>
                    </a:cubicBezTo>
                    <a:cubicBezTo>
                      <a:pt x="9383" y="17005"/>
                      <a:pt x="15493" y="14650"/>
                      <a:pt x="15493" y="14650"/>
                    </a:cubicBezTo>
                    <a:lnTo>
                      <a:pt x="14293" y="10261"/>
                    </a:lnTo>
                    <a:cubicBezTo>
                      <a:pt x="14293" y="10261"/>
                      <a:pt x="10602" y="11225"/>
                      <a:pt x="9387" y="11225"/>
                    </a:cubicBezTo>
                    <a:cubicBezTo>
                      <a:pt x="9176" y="11225"/>
                      <a:pt x="9040" y="11196"/>
                      <a:pt x="9010" y="11128"/>
                    </a:cubicBezTo>
                    <a:cubicBezTo>
                      <a:pt x="8806" y="10694"/>
                      <a:pt x="15416" y="6892"/>
                      <a:pt x="15416" y="6892"/>
                    </a:cubicBezTo>
                    <a:lnTo>
                      <a:pt x="1485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49" name="Google Shape;1149;p55"/>
              <p:cNvSpPr/>
              <p:nvPr/>
            </p:nvSpPr>
            <p:spPr>
              <a:xfrm>
                <a:off x="2232860" y="2613578"/>
                <a:ext cx="17825" cy="338937"/>
              </a:xfrm>
              <a:custGeom>
                <a:avLst/>
                <a:gdLst/>
                <a:ahLst/>
                <a:cxnLst/>
                <a:rect l="l" t="t" r="r" b="b"/>
                <a:pathLst>
                  <a:path w="486" h="9241" extrusionOk="0">
                    <a:moveTo>
                      <a:pt x="255" y="1"/>
                    </a:moveTo>
                    <a:cubicBezTo>
                      <a:pt x="230" y="1"/>
                      <a:pt x="204" y="511"/>
                      <a:pt x="204" y="1354"/>
                    </a:cubicBezTo>
                    <a:cubicBezTo>
                      <a:pt x="204" y="2170"/>
                      <a:pt x="204" y="3344"/>
                      <a:pt x="179" y="4621"/>
                    </a:cubicBezTo>
                    <a:cubicBezTo>
                      <a:pt x="153" y="5897"/>
                      <a:pt x="102" y="7045"/>
                      <a:pt x="51" y="7862"/>
                    </a:cubicBezTo>
                    <a:cubicBezTo>
                      <a:pt x="26" y="8704"/>
                      <a:pt x="0" y="9215"/>
                      <a:pt x="51" y="9240"/>
                    </a:cubicBezTo>
                    <a:cubicBezTo>
                      <a:pt x="102" y="9240"/>
                      <a:pt x="179" y="8730"/>
                      <a:pt x="281" y="7887"/>
                    </a:cubicBezTo>
                    <a:cubicBezTo>
                      <a:pt x="357" y="7045"/>
                      <a:pt x="434" y="5897"/>
                      <a:pt x="460" y="4621"/>
                    </a:cubicBezTo>
                    <a:cubicBezTo>
                      <a:pt x="485" y="3344"/>
                      <a:pt x="460" y="2170"/>
                      <a:pt x="408" y="1354"/>
                    </a:cubicBezTo>
                    <a:cubicBezTo>
                      <a:pt x="357" y="511"/>
                      <a:pt x="306" y="1"/>
                      <a:pt x="255" y="1"/>
                    </a:cubicBezTo>
                    <a:close/>
                  </a:path>
                </a:pathLst>
              </a:custGeom>
              <a:solidFill>
                <a:srgbClr val="454C5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50" name="Google Shape;1150;p55"/>
              <p:cNvSpPr/>
              <p:nvPr/>
            </p:nvSpPr>
            <p:spPr>
              <a:xfrm>
                <a:off x="2379825" y="2612661"/>
                <a:ext cx="33707" cy="1288114"/>
              </a:xfrm>
              <a:custGeom>
                <a:avLst/>
                <a:gdLst/>
                <a:ahLst/>
                <a:cxnLst/>
                <a:rect l="l" t="t" r="r" b="b"/>
                <a:pathLst>
                  <a:path w="919" h="35120" extrusionOk="0">
                    <a:moveTo>
                      <a:pt x="77" y="0"/>
                    </a:moveTo>
                    <a:lnTo>
                      <a:pt x="77" y="0"/>
                    </a:lnTo>
                    <a:cubicBezTo>
                      <a:pt x="0" y="0"/>
                      <a:pt x="102" y="7861"/>
                      <a:pt x="306" y="17560"/>
                    </a:cubicBezTo>
                    <a:cubicBezTo>
                      <a:pt x="536" y="27258"/>
                      <a:pt x="766" y="35119"/>
                      <a:pt x="842" y="35119"/>
                    </a:cubicBezTo>
                    <a:cubicBezTo>
                      <a:pt x="919" y="35119"/>
                      <a:pt x="817" y="27258"/>
                      <a:pt x="613" y="17560"/>
                    </a:cubicBezTo>
                    <a:cubicBezTo>
                      <a:pt x="409" y="7861"/>
                      <a:pt x="179" y="0"/>
                      <a:pt x="77" y="0"/>
                    </a:cubicBezTo>
                    <a:close/>
                  </a:path>
                </a:pathLst>
              </a:custGeom>
              <a:solidFill>
                <a:srgbClr val="454C5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51" name="Google Shape;1151;p55"/>
              <p:cNvSpPr/>
              <p:nvPr/>
            </p:nvSpPr>
            <p:spPr>
              <a:xfrm>
                <a:off x="1940800" y="2607967"/>
                <a:ext cx="238734" cy="1292809"/>
              </a:xfrm>
              <a:custGeom>
                <a:avLst/>
                <a:gdLst/>
                <a:ahLst/>
                <a:cxnLst/>
                <a:rect l="l" t="t" r="r" b="b"/>
                <a:pathLst>
                  <a:path w="6509" h="35248" extrusionOk="0">
                    <a:moveTo>
                      <a:pt x="6508" y="1"/>
                    </a:moveTo>
                    <a:cubicBezTo>
                      <a:pt x="6483" y="1"/>
                      <a:pt x="6457" y="128"/>
                      <a:pt x="6381" y="358"/>
                    </a:cubicBezTo>
                    <a:cubicBezTo>
                      <a:pt x="6304" y="613"/>
                      <a:pt x="6253" y="971"/>
                      <a:pt x="6100" y="1405"/>
                    </a:cubicBezTo>
                    <a:cubicBezTo>
                      <a:pt x="5819" y="2298"/>
                      <a:pt x="5334" y="3574"/>
                      <a:pt x="4645" y="5105"/>
                    </a:cubicBezTo>
                    <a:cubicBezTo>
                      <a:pt x="3956" y="6637"/>
                      <a:pt x="3012" y="8398"/>
                      <a:pt x="2067" y="10440"/>
                    </a:cubicBezTo>
                    <a:cubicBezTo>
                      <a:pt x="1608" y="11460"/>
                      <a:pt x="1149" y="12532"/>
                      <a:pt x="791" y="13706"/>
                    </a:cubicBezTo>
                    <a:cubicBezTo>
                      <a:pt x="434" y="14855"/>
                      <a:pt x="153" y="16105"/>
                      <a:pt x="77" y="17407"/>
                    </a:cubicBezTo>
                    <a:cubicBezTo>
                      <a:pt x="0" y="18709"/>
                      <a:pt x="128" y="19985"/>
                      <a:pt x="357" y="21184"/>
                    </a:cubicBezTo>
                    <a:cubicBezTo>
                      <a:pt x="587" y="22384"/>
                      <a:pt x="919" y="23507"/>
                      <a:pt x="1276" y="24553"/>
                    </a:cubicBezTo>
                    <a:cubicBezTo>
                      <a:pt x="2016" y="26672"/>
                      <a:pt x="2833" y="28509"/>
                      <a:pt x="3420" y="30066"/>
                    </a:cubicBezTo>
                    <a:cubicBezTo>
                      <a:pt x="4033" y="31649"/>
                      <a:pt x="4467" y="32925"/>
                      <a:pt x="4696" y="33844"/>
                    </a:cubicBezTo>
                    <a:cubicBezTo>
                      <a:pt x="4824" y="34277"/>
                      <a:pt x="4900" y="34660"/>
                      <a:pt x="4951" y="34890"/>
                    </a:cubicBezTo>
                    <a:cubicBezTo>
                      <a:pt x="5028" y="35120"/>
                      <a:pt x="5054" y="35247"/>
                      <a:pt x="5054" y="35247"/>
                    </a:cubicBezTo>
                    <a:cubicBezTo>
                      <a:pt x="5079" y="35247"/>
                      <a:pt x="5054" y="35120"/>
                      <a:pt x="5028" y="34864"/>
                    </a:cubicBezTo>
                    <a:cubicBezTo>
                      <a:pt x="4977" y="34635"/>
                      <a:pt x="4926" y="34277"/>
                      <a:pt x="4798" y="33818"/>
                    </a:cubicBezTo>
                    <a:cubicBezTo>
                      <a:pt x="4594" y="32899"/>
                      <a:pt x="4211" y="31572"/>
                      <a:pt x="3624" y="29990"/>
                    </a:cubicBezTo>
                    <a:cubicBezTo>
                      <a:pt x="3037" y="28407"/>
                      <a:pt x="2272" y="26570"/>
                      <a:pt x="1531" y="24477"/>
                    </a:cubicBezTo>
                    <a:cubicBezTo>
                      <a:pt x="1200" y="23405"/>
                      <a:pt x="868" y="22307"/>
                      <a:pt x="638" y="21108"/>
                    </a:cubicBezTo>
                    <a:cubicBezTo>
                      <a:pt x="408" y="19934"/>
                      <a:pt x="306" y="18683"/>
                      <a:pt x="383" y="17433"/>
                    </a:cubicBezTo>
                    <a:cubicBezTo>
                      <a:pt x="434" y="16157"/>
                      <a:pt x="740" y="14931"/>
                      <a:pt x="1072" y="13783"/>
                    </a:cubicBezTo>
                    <a:cubicBezTo>
                      <a:pt x="1429" y="12634"/>
                      <a:pt x="1863" y="11563"/>
                      <a:pt x="2323" y="10542"/>
                    </a:cubicBezTo>
                    <a:cubicBezTo>
                      <a:pt x="3241" y="8525"/>
                      <a:pt x="4160" y="6739"/>
                      <a:pt x="4824" y="5182"/>
                    </a:cubicBezTo>
                    <a:cubicBezTo>
                      <a:pt x="5513" y="3651"/>
                      <a:pt x="5972" y="2349"/>
                      <a:pt x="6202" y="1430"/>
                    </a:cubicBezTo>
                    <a:cubicBezTo>
                      <a:pt x="6330" y="996"/>
                      <a:pt x="6381" y="613"/>
                      <a:pt x="6457" y="384"/>
                    </a:cubicBezTo>
                    <a:cubicBezTo>
                      <a:pt x="6483" y="128"/>
                      <a:pt x="6508" y="1"/>
                      <a:pt x="6508" y="1"/>
                    </a:cubicBezTo>
                    <a:close/>
                  </a:path>
                </a:pathLst>
              </a:custGeom>
              <a:solidFill>
                <a:srgbClr val="454C5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52" name="Google Shape;1152;p55"/>
              <p:cNvSpPr/>
              <p:nvPr/>
            </p:nvSpPr>
            <p:spPr>
              <a:xfrm>
                <a:off x="1967244" y="3977500"/>
                <a:ext cx="309631" cy="249150"/>
              </a:xfrm>
              <a:custGeom>
                <a:avLst/>
                <a:gdLst/>
                <a:ahLst/>
                <a:cxnLst/>
                <a:rect l="l" t="t" r="r" b="b"/>
                <a:pathLst>
                  <a:path w="8442" h="6793" extrusionOk="0">
                    <a:moveTo>
                      <a:pt x="7650" y="0"/>
                    </a:moveTo>
                    <a:lnTo>
                      <a:pt x="2699" y="2042"/>
                    </a:lnTo>
                    <a:lnTo>
                      <a:pt x="3184" y="4441"/>
                    </a:lnTo>
                    <a:cubicBezTo>
                      <a:pt x="3184" y="4441"/>
                      <a:pt x="0" y="6792"/>
                      <a:pt x="758" y="6792"/>
                    </a:cubicBezTo>
                    <a:cubicBezTo>
                      <a:pt x="774" y="6792"/>
                      <a:pt x="791" y="6791"/>
                      <a:pt x="810" y="6789"/>
                    </a:cubicBezTo>
                    <a:cubicBezTo>
                      <a:pt x="1678" y="6712"/>
                      <a:pt x="7063" y="4160"/>
                      <a:pt x="8161" y="3624"/>
                    </a:cubicBezTo>
                    <a:lnTo>
                      <a:pt x="8442" y="3599"/>
                    </a:lnTo>
                    <a:lnTo>
                      <a:pt x="7650" y="0"/>
                    </a:lnTo>
                    <a:close/>
                  </a:path>
                </a:pathLst>
              </a:custGeom>
              <a:solidFill>
                <a:srgbClr val="454C5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53" name="Google Shape;1153;p55"/>
              <p:cNvSpPr/>
              <p:nvPr/>
            </p:nvSpPr>
            <p:spPr>
              <a:xfrm>
                <a:off x="2181365" y="4026171"/>
                <a:ext cx="356689" cy="139228"/>
              </a:xfrm>
              <a:custGeom>
                <a:avLst/>
                <a:gdLst/>
                <a:ahLst/>
                <a:cxnLst/>
                <a:rect l="l" t="t" r="r" b="b"/>
                <a:pathLst>
                  <a:path w="9725" h="3796" extrusionOk="0">
                    <a:moveTo>
                      <a:pt x="4390" y="0"/>
                    </a:moveTo>
                    <a:lnTo>
                      <a:pt x="3956" y="2399"/>
                    </a:lnTo>
                    <a:cubicBezTo>
                      <a:pt x="3956" y="2399"/>
                      <a:pt x="0" y="3420"/>
                      <a:pt x="919" y="3701"/>
                    </a:cubicBezTo>
                    <a:cubicBezTo>
                      <a:pt x="1139" y="3770"/>
                      <a:pt x="1730" y="3796"/>
                      <a:pt x="2500" y="3796"/>
                    </a:cubicBezTo>
                    <a:cubicBezTo>
                      <a:pt x="4586" y="3796"/>
                      <a:pt x="7987" y="3604"/>
                      <a:pt x="8882" y="3548"/>
                    </a:cubicBezTo>
                    <a:lnTo>
                      <a:pt x="9163" y="3548"/>
                    </a:lnTo>
                    <a:lnTo>
                      <a:pt x="9724" y="0"/>
                    </a:lnTo>
                    <a:close/>
                  </a:path>
                </a:pathLst>
              </a:custGeom>
              <a:solidFill>
                <a:srgbClr val="454C5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154" name="Google Shape;1154;p55"/>
          <p:cNvGrpSpPr/>
          <p:nvPr/>
        </p:nvGrpSpPr>
        <p:grpSpPr>
          <a:xfrm>
            <a:off x="3652709" y="1123827"/>
            <a:ext cx="1065367" cy="1057284"/>
            <a:chOff x="5811998" y="451891"/>
            <a:chExt cx="1038100" cy="1030223"/>
          </a:xfrm>
        </p:grpSpPr>
        <p:sp>
          <p:nvSpPr>
            <p:cNvPr id="1155" name="Google Shape;1155;p55"/>
            <p:cNvSpPr/>
            <p:nvPr/>
          </p:nvSpPr>
          <p:spPr>
            <a:xfrm rot="-1854844">
              <a:off x="6151106" y="866549"/>
              <a:ext cx="616355" cy="492191"/>
            </a:xfrm>
            <a:custGeom>
              <a:avLst/>
              <a:gdLst/>
              <a:ahLst/>
              <a:cxnLst/>
              <a:rect l="l" t="t" r="r" b="b"/>
              <a:pathLst>
                <a:path w="16850" h="13454" extrusionOk="0">
                  <a:moveTo>
                    <a:pt x="11097" y="1067"/>
                  </a:moveTo>
                  <a:lnTo>
                    <a:pt x="15753" y="6772"/>
                  </a:lnTo>
                  <a:lnTo>
                    <a:pt x="14906" y="7462"/>
                  </a:lnTo>
                  <a:lnTo>
                    <a:pt x="10235" y="1756"/>
                  </a:lnTo>
                  <a:lnTo>
                    <a:pt x="11097" y="1067"/>
                  </a:lnTo>
                  <a:close/>
                  <a:moveTo>
                    <a:pt x="11364" y="1"/>
                  </a:moveTo>
                  <a:lnTo>
                    <a:pt x="10972" y="314"/>
                  </a:lnTo>
                  <a:lnTo>
                    <a:pt x="10659" y="565"/>
                  </a:lnTo>
                  <a:lnTo>
                    <a:pt x="9875" y="1208"/>
                  </a:lnTo>
                  <a:lnTo>
                    <a:pt x="9185" y="1772"/>
                  </a:lnTo>
                  <a:lnTo>
                    <a:pt x="4718" y="5409"/>
                  </a:lnTo>
                  <a:cubicBezTo>
                    <a:pt x="4640" y="4484"/>
                    <a:pt x="3997" y="3700"/>
                    <a:pt x="3010" y="3402"/>
                  </a:cubicBezTo>
                  <a:cubicBezTo>
                    <a:pt x="2773" y="3338"/>
                    <a:pt x="2536" y="3307"/>
                    <a:pt x="2306" y="3307"/>
                  </a:cubicBezTo>
                  <a:cubicBezTo>
                    <a:pt x="1364" y="3307"/>
                    <a:pt x="537" y="3825"/>
                    <a:pt x="298" y="4656"/>
                  </a:cubicBezTo>
                  <a:cubicBezTo>
                    <a:pt x="0" y="5691"/>
                    <a:pt x="721" y="6788"/>
                    <a:pt x="1912" y="7133"/>
                  </a:cubicBezTo>
                  <a:cubicBezTo>
                    <a:pt x="2154" y="7204"/>
                    <a:pt x="2397" y="7238"/>
                    <a:pt x="2634" y="7238"/>
                  </a:cubicBezTo>
                  <a:cubicBezTo>
                    <a:pt x="3179" y="7238"/>
                    <a:pt x="3688" y="7058"/>
                    <a:pt x="4060" y="6741"/>
                  </a:cubicBezTo>
                  <a:cubicBezTo>
                    <a:pt x="4107" y="6725"/>
                    <a:pt x="4154" y="6725"/>
                    <a:pt x="4201" y="6694"/>
                  </a:cubicBezTo>
                  <a:lnTo>
                    <a:pt x="9561" y="2321"/>
                  </a:lnTo>
                  <a:lnTo>
                    <a:pt x="14217" y="8026"/>
                  </a:lnTo>
                  <a:lnTo>
                    <a:pt x="9797" y="11631"/>
                  </a:lnTo>
                  <a:cubicBezTo>
                    <a:pt x="9718" y="10707"/>
                    <a:pt x="9076" y="9907"/>
                    <a:pt x="8072" y="9625"/>
                  </a:cubicBezTo>
                  <a:cubicBezTo>
                    <a:pt x="7831" y="9555"/>
                    <a:pt x="7589" y="9522"/>
                    <a:pt x="7353" y="9522"/>
                  </a:cubicBezTo>
                  <a:cubicBezTo>
                    <a:pt x="6424" y="9522"/>
                    <a:pt x="5598" y="10038"/>
                    <a:pt x="5361" y="10863"/>
                  </a:cubicBezTo>
                  <a:cubicBezTo>
                    <a:pt x="5063" y="11898"/>
                    <a:pt x="5784" y="13011"/>
                    <a:pt x="6991" y="13356"/>
                  </a:cubicBezTo>
                  <a:cubicBezTo>
                    <a:pt x="7232" y="13422"/>
                    <a:pt x="7474" y="13454"/>
                    <a:pt x="7709" y="13454"/>
                  </a:cubicBezTo>
                  <a:cubicBezTo>
                    <a:pt x="8255" y="13454"/>
                    <a:pt x="8766" y="13281"/>
                    <a:pt x="9138" y="12964"/>
                  </a:cubicBezTo>
                  <a:cubicBezTo>
                    <a:pt x="9185" y="12948"/>
                    <a:pt x="9232" y="12948"/>
                    <a:pt x="9264" y="12917"/>
                  </a:cubicBezTo>
                  <a:lnTo>
                    <a:pt x="14671" y="8512"/>
                  </a:lnTo>
                  <a:lnTo>
                    <a:pt x="15377" y="7932"/>
                  </a:lnTo>
                  <a:lnTo>
                    <a:pt x="16160" y="7305"/>
                  </a:lnTo>
                  <a:lnTo>
                    <a:pt x="16458" y="7039"/>
                  </a:lnTo>
                  <a:lnTo>
                    <a:pt x="16850" y="6725"/>
                  </a:lnTo>
                  <a:lnTo>
                    <a:pt x="1136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56" name="Google Shape;1156;p55"/>
            <p:cNvSpPr/>
            <p:nvPr/>
          </p:nvSpPr>
          <p:spPr>
            <a:xfrm rot="-8568972">
              <a:off x="5882857" y="499322"/>
              <a:ext cx="265947" cy="323895"/>
            </a:xfrm>
            <a:custGeom>
              <a:avLst/>
              <a:gdLst/>
              <a:ahLst/>
              <a:cxnLst/>
              <a:rect l="l" t="t" r="r" b="b"/>
              <a:pathLst>
                <a:path w="10189" h="12411" extrusionOk="0">
                  <a:moveTo>
                    <a:pt x="2288" y="9397"/>
                  </a:moveTo>
                  <a:cubicBezTo>
                    <a:pt x="2288" y="9397"/>
                    <a:pt x="2304" y="9429"/>
                    <a:pt x="2335" y="9491"/>
                  </a:cubicBezTo>
                  <a:cubicBezTo>
                    <a:pt x="2339" y="9497"/>
                    <a:pt x="2345" y="9503"/>
                    <a:pt x="2351" y="9509"/>
                  </a:cubicBezTo>
                  <a:lnTo>
                    <a:pt x="2351" y="9509"/>
                  </a:lnTo>
                  <a:cubicBezTo>
                    <a:pt x="2343" y="9491"/>
                    <a:pt x="2335" y="9476"/>
                    <a:pt x="2335" y="9460"/>
                  </a:cubicBezTo>
                  <a:cubicBezTo>
                    <a:pt x="2335" y="9397"/>
                    <a:pt x="2288" y="9397"/>
                    <a:pt x="2288" y="9397"/>
                  </a:cubicBezTo>
                  <a:close/>
                  <a:moveTo>
                    <a:pt x="2425" y="1"/>
                  </a:moveTo>
                  <a:cubicBezTo>
                    <a:pt x="1230" y="1"/>
                    <a:pt x="214" y="1048"/>
                    <a:pt x="94" y="2422"/>
                  </a:cubicBezTo>
                  <a:cubicBezTo>
                    <a:pt x="0" y="3394"/>
                    <a:pt x="392" y="4288"/>
                    <a:pt x="1019" y="4805"/>
                  </a:cubicBezTo>
                  <a:cubicBezTo>
                    <a:pt x="1395" y="5118"/>
                    <a:pt x="9028" y="11545"/>
                    <a:pt x="9028" y="11545"/>
                  </a:cubicBezTo>
                  <a:lnTo>
                    <a:pt x="8997" y="11545"/>
                  </a:lnTo>
                  <a:cubicBezTo>
                    <a:pt x="8997" y="11545"/>
                    <a:pt x="8469" y="11679"/>
                    <a:pt x="7859" y="11679"/>
                  </a:cubicBezTo>
                  <a:cubicBezTo>
                    <a:pt x="7719" y="11679"/>
                    <a:pt x="7574" y="11672"/>
                    <a:pt x="7430" y="11654"/>
                  </a:cubicBezTo>
                  <a:cubicBezTo>
                    <a:pt x="5376" y="11435"/>
                    <a:pt x="4467" y="10996"/>
                    <a:pt x="4044" y="10792"/>
                  </a:cubicBezTo>
                  <a:cubicBezTo>
                    <a:pt x="3856" y="10714"/>
                    <a:pt x="3401" y="10385"/>
                    <a:pt x="3260" y="10291"/>
                  </a:cubicBezTo>
                  <a:cubicBezTo>
                    <a:pt x="3104" y="10181"/>
                    <a:pt x="2978" y="10071"/>
                    <a:pt x="2884" y="9946"/>
                  </a:cubicBezTo>
                  <a:cubicBezTo>
                    <a:pt x="2774" y="9836"/>
                    <a:pt x="2618" y="9774"/>
                    <a:pt x="2555" y="9680"/>
                  </a:cubicBezTo>
                  <a:cubicBezTo>
                    <a:pt x="2500" y="9597"/>
                    <a:pt x="2397" y="9551"/>
                    <a:pt x="2351" y="9509"/>
                  </a:cubicBezTo>
                  <a:lnTo>
                    <a:pt x="2351" y="9509"/>
                  </a:lnTo>
                  <a:cubicBezTo>
                    <a:pt x="2359" y="9527"/>
                    <a:pt x="2367" y="9546"/>
                    <a:pt x="2367" y="9570"/>
                  </a:cubicBezTo>
                  <a:cubicBezTo>
                    <a:pt x="2367" y="9617"/>
                    <a:pt x="2383" y="9664"/>
                    <a:pt x="2383" y="9727"/>
                  </a:cubicBezTo>
                  <a:cubicBezTo>
                    <a:pt x="2398" y="9852"/>
                    <a:pt x="2445" y="10009"/>
                    <a:pt x="2492" y="10181"/>
                  </a:cubicBezTo>
                  <a:cubicBezTo>
                    <a:pt x="2555" y="10354"/>
                    <a:pt x="2649" y="10542"/>
                    <a:pt x="2774" y="10730"/>
                  </a:cubicBezTo>
                  <a:cubicBezTo>
                    <a:pt x="2900" y="10918"/>
                    <a:pt x="3072" y="11106"/>
                    <a:pt x="3260" y="11278"/>
                  </a:cubicBezTo>
                  <a:cubicBezTo>
                    <a:pt x="3464" y="11451"/>
                    <a:pt x="3683" y="11607"/>
                    <a:pt x="3934" y="11749"/>
                  </a:cubicBezTo>
                  <a:cubicBezTo>
                    <a:pt x="4420" y="12015"/>
                    <a:pt x="4984" y="12187"/>
                    <a:pt x="5549" y="12297"/>
                  </a:cubicBezTo>
                  <a:cubicBezTo>
                    <a:pt x="6021" y="12376"/>
                    <a:pt x="6494" y="12411"/>
                    <a:pt x="6939" y="12411"/>
                  </a:cubicBezTo>
                  <a:cubicBezTo>
                    <a:pt x="7025" y="12411"/>
                    <a:pt x="7111" y="12409"/>
                    <a:pt x="7195" y="12407"/>
                  </a:cubicBezTo>
                  <a:cubicBezTo>
                    <a:pt x="7727" y="12391"/>
                    <a:pt x="8433" y="12344"/>
                    <a:pt x="8840" y="12266"/>
                  </a:cubicBezTo>
                  <a:cubicBezTo>
                    <a:pt x="9326" y="12172"/>
                    <a:pt x="9922" y="12015"/>
                    <a:pt x="10047" y="11858"/>
                  </a:cubicBezTo>
                  <a:cubicBezTo>
                    <a:pt x="10188" y="11686"/>
                    <a:pt x="10157" y="11435"/>
                    <a:pt x="9969" y="11278"/>
                  </a:cubicBezTo>
                  <a:lnTo>
                    <a:pt x="2727" y="5212"/>
                  </a:lnTo>
                  <a:cubicBezTo>
                    <a:pt x="3699" y="5024"/>
                    <a:pt x="4530" y="4037"/>
                    <a:pt x="4624" y="2830"/>
                  </a:cubicBezTo>
                  <a:cubicBezTo>
                    <a:pt x="4765" y="1388"/>
                    <a:pt x="3856" y="118"/>
                    <a:pt x="2602" y="8"/>
                  </a:cubicBezTo>
                  <a:cubicBezTo>
                    <a:pt x="2543" y="3"/>
                    <a:pt x="2483" y="1"/>
                    <a:pt x="2425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61" name="Slide Number Placeholder 1">
            <a:extLst>
              <a:ext uri="{FF2B5EF4-FFF2-40B4-BE49-F238E27FC236}">
                <a16:creationId xmlns:a16="http://schemas.microsoft.com/office/drawing/2014/main" id="{AC1F03F7-4FEC-4EEA-8FF4-A9FAE5D26C3C}"/>
              </a:ext>
            </a:extLst>
          </p:cNvPr>
          <p:cNvSpPr txBox="1">
            <a:spLocks/>
          </p:cNvSpPr>
          <p:nvPr/>
        </p:nvSpPr>
        <p:spPr>
          <a:xfrm>
            <a:off x="11440471" y="638070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>
              <a:defRPr lang="en-US"/>
            </a:defPPr>
            <a:lvl1pPr marL="0" lvl="0" algn="l" defTabSz="914400" rtl="0" eaLnBrk="1" latinLnBrk="0" hangingPunct="1">
              <a:buNone/>
              <a:defRPr sz="1600" kern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L="457200" lvl="1" algn="l" defTabSz="914400" rtl="0" eaLnBrk="1" latinLnBrk="0" hangingPunct="1">
              <a:buNone/>
              <a:defRPr sz="1600" kern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L="914400" lvl="2" algn="l" defTabSz="914400" rtl="0" eaLnBrk="1" latinLnBrk="0" hangingPunct="1">
              <a:buNone/>
              <a:defRPr sz="1600" kern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L="1371600" lvl="3" algn="l" defTabSz="914400" rtl="0" eaLnBrk="1" latinLnBrk="0" hangingPunct="1">
              <a:buNone/>
              <a:defRPr sz="1600" kern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L="1828800" lvl="4" algn="l" defTabSz="914400" rtl="0" eaLnBrk="1" latinLnBrk="0" hangingPunct="1">
              <a:buNone/>
              <a:defRPr sz="1600" kern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L="2286000" lvl="5" algn="l" defTabSz="914400" rtl="0" eaLnBrk="1" latinLnBrk="0" hangingPunct="1">
              <a:buNone/>
              <a:defRPr sz="1600" kern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L="2743200" lvl="6" algn="l" defTabSz="914400" rtl="0" eaLnBrk="1" latinLnBrk="0" hangingPunct="1">
              <a:buNone/>
              <a:defRPr sz="1600" kern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L="3200400" lvl="7" algn="l" defTabSz="914400" rtl="0" eaLnBrk="1" latinLnBrk="0" hangingPunct="1">
              <a:buNone/>
              <a:defRPr sz="1600" kern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L="3657600" lvl="8" algn="l" defTabSz="914400" rtl="0" eaLnBrk="1" latinLnBrk="0" hangingPunct="1">
              <a:buNone/>
              <a:defRPr sz="1600" kern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2000" b="1" i="0" u="none" strike="noStrike" kern="1200" cap="none" spc="0" normalizeH="0" baseline="0" noProof="0" smtClean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uLnTx/>
                <a:uFillTx/>
                <a:latin typeface="Montserrat ExtraBold"/>
                <a:sym typeface="Nixie One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" sz="2000" b="1" i="0" u="none" strike="noStrike" kern="1200" cap="none" spc="0" normalizeH="0" baseline="0" noProof="0">
              <a:ln>
                <a:noFill/>
              </a:ln>
              <a:solidFill>
                <a:schemeClr val="accent1">
                  <a:lumMod val="60000"/>
                  <a:lumOff val="40000"/>
                </a:schemeClr>
              </a:solidFill>
              <a:effectLst/>
              <a:uLnTx/>
              <a:uFillTx/>
              <a:latin typeface="Montserrat ExtraBold"/>
              <a:sym typeface="Nixie One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p52"/>
          <p:cNvSpPr txBox="1">
            <a:spLocks noGrp="1"/>
          </p:cNvSpPr>
          <p:nvPr>
            <p:ph type="title"/>
          </p:nvPr>
        </p:nvSpPr>
        <p:spPr>
          <a:xfrm>
            <a:off x="968133" y="249686"/>
            <a:ext cx="102560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 b="1">
                <a:solidFill>
                  <a:schemeClr val="accent3">
                    <a:lumMod val="60000"/>
                    <a:lumOff val="40000"/>
                  </a:schemeClr>
                </a:solidFill>
                <a:latin typeface="SVN-Avo" panose="02040603050506020204"/>
              </a:rPr>
              <a:t>Quá trình làm việc</a:t>
            </a:r>
            <a:endParaRPr sz="3200" b="1">
              <a:solidFill>
                <a:schemeClr val="accent3">
                  <a:lumMod val="60000"/>
                  <a:lumOff val="40000"/>
                </a:schemeClr>
              </a:solidFill>
              <a:latin typeface="SVN-Avo" panose="02040603050506020204"/>
            </a:endParaRPr>
          </a:p>
        </p:txBody>
      </p:sp>
      <p:sp>
        <p:nvSpPr>
          <p:cNvPr id="993" name="Google Shape;993;p52"/>
          <p:cNvSpPr txBox="1"/>
          <p:nvPr/>
        </p:nvSpPr>
        <p:spPr>
          <a:xfrm>
            <a:off x="2119775" y="1710955"/>
            <a:ext cx="1528000" cy="810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2133" b="1" kern="0">
                <a:solidFill>
                  <a:srgbClr val="F7A912"/>
                </a:solidFill>
                <a:latin typeface="DM Sans"/>
                <a:ea typeface="DM Sans"/>
                <a:cs typeface="DM Sans"/>
                <a:sym typeface="DM Sans"/>
              </a:rPr>
              <a:t>Phân chia công việc</a:t>
            </a:r>
            <a:endParaRPr sz="2133" b="1" kern="0">
              <a:solidFill>
                <a:srgbClr val="F7A91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995" name="Google Shape;995;p52"/>
          <p:cNvSpPr txBox="1"/>
          <p:nvPr/>
        </p:nvSpPr>
        <p:spPr>
          <a:xfrm>
            <a:off x="3478434" y="2062925"/>
            <a:ext cx="1885347" cy="1406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-US" sz="2133" b="1" kern="0">
                <a:solidFill>
                  <a:srgbClr val="F7A912"/>
                </a:solidFill>
                <a:latin typeface="DM Sans"/>
                <a:ea typeface="DM Sans"/>
                <a:cs typeface="DM Sans"/>
                <a:sym typeface="DM Sans"/>
              </a:rPr>
              <a:t>Chọn công nghệ backend, csdl</a:t>
            </a:r>
            <a:endParaRPr sz="2133" b="1" kern="0">
              <a:solidFill>
                <a:srgbClr val="F7A91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998" name="Google Shape;998;p52"/>
          <p:cNvCxnSpPr/>
          <p:nvPr/>
        </p:nvCxnSpPr>
        <p:spPr>
          <a:xfrm>
            <a:off x="2289117" y="3822648"/>
            <a:ext cx="76136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18" name="Google Shape;1018;p52"/>
          <p:cNvSpPr txBox="1"/>
          <p:nvPr/>
        </p:nvSpPr>
        <p:spPr>
          <a:xfrm>
            <a:off x="5050236" y="2527329"/>
            <a:ext cx="2147744" cy="1131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2133" b="1" kern="0">
                <a:solidFill>
                  <a:srgbClr val="F7A912"/>
                </a:solidFill>
                <a:latin typeface="DM Sans"/>
                <a:ea typeface="DM Sans"/>
                <a:cs typeface="DM Sans"/>
                <a:sym typeface="DM Sans"/>
              </a:rPr>
              <a:t>Tìm hiểu, chuẩn bị dữ liệu</a:t>
            </a:r>
            <a:endParaRPr sz="2133" b="1" kern="0">
              <a:solidFill>
                <a:srgbClr val="F7A91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020" name="Google Shape;1020;p52"/>
          <p:cNvSpPr txBox="1"/>
          <p:nvPr/>
        </p:nvSpPr>
        <p:spPr>
          <a:xfrm>
            <a:off x="6832836" y="4291805"/>
            <a:ext cx="1901115" cy="836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2133" b="1" kern="0">
                <a:solidFill>
                  <a:srgbClr val="F7A912"/>
                </a:solidFill>
                <a:latin typeface="DM Sans"/>
                <a:ea typeface="DM Sans"/>
                <a:cs typeface="DM Sans"/>
                <a:sym typeface="DM Sans"/>
              </a:rPr>
              <a:t>Chạy chương trình, sửa lỗi</a:t>
            </a:r>
            <a:endParaRPr sz="2133" b="1" kern="0">
              <a:solidFill>
                <a:srgbClr val="F7A91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021" name="Google Shape;1021;p52"/>
          <p:cNvSpPr txBox="1"/>
          <p:nvPr/>
        </p:nvSpPr>
        <p:spPr>
          <a:xfrm>
            <a:off x="8528015" y="4799598"/>
            <a:ext cx="1901099" cy="8368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2133" b="1" kern="0">
                <a:solidFill>
                  <a:srgbClr val="F7A912"/>
                </a:solidFill>
                <a:latin typeface="DM Sans"/>
                <a:ea typeface="DM Sans"/>
                <a:cs typeface="DM Sans"/>
                <a:sym typeface="DM Sans"/>
              </a:rPr>
              <a:t>Tổng hợp, hoàn thiện</a:t>
            </a:r>
            <a:endParaRPr sz="2133" b="1" kern="0">
              <a:solidFill>
                <a:srgbClr val="F7A91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4" name="Slide Number Placeholder 1">
            <a:extLst>
              <a:ext uri="{FF2B5EF4-FFF2-40B4-BE49-F238E27FC236}">
                <a16:creationId xmlns:a16="http://schemas.microsoft.com/office/drawing/2014/main" id="{33B889D5-8D58-44C8-A2B5-BF9D4B0C430A}"/>
              </a:ext>
            </a:extLst>
          </p:cNvPr>
          <p:cNvSpPr txBox="1">
            <a:spLocks/>
          </p:cNvSpPr>
          <p:nvPr/>
        </p:nvSpPr>
        <p:spPr>
          <a:xfrm>
            <a:off x="11440471" y="639414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>
              <a:defRPr lang="en-US"/>
            </a:defPPr>
            <a:lvl1pPr marL="0" lvl="0" algn="l" defTabSz="914400" rtl="0" eaLnBrk="1" latinLnBrk="0" hangingPunct="1">
              <a:buNone/>
              <a:defRPr sz="1600" kern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L="457200" lvl="1" algn="l" defTabSz="914400" rtl="0" eaLnBrk="1" latinLnBrk="0" hangingPunct="1">
              <a:buNone/>
              <a:defRPr sz="1600" kern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L="914400" lvl="2" algn="l" defTabSz="914400" rtl="0" eaLnBrk="1" latinLnBrk="0" hangingPunct="1">
              <a:buNone/>
              <a:defRPr sz="1600" kern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L="1371600" lvl="3" algn="l" defTabSz="914400" rtl="0" eaLnBrk="1" latinLnBrk="0" hangingPunct="1">
              <a:buNone/>
              <a:defRPr sz="1600" kern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L="1828800" lvl="4" algn="l" defTabSz="914400" rtl="0" eaLnBrk="1" latinLnBrk="0" hangingPunct="1">
              <a:buNone/>
              <a:defRPr sz="1600" kern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L="2286000" lvl="5" algn="l" defTabSz="914400" rtl="0" eaLnBrk="1" latinLnBrk="0" hangingPunct="1">
              <a:buNone/>
              <a:defRPr sz="1600" kern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L="2743200" lvl="6" algn="l" defTabSz="914400" rtl="0" eaLnBrk="1" latinLnBrk="0" hangingPunct="1">
              <a:buNone/>
              <a:defRPr sz="1600" kern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L="3200400" lvl="7" algn="l" defTabSz="914400" rtl="0" eaLnBrk="1" latinLnBrk="0" hangingPunct="1">
              <a:buNone/>
              <a:defRPr sz="1600" kern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L="3657600" lvl="8" algn="l" defTabSz="914400" rtl="0" eaLnBrk="1" latinLnBrk="0" hangingPunct="1">
              <a:buNone/>
              <a:defRPr sz="1600" kern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2000" b="1" i="0" u="none" strike="noStrike" kern="1200" cap="none" spc="0" normalizeH="0" baseline="0" noProof="0" smtClean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uLnTx/>
                <a:uFillTx/>
                <a:latin typeface="Montserrat ExtraBold"/>
                <a:sym typeface="Nixie One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" sz="2000" b="1" i="0" u="none" strike="noStrike" kern="1200" cap="none" spc="0" normalizeH="0" baseline="0" noProof="0">
              <a:ln>
                <a:noFill/>
              </a:ln>
              <a:solidFill>
                <a:schemeClr val="accent1">
                  <a:lumMod val="60000"/>
                  <a:lumOff val="40000"/>
                </a:schemeClr>
              </a:solidFill>
              <a:effectLst/>
              <a:uLnTx/>
              <a:uFillTx/>
              <a:latin typeface="Montserrat ExtraBold"/>
              <a:sym typeface="Nixie One"/>
            </a:endParaRPr>
          </a:p>
        </p:txBody>
      </p:sp>
      <p:pic>
        <p:nvPicPr>
          <p:cNvPr id="35" name="Graphic 34" descr="Stars outline">
            <a:extLst>
              <a:ext uri="{FF2B5EF4-FFF2-40B4-BE49-F238E27FC236}">
                <a16:creationId xmlns:a16="http://schemas.microsoft.com/office/drawing/2014/main" id="{E35CE0CC-B8EC-4D4F-98BF-6672584F71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4631" y="129884"/>
            <a:ext cx="914400" cy="914400"/>
          </a:xfrm>
          <a:prstGeom prst="rect">
            <a:avLst/>
          </a:prstGeom>
        </p:spPr>
      </p:pic>
      <p:pic>
        <p:nvPicPr>
          <p:cNvPr id="37" name="Graphic 36" descr="Stars outline">
            <a:extLst>
              <a:ext uri="{FF2B5EF4-FFF2-40B4-BE49-F238E27FC236}">
                <a16:creationId xmlns:a16="http://schemas.microsoft.com/office/drawing/2014/main" id="{E53BA7EE-E9E1-4979-B604-4F67E7E36C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01569" y="129884"/>
            <a:ext cx="914400" cy="91440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F52E7968-5760-4583-89DE-32B9821FBDF0}"/>
              </a:ext>
            </a:extLst>
          </p:cNvPr>
          <p:cNvGrpSpPr/>
          <p:nvPr/>
        </p:nvGrpSpPr>
        <p:grpSpPr>
          <a:xfrm>
            <a:off x="2696427" y="3070266"/>
            <a:ext cx="374800" cy="2003584"/>
            <a:chOff x="2681236" y="3070266"/>
            <a:chExt cx="374800" cy="2003584"/>
          </a:xfrm>
        </p:grpSpPr>
        <p:cxnSp>
          <p:nvCxnSpPr>
            <p:cNvPr id="32" name="Google Shape;999;p52">
              <a:extLst>
                <a:ext uri="{FF2B5EF4-FFF2-40B4-BE49-F238E27FC236}">
                  <a16:creationId xmlns:a16="http://schemas.microsoft.com/office/drawing/2014/main" id="{A5859A75-B5A3-4AC3-BB82-14CE1CC73B66}"/>
                </a:ext>
              </a:extLst>
            </p:cNvPr>
            <p:cNvCxnSpPr/>
            <p:nvPr/>
          </p:nvCxnSpPr>
          <p:spPr>
            <a:xfrm>
              <a:off x="2868584" y="3070266"/>
              <a:ext cx="0" cy="162880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3" name="Google Shape;1001;p52">
              <a:extLst>
                <a:ext uri="{FF2B5EF4-FFF2-40B4-BE49-F238E27FC236}">
                  <a16:creationId xmlns:a16="http://schemas.microsoft.com/office/drawing/2014/main" id="{B793EBCD-6AE5-496B-9A8E-2BBAE8A9C02C}"/>
                </a:ext>
              </a:extLst>
            </p:cNvPr>
            <p:cNvSpPr/>
            <p:nvPr/>
          </p:nvSpPr>
          <p:spPr>
            <a:xfrm>
              <a:off x="2681236" y="4699050"/>
              <a:ext cx="374800" cy="374800"/>
            </a:xfrm>
            <a:prstGeom prst="ellipse">
              <a:avLst/>
            </a:prstGeom>
            <a:gradFill>
              <a:gsLst>
                <a:gs pos="0">
                  <a:srgbClr val="E6216C">
                    <a:alpha val="18823"/>
                  </a:srgbClr>
                </a:gs>
                <a:gs pos="100000">
                  <a:srgbClr val="F7A912">
                    <a:alpha val="86666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6" name="Google Shape;1002;p52">
              <a:extLst>
                <a:ext uri="{FF2B5EF4-FFF2-40B4-BE49-F238E27FC236}">
                  <a16:creationId xmlns:a16="http://schemas.microsoft.com/office/drawing/2014/main" id="{5E758E49-71E8-4D26-8688-C9388CDF3666}"/>
                </a:ext>
              </a:extLst>
            </p:cNvPr>
            <p:cNvSpPr/>
            <p:nvPr/>
          </p:nvSpPr>
          <p:spPr>
            <a:xfrm>
              <a:off x="2800725" y="4754029"/>
              <a:ext cx="174976" cy="264784"/>
            </a:xfrm>
            <a:custGeom>
              <a:avLst/>
              <a:gdLst/>
              <a:ahLst/>
              <a:cxnLst/>
              <a:rect l="l" t="t" r="r" b="b"/>
              <a:pathLst>
                <a:path w="6617" h="10012" extrusionOk="0">
                  <a:moveTo>
                    <a:pt x="2945" y="1"/>
                  </a:moveTo>
                  <a:cubicBezTo>
                    <a:pt x="2900" y="1"/>
                    <a:pt x="2854" y="8"/>
                    <a:pt x="2805" y="25"/>
                  </a:cubicBezTo>
                  <a:cubicBezTo>
                    <a:pt x="2647" y="56"/>
                    <a:pt x="2521" y="214"/>
                    <a:pt x="2521" y="434"/>
                  </a:cubicBezTo>
                  <a:lnTo>
                    <a:pt x="2521" y="6924"/>
                  </a:lnTo>
                  <a:cubicBezTo>
                    <a:pt x="2301" y="6767"/>
                    <a:pt x="2017" y="6704"/>
                    <a:pt x="1702" y="6704"/>
                  </a:cubicBezTo>
                  <a:cubicBezTo>
                    <a:pt x="788" y="6704"/>
                    <a:pt x="64" y="7428"/>
                    <a:pt x="64" y="8342"/>
                  </a:cubicBezTo>
                  <a:cubicBezTo>
                    <a:pt x="1" y="9256"/>
                    <a:pt x="757" y="10012"/>
                    <a:pt x="1671" y="10012"/>
                  </a:cubicBezTo>
                  <a:cubicBezTo>
                    <a:pt x="2584" y="10012"/>
                    <a:pt x="3309" y="9256"/>
                    <a:pt x="3309" y="8342"/>
                  </a:cubicBezTo>
                  <a:lnTo>
                    <a:pt x="3309" y="1820"/>
                  </a:lnTo>
                  <a:cubicBezTo>
                    <a:pt x="3907" y="2545"/>
                    <a:pt x="4632" y="3144"/>
                    <a:pt x="5294" y="3616"/>
                  </a:cubicBezTo>
                  <a:cubicBezTo>
                    <a:pt x="5609" y="3868"/>
                    <a:pt x="5798" y="4215"/>
                    <a:pt x="5798" y="4593"/>
                  </a:cubicBezTo>
                  <a:cubicBezTo>
                    <a:pt x="5798" y="5286"/>
                    <a:pt x="5262" y="5822"/>
                    <a:pt x="4537" y="5822"/>
                  </a:cubicBezTo>
                  <a:cubicBezTo>
                    <a:pt x="4317" y="5822"/>
                    <a:pt x="4159" y="6011"/>
                    <a:pt x="4159" y="6263"/>
                  </a:cubicBezTo>
                  <a:cubicBezTo>
                    <a:pt x="4159" y="6483"/>
                    <a:pt x="4348" y="6704"/>
                    <a:pt x="4537" y="6704"/>
                  </a:cubicBezTo>
                  <a:cubicBezTo>
                    <a:pt x="5672" y="6704"/>
                    <a:pt x="6617" y="5727"/>
                    <a:pt x="6617" y="4593"/>
                  </a:cubicBezTo>
                  <a:cubicBezTo>
                    <a:pt x="6617" y="3931"/>
                    <a:pt x="6302" y="3333"/>
                    <a:pt x="5798" y="2955"/>
                  </a:cubicBezTo>
                  <a:cubicBezTo>
                    <a:pt x="5042" y="2388"/>
                    <a:pt x="4317" y="1726"/>
                    <a:pt x="3750" y="907"/>
                  </a:cubicBezTo>
                  <a:lnTo>
                    <a:pt x="3277" y="182"/>
                  </a:lnTo>
                  <a:cubicBezTo>
                    <a:pt x="3184" y="65"/>
                    <a:pt x="3073" y="1"/>
                    <a:pt x="294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35759BAE-3D1B-463C-B9DC-288B4858CBF6}"/>
              </a:ext>
            </a:extLst>
          </p:cNvPr>
          <p:cNvGrpSpPr/>
          <p:nvPr/>
        </p:nvGrpSpPr>
        <p:grpSpPr>
          <a:xfrm>
            <a:off x="4238936" y="3466772"/>
            <a:ext cx="374800" cy="1117984"/>
            <a:chOff x="4291495" y="4838394"/>
            <a:chExt cx="374800" cy="1117984"/>
          </a:xfrm>
        </p:grpSpPr>
        <p:cxnSp>
          <p:nvCxnSpPr>
            <p:cNvPr id="38" name="Google Shape;1003;p52">
              <a:extLst>
                <a:ext uri="{FF2B5EF4-FFF2-40B4-BE49-F238E27FC236}">
                  <a16:creationId xmlns:a16="http://schemas.microsoft.com/office/drawing/2014/main" id="{0D7179BD-E1C4-41D1-A66F-7B1F6127E2D6}"/>
                </a:ext>
              </a:extLst>
            </p:cNvPr>
            <p:cNvCxnSpPr/>
            <p:nvPr/>
          </p:nvCxnSpPr>
          <p:spPr>
            <a:xfrm>
              <a:off x="4477309" y="4838394"/>
              <a:ext cx="3200" cy="74320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9" name="Google Shape;1006;p52">
              <a:extLst>
                <a:ext uri="{FF2B5EF4-FFF2-40B4-BE49-F238E27FC236}">
                  <a16:creationId xmlns:a16="http://schemas.microsoft.com/office/drawing/2014/main" id="{13181899-9D2F-4F6D-BFFD-AE252CA66243}"/>
                </a:ext>
              </a:extLst>
            </p:cNvPr>
            <p:cNvSpPr/>
            <p:nvPr/>
          </p:nvSpPr>
          <p:spPr>
            <a:xfrm>
              <a:off x="4291495" y="5581578"/>
              <a:ext cx="374800" cy="374800"/>
            </a:xfrm>
            <a:prstGeom prst="ellipse">
              <a:avLst/>
            </a:prstGeom>
            <a:gradFill>
              <a:gsLst>
                <a:gs pos="0">
                  <a:srgbClr val="E6216C">
                    <a:alpha val="18823"/>
                  </a:srgbClr>
                </a:gs>
                <a:gs pos="100000">
                  <a:srgbClr val="F7A912">
                    <a:alpha val="86666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0" name="Google Shape;1007;p52">
              <a:extLst>
                <a:ext uri="{FF2B5EF4-FFF2-40B4-BE49-F238E27FC236}">
                  <a16:creationId xmlns:a16="http://schemas.microsoft.com/office/drawing/2014/main" id="{FEFE1DAB-63B2-4B83-8A79-994CFBC31347}"/>
                </a:ext>
              </a:extLst>
            </p:cNvPr>
            <p:cNvSpPr/>
            <p:nvPr/>
          </p:nvSpPr>
          <p:spPr>
            <a:xfrm>
              <a:off x="4410984" y="5636557"/>
              <a:ext cx="174976" cy="264784"/>
            </a:xfrm>
            <a:custGeom>
              <a:avLst/>
              <a:gdLst/>
              <a:ahLst/>
              <a:cxnLst/>
              <a:rect l="l" t="t" r="r" b="b"/>
              <a:pathLst>
                <a:path w="6617" h="10012" extrusionOk="0">
                  <a:moveTo>
                    <a:pt x="2945" y="1"/>
                  </a:moveTo>
                  <a:cubicBezTo>
                    <a:pt x="2900" y="1"/>
                    <a:pt x="2854" y="8"/>
                    <a:pt x="2805" y="25"/>
                  </a:cubicBezTo>
                  <a:cubicBezTo>
                    <a:pt x="2647" y="56"/>
                    <a:pt x="2521" y="214"/>
                    <a:pt x="2521" y="434"/>
                  </a:cubicBezTo>
                  <a:lnTo>
                    <a:pt x="2521" y="6924"/>
                  </a:lnTo>
                  <a:cubicBezTo>
                    <a:pt x="2301" y="6767"/>
                    <a:pt x="2017" y="6704"/>
                    <a:pt x="1702" y="6704"/>
                  </a:cubicBezTo>
                  <a:cubicBezTo>
                    <a:pt x="788" y="6704"/>
                    <a:pt x="64" y="7428"/>
                    <a:pt x="64" y="8342"/>
                  </a:cubicBezTo>
                  <a:cubicBezTo>
                    <a:pt x="1" y="9256"/>
                    <a:pt x="757" y="10012"/>
                    <a:pt x="1671" y="10012"/>
                  </a:cubicBezTo>
                  <a:cubicBezTo>
                    <a:pt x="2584" y="10012"/>
                    <a:pt x="3309" y="9256"/>
                    <a:pt x="3309" y="8342"/>
                  </a:cubicBezTo>
                  <a:lnTo>
                    <a:pt x="3309" y="1820"/>
                  </a:lnTo>
                  <a:cubicBezTo>
                    <a:pt x="3907" y="2545"/>
                    <a:pt x="4632" y="3144"/>
                    <a:pt x="5294" y="3616"/>
                  </a:cubicBezTo>
                  <a:cubicBezTo>
                    <a:pt x="5609" y="3868"/>
                    <a:pt x="5798" y="4215"/>
                    <a:pt x="5798" y="4593"/>
                  </a:cubicBezTo>
                  <a:cubicBezTo>
                    <a:pt x="5798" y="5286"/>
                    <a:pt x="5262" y="5822"/>
                    <a:pt x="4537" y="5822"/>
                  </a:cubicBezTo>
                  <a:cubicBezTo>
                    <a:pt x="4317" y="5822"/>
                    <a:pt x="4159" y="6011"/>
                    <a:pt x="4159" y="6263"/>
                  </a:cubicBezTo>
                  <a:cubicBezTo>
                    <a:pt x="4159" y="6483"/>
                    <a:pt x="4348" y="6704"/>
                    <a:pt x="4537" y="6704"/>
                  </a:cubicBezTo>
                  <a:cubicBezTo>
                    <a:pt x="5672" y="6704"/>
                    <a:pt x="6617" y="5727"/>
                    <a:pt x="6617" y="4593"/>
                  </a:cubicBezTo>
                  <a:cubicBezTo>
                    <a:pt x="6617" y="3931"/>
                    <a:pt x="6302" y="3333"/>
                    <a:pt x="5798" y="2955"/>
                  </a:cubicBezTo>
                  <a:cubicBezTo>
                    <a:pt x="5042" y="2388"/>
                    <a:pt x="4317" y="1726"/>
                    <a:pt x="3750" y="907"/>
                  </a:cubicBezTo>
                  <a:lnTo>
                    <a:pt x="3277" y="182"/>
                  </a:lnTo>
                  <a:cubicBezTo>
                    <a:pt x="3184" y="65"/>
                    <a:pt x="3073" y="1"/>
                    <a:pt x="294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296CF655-871E-48D6-AF56-1E82CDD4E6A3}"/>
              </a:ext>
            </a:extLst>
          </p:cNvPr>
          <p:cNvGrpSpPr/>
          <p:nvPr/>
        </p:nvGrpSpPr>
        <p:grpSpPr>
          <a:xfrm>
            <a:off x="5903569" y="3635249"/>
            <a:ext cx="374800" cy="374800"/>
            <a:chOff x="6060917" y="3787633"/>
            <a:chExt cx="374800" cy="374800"/>
          </a:xfrm>
        </p:grpSpPr>
        <p:sp>
          <p:nvSpPr>
            <p:cNvPr id="41" name="Google Shape;1009;p52">
              <a:extLst>
                <a:ext uri="{FF2B5EF4-FFF2-40B4-BE49-F238E27FC236}">
                  <a16:creationId xmlns:a16="http://schemas.microsoft.com/office/drawing/2014/main" id="{5B8FF669-96F0-41F6-BF48-F71DD189831D}"/>
                </a:ext>
              </a:extLst>
            </p:cNvPr>
            <p:cNvSpPr/>
            <p:nvPr/>
          </p:nvSpPr>
          <p:spPr>
            <a:xfrm>
              <a:off x="6060917" y="3787633"/>
              <a:ext cx="374800" cy="374800"/>
            </a:xfrm>
            <a:prstGeom prst="ellipse">
              <a:avLst/>
            </a:prstGeom>
            <a:gradFill>
              <a:gsLst>
                <a:gs pos="0">
                  <a:srgbClr val="E6216C">
                    <a:alpha val="18823"/>
                  </a:srgbClr>
                </a:gs>
                <a:gs pos="100000">
                  <a:srgbClr val="F7A912">
                    <a:alpha val="86666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2" name="Google Shape;1010;p52">
              <a:extLst>
                <a:ext uri="{FF2B5EF4-FFF2-40B4-BE49-F238E27FC236}">
                  <a16:creationId xmlns:a16="http://schemas.microsoft.com/office/drawing/2014/main" id="{741D6C2F-341E-412C-A0E8-137907B592E6}"/>
                </a:ext>
              </a:extLst>
            </p:cNvPr>
            <p:cNvSpPr/>
            <p:nvPr/>
          </p:nvSpPr>
          <p:spPr>
            <a:xfrm>
              <a:off x="6180406" y="3842612"/>
              <a:ext cx="174976" cy="264784"/>
            </a:xfrm>
            <a:custGeom>
              <a:avLst/>
              <a:gdLst/>
              <a:ahLst/>
              <a:cxnLst/>
              <a:rect l="l" t="t" r="r" b="b"/>
              <a:pathLst>
                <a:path w="6617" h="10012" extrusionOk="0">
                  <a:moveTo>
                    <a:pt x="2945" y="1"/>
                  </a:moveTo>
                  <a:cubicBezTo>
                    <a:pt x="2900" y="1"/>
                    <a:pt x="2854" y="8"/>
                    <a:pt x="2805" y="25"/>
                  </a:cubicBezTo>
                  <a:cubicBezTo>
                    <a:pt x="2647" y="56"/>
                    <a:pt x="2521" y="214"/>
                    <a:pt x="2521" y="434"/>
                  </a:cubicBezTo>
                  <a:lnTo>
                    <a:pt x="2521" y="6924"/>
                  </a:lnTo>
                  <a:cubicBezTo>
                    <a:pt x="2301" y="6767"/>
                    <a:pt x="2017" y="6704"/>
                    <a:pt x="1702" y="6704"/>
                  </a:cubicBezTo>
                  <a:cubicBezTo>
                    <a:pt x="788" y="6704"/>
                    <a:pt x="64" y="7428"/>
                    <a:pt x="64" y="8342"/>
                  </a:cubicBezTo>
                  <a:cubicBezTo>
                    <a:pt x="1" y="9256"/>
                    <a:pt x="757" y="10012"/>
                    <a:pt x="1671" y="10012"/>
                  </a:cubicBezTo>
                  <a:cubicBezTo>
                    <a:pt x="2584" y="10012"/>
                    <a:pt x="3309" y="9256"/>
                    <a:pt x="3309" y="8342"/>
                  </a:cubicBezTo>
                  <a:lnTo>
                    <a:pt x="3309" y="1820"/>
                  </a:lnTo>
                  <a:cubicBezTo>
                    <a:pt x="3907" y="2545"/>
                    <a:pt x="4632" y="3144"/>
                    <a:pt x="5294" y="3616"/>
                  </a:cubicBezTo>
                  <a:cubicBezTo>
                    <a:pt x="5609" y="3868"/>
                    <a:pt x="5798" y="4215"/>
                    <a:pt x="5798" y="4593"/>
                  </a:cubicBezTo>
                  <a:cubicBezTo>
                    <a:pt x="5798" y="5286"/>
                    <a:pt x="5262" y="5822"/>
                    <a:pt x="4537" y="5822"/>
                  </a:cubicBezTo>
                  <a:cubicBezTo>
                    <a:pt x="4317" y="5822"/>
                    <a:pt x="4159" y="6011"/>
                    <a:pt x="4159" y="6263"/>
                  </a:cubicBezTo>
                  <a:cubicBezTo>
                    <a:pt x="4159" y="6483"/>
                    <a:pt x="4348" y="6704"/>
                    <a:pt x="4537" y="6704"/>
                  </a:cubicBezTo>
                  <a:cubicBezTo>
                    <a:pt x="5672" y="6704"/>
                    <a:pt x="6617" y="5727"/>
                    <a:pt x="6617" y="4593"/>
                  </a:cubicBezTo>
                  <a:cubicBezTo>
                    <a:pt x="6617" y="3931"/>
                    <a:pt x="6302" y="3333"/>
                    <a:pt x="5798" y="2955"/>
                  </a:cubicBezTo>
                  <a:cubicBezTo>
                    <a:pt x="5042" y="2388"/>
                    <a:pt x="4317" y="1726"/>
                    <a:pt x="3750" y="907"/>
                  </a:cubicBezTo>
                  <a:lnTo>
                    <a:pt x="3277" y="182"/>
                  </a:lnTo>
                  <a:cubicBezTo>
                    <a:pt x="3184" y="65"/>
                    <a:pt x="3073" y="1"/>
                    <a:pt x="294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98803700-1BBE-410D-8EA9-C0A897A3AF98}"/>
              </a:ext>
            </a:extLst>
          </p:cNvPr>
          <p:cNvGrpSpPr/>
          <p:nvPr/>
        </p:nvGrpSpPr>
        <p:grpSpPr>
          <a:xfrm>
            <a:off x="7576417" y="3062318"/>
            <a:ext cx="374800" cy="1118016"/>
            <a:chOff x="7728817" y="3228633"/>
            <a:chExt cx="374800" cy="1118016"/>
          </a:xfrm>
        </p:grpSpPr>
        <p:sp>
          <p:nvSpPr>
            <p:cNvPr id="43" name="Google Shape;1012;p52">
              <a:extLst>
                <a:ext uri="{FF2B5EF4-FFF2-40B4-BE49-F238E27FC236}">
                  <a16:creationId xmlns:a16="http://schemas.microsoft.com/office/drawing/2014/main" id="{FFDDE290-2FF3-4108-B771-622B618DD0D0}"/>
                </a:ext>
              </a:extLst>
            </p:cNvPr>
            <p:cNvSpPr/>
            <p:nvPr/>
          </p:nvSpPr>
          <p:spPr>
            <a:xfrm>
              <a:off x="7728817" y="3228633"/>
              <a:ext cx="374800" cy="374800"/>
            </a:xfrm>
            <a:prstGeom prst="ellipse">
              <a:avLst/>
            </a:prstGeom>
            <a:gradFill>
              <a:gsLst>
                <a:gs pos="0">
                  <a:srgbClr val="E6216C">
                    <a:alpha val="18823"/>
                  </a:srgbClr>
                </a:gs>
                <a:gs pos="100000">
                  <a:srgbClr val="F7A912">
                    <a:alpha val="86666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4" name="Google Shape;1013;p52">
              <a:extLst>
                <a:ext uri="{FF2B5EF4-FFF2-40B4-BE49-F238E27FC236}">
                  <a16:creationId xmlns:a16="http://schemas.microsoft.com/office/drawing/2014/main" id="{2374436E-FB88-4A96-A410-4B1CB949EC6F}"/>
                </a:ext>
              </a:extLst>
            </p:cNvPr>
            <p:cNvSpPr/>
            <p:nvPr/>
          </p:nvSpPr>
          <p:spPr>
            <a:xfrm>
              <a:off x="7848306" y="3283612"/>
              <a:ext cx="174976" cy="264784"/>
            </a:xfrm>
            <a:custGeom>
              <a:avLst/>
              <a:gdLst/>
              <a:ahLst/>
              <a:cxnLst/>
              <a:rect l="l" t="t" r="r" b="b"/>
              <a:pathLst>
                <a:path w="6617" h="10012" extrusionOk="0">
                  <a:moveTo>
                    <a:pt x="2945" y="1"/>
                  </a:moveTo>
                  <a:cubicBezTo>
                    <a:pt x="2900" y="1"/>
                    <a:pt x="2854" y="8"/>
                    <a:pt x="2805" y="25"/>
                  </a:cubicBezTo>
                  <a:cubicBezTo>
                    <a:pt x="2647" y="56"/>
                    <a:pt x="2521" y="214"/>
                    <a:pt x="2521" y="434"/>
                  </a:cubicBezTo>
                  <a:lnTo>
                    <a:pt x="2521" y="6924"/>
                  </a:lnTo>
                  <a:cubicBezTo>
                    <a:pt x="2301" y="6767"/>
                    <a:pt x="2017" y="6704"/>
                    <a:pt x="1702" y="6704"/>
                  </a:cubicBezTo>
                  <a:cubicBezTo>
                    <a:pt x="788" y="6704"/>
                    <a:pt x="64" y="7428"/>
                    <a:pt x="64" y="8342"/>
                  </a:cubicBezTo>
                  <a:cubicBezTo>
                    <a:pt x="1" y="9256"/>
                    <a:pt x="757" y="10012"/>
                    <a:pt x="1671" y="10012"/>
                  </a:cubicBezTo>
                  <a:cubicBezTo>
                    <a:pt x="2584" y="10012"/>
                    <a:pt x="3309" y="9256"/>
                    <a:pt x="3309" y="8342"/>
                  </a:cubicBezTo>
                  <a:lnTo>
                    <a:pt x="3309" y="1820"/>
                  </a:lnTo>
                  <a:cubicBezTo>
                    <a:pt x="3907" y="2545"/>
                    <a:pt x="4632" y="3144"/>
                    <a:pt x="5294" y="3616"/>
                  </a:cubicBezTo>
                  <a:cubicBezTo>
                    <a:pt x="5609" y="3868"/>
                    <a:pt x="5798" y="4215"/>
                    <a:pt x="5798" y="4593"/>
                  </a:cubicBezTo>
                  <a:cubicBezTo>
                    <a:pt x="5798" y="5286"/>
                    <a:pt x="5262" y="5822"/>
                    <a:pt x="4537" y="5822"/>
                  </a:cubicBezTo>
                  <a:cubicBezTo>
                    <a:pt x="4317" y="5822"/>
                    <a:pt x="4159" y="6011"/>
                    <a:pt x="4159" y="6263"/>
                  </a:cubicBezTo>
                  <a:cubicBezTo>
                    <a:pt x="4159" y="6483"/>
                    <a:pt x="4348" y="6704"/>
                    <a:pt x="4537" y="6704"/>
                  </a:cubicBezTo>
                  <a:cubicBezTo>
                    <a:pt x="5672" y="6704"/>
                    <a:pt x="6617" y="5727"/>
                    <a:pt x="6617" y="4593"/>
                  </a:cubicBezTo>
                  <a:cubicBezTo>
                    <a:pt x="6617" y="3931"/>
                    <a:pt x="6302" y="3333"/>
                    <a:pt x="5798" y="2955"/>
                  </a:cubicBezTo>
                  <a:cubicBezTo>
                    <a:pt x="5042" y="2388"/>
                    <a:pt x="4317" y="1726"/>
                    <a:pt x="3750" y="907"/>
                  </a:cubicBezTo>
                  <a:lnTo>
                    <a:pt x="3277" y="182"/>
                  </a:lnTo>
                  <a:cubicBezTo>
                    <a:pt x="3184" y="65"/>
                    <a:pt x="3073" y="1"/>
                    <a:pt x="294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cxnSp>
          <p:nvCxnSpPr>
            <p:cNvPr id="45" name="Google Shape;1017;p52">
              <a:extLst>
                <a:ext uri="{FF2B5EF4-FFF2-40B4-BE49-F238E27FC236}">
                  <a16:creationId xmlns:a16="http://schemas.microsoft.com/office/drawing/2014/main" id="{AB9F1E05-DF3A-4BB7-B520-D971F4B0F0A3}"/>
                </a:ext>
              </a:extLst>
            </p:cNvPr>
            <p:cNvCxnSpPr/>
            <p:nvPr/>
          </p:nvCxnSpPr>
          <p:spPr>
            <a:xfrm>
              <a:off x="7916284" y="3603449"/>
              <a:ext cx="3200" cy="74320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E7EAE1C2-BF7D-46AF-82A9-B95EB95540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1635" y="1155304"/>
            <a:ext cx="5649113" cy="5306165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13608EDB-4F45-4AAF-B84C-3048514A836B}"/>
              </a:ext>
            </a:extLst>
          </p:cNvPr>
          <p:cNvGrpSpPr/>
          <p:nvPr/>
        </p:nvGrpSpPr>
        <p:grpSpPr>
          <a:xfrm>
            <a:off x="9244317" y="2294098"/>
            <a:ext cx="374800" cy="2003616"/>
            <a:chOff x="9396717" y="2785833"/>
            <a:chExt cx="374800" cy="2003616"/>
          </a:xfrm>
        </p:grpSpPr>
        <p:cxnSp>
          <p:nvCxnSpPr>
            <p:cNvPr id="47" name="Google Shape;1004;p52">
              <a:extLst>
                <a:ext uri="{FF2B5EF4-FFF2-40B4-BE49-F238E27FC236}">
                  <a16:creationId xmlns:a16="http://schemas.microsoft.com/office/drawing/2014/main" id="{EFC5E5F0-AA45-4A6D-B72E-88ED2AFE0E45}"/>
                </a:ext>
              </a:extLst>
            </p:cNvPr>
            <p:cNvCxnSpPr/>
            <p:nvPr/>
          </p:nvCxnSpPr>
          <p:spPr>
            <a:xfrm>
              <a:off x="9584117" y="3160649"/>
              <a:ext cx="0" cy="162880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8" name="Google Shape;1015;p52">
              <a:extLst>
                <a:ext uri="{FF2B5EF4-FFF2-40B4-BE49-F238E27FC236}">
                  <a16:creationId xmlns:a16="http://schemas.microsoft.com/office/drawing/2014/main" id="{51533308-52FF-4B63-8493-41E733E0E955}"/>
                </a:ext>
              </a:extLst>
            </p:cNvPr>
            <p:cNvSpPr/>
            <p:nvPr/>
          </p:nvSpPr>
          <p:spPr>
            <a:xfrm>
              <a:off x="9396717" y="2785833"/>
              <a:ext cx="374800" cy="374800"/>
            </a:xfrm>
            <a:prstGeom prst="ellipse">
              <a:avLst/>
            </a:prstGeom>
            <a:gradFill>
              <a:gsLst>
                <a:gs pos="0">
                  <a:srgbClr val="E6216C">
                    <a:alpha val="18823"/>
                  </a:srgbClr>
                </a:gs>
                <a:gs pos="100000">
                  <a:srgbClr val="F7A912">
                    <a:alpha val="86666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9" name="Google Shape;1016;p52">
              <a:extLst>
                <a:ext uri="{FF2B5EF4-FFF2-40B4-BE49-F238E27FC236}">
                  <a16:creationId xmlns:a16="http://schemas.microsoft.com/office/drawing/2014/main" id="{FAB44D9D-70D2-43CD-B230-A5F596E986B3}"/>
                </a:ext>
              </a:extLst>
            </p:cNvPr>
            <p:cNvSpPr/>
            <p:nvPr/>
          </p:nvSpPr>
          <p:spPr>
            <a:xfrm>
              <a:off x="9516206" y="2840812"/>
              <a:ext cx="174976" cy="264784"/>
            </a:xfrm>
            <a:custGeom>
              <a:avLst/>
              <a:gdLst/>
              <a:ahLst/>
              <a:cxnLst/>
              <a:rect l="l" t="t" r="r" b="b"/>
              <a:pathLst>
                <a:path w="6617" h="10012" extrusionOk="0">
                  <a:moveTo>
                    <a:pt x="2945" y="1"/>
                  </a:moveTo>
                  <a:cubicBezTo>
                    <a:pt x="2900" y="1"/>
                    <a:pt x="2854" y="8"/>
                    <a:pt x="2805" y="25"/>
                  </a:cubicBezTo>
                  <a:cubicBezTo>
                    <a:pt x="2647" y="56"/>
                    <a:pt x="2521" y="214"/>
                    <a:pt x="2521" y="434"/>
                  </a:cubicBezTo>
                  <a:lnTo>
                    <a:pt x="2521" y="6924"/>
                  </a:lnTo>
                  <a:cubicBezTo>
                    <a:pt x="2301" y="6767"/>
                    <a:pt x="2017" y="6704"/>
                    <a:pt x="1702" y="6704"/>
                  </a:cubicBezTo>
                  <a:cubicBezTo>
                    <a:pt x="788" y="6704"/>
                    <a:pt x="64" y="7428"/>
                    <a:pt x="64" y="8342"/>
                  </a:cubicBezTo>
                  <a:cubicBezTo>
                    <a:pt x="1" y="9256"/>
                    <a:pt x="757" y="10012"/>
                    <a:pt x="1671" y="10012"/>
                  </a:cubicBezTo>
                  <a:cubicBezTo>
                    <a:pt x="2584" y="10012"/>
                    <a:pt x="3309" y="9256"/>
                    <a:pt x="3309" y="8342"/>
                  </a:cubicBezTo>
                  <a:lnTo>
                    <a:pt x="3309" y="1820"/>
                  </a:lnTo>
                  <a:cubicBezTo>
                    <a:pt x="3907" y="2545"/>
                    <a:pt x="4632" y="3144"/>
                    <a:pt x="5294" y="3616"/>
                  </a:cubicBezTo>
                  <a:cubicBezTo>
                    <a:pt x="5609" y="3868"/>
                    <a:pt x="5798" y="4215"/>
                    <a:pt x="5798" y="4593"/>
                  </a:cubicBezTo>
                  <a:cubicBezTo>
                    <a:pt x="5798" y="5286"/>
                    <a:pt x="5262" y="5822"/>
                    <a:pt x="4537" y="5822"/>
                  </a:cubicBezTo>
                  <a:cubicBezTo>
                    <a:pt x="4317" y="5822"/>
                    <a:pt x="4159" y="6011"/>
                    <a:pt x="4159" y="6263"/>
                  </a:cubicBezTo>
                  <a:cubicBezTo>
                    <a:pt x="4159" y="6483"/>
                    <a:pt x="4348" y="6704"/>
                    <a:pt x="4537" y="6704"/>
                  </a:cubicBezTo>
                  <a:cubicBezTo>
                    <a:pt x="5672" y="6704"/>
                    <a:pt x="6617" y="5727"/>
                    <a:pt x="6617" y="4593"/>
                  </a:cubicBezTo>
                  <a:cubicBezTo>
                    <a:pt x="6617" y="3931"/>
                    <a:pt x="6302" y="3333"/>
                    <a:pt x="5798" y="2955"/>
                  </a:cubicBezTo>
                  <a:cubicBezTo>
                    <a:pt x="5042" y="2388"/>
                    <a:pt x="4317" y="1726"/>
                    <a:pt x="3750" y="907"/>
                  </a:cubicBezTo>
                  <a:lnTo>
                    <a:pt x="3277" y="182"/>
                  </a:lnTo>
                  <a:cubicBezTo>
                    <a:pt x="3184" y="65"/>
                    <a:pt x="3073" y="1"/>
                    <a:pt x="294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B2EA2188-7C69-41A6-8528-0F3595189C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176647"/>
            <a:ext cx="12192000" cy="537334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AF87754-7A6B-4B10-BC90-F8A74626F3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6004" y="1127418"/>
            <a:ext cx="11308817" cy="5361939"/>
          </a:xfrm>
          <a:prstGeom prst="rect">
            <a:avLst/>
          </a:prstGeom>
        </p:spPr>
      </p:pic>
      <p:pic>
        <p:nvPicPr>
          <p:cNvPr id="14" name="Picture 13" descr="Logo&#10;&#10;Description automatically generated">
            <a:extLst>
              <a:ext uri="{FF2B5EF4-FFF2-40B4-BE49-F238E27FC236}">
                <a16:creationId xmlns:a16="http://schemas.microsoft.com/office/drawing/2014/main" id="{0C7BFEBC-74B0-4296-8AEC-45AF3082E7F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90892" y="49288"/>
            <a:ext cx="1428224" cy="1428224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9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9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9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0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0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0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0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0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0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0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0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3" grpId="0"/>
      <p:bldP spid="995" grpId="0"/>
      <p:bldP spid="1018" grpId="0"/>
      <p:bldP spid="1020" grpId="0"/>
      <p:bldP spid="1021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1">
            <a:extLst>
              <a:ext uri="{FF2B5EF4-FFF2-40B4-BE49-F238E27FC236}">
                <a16:creationId xmlns:a16="http://schemas.microsoft.com/office/drawing/2014/main" id="{F72459B7-2311-47CB-AC98-33A809849F37}"/>
              </a:ext>
            </a:extLst>
          </p:cNvPr>
          <p:cNvSpPr txBox="1">
            <a:spLocks/>
          </p:cNvSpPr>
          <p:nvPr/>
        </p:nvSpPr>
        <p:spPr>
          <a:xfrm>
            <a:off x="11440471" y="638070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>
              <a:defRPr lang="en-US"/>
            </a:defPPr>
            <a:lvl1pPr marL="0" lvl="0" algn="l" defTabSz="914400" rtl="0" eaLnBrk="1" latinLnBrk="0" hangingPunct="1">
              <a:buNone/>
              <a:defRPr sz="1600" kern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L="457200" lvl="1" algn="l" defTabSz="914400" rtl="0" eaLnBrk="1" latinLnBrk="0" hangingPunct="1">
              <a:buNone/>
              <a:defRPr sz="1600" kern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L="914400" lvl="2" algn="l" defTabSz="914400" rtl="0" eaLnBrk="1" latinLnBrk="0" hangingPunct="1">
              <a:buNone/>
              <a:defRPr sz="1600" kern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L="1371600" lvl="3" algn="l" defTabSz="914400" rtl="0" eaLnBrk="1" latinLnBrk="0" hangingPunct="1">
              <a:buNone/>
              <a:defRPr sz="1600" kern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L="1828800" lvl="4" algn="l" defTabSz="914400" rtl="0" eaLnBrk="1" latinLnBrk="0" hangingPunct="1">
              <a:buNone/>
              <a:defRPr sz="1600" kern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L="2286000" lvl="5" algn="l" defTabSz="914400" rtl="0" eaLnBrk="1" latinLnBrk="0" hangingPunct="1">
              <a:buNone/>
              <a:defRPr sz="1600" kern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L="2743200" lvl="6" algn="l" defTabSz="914400" rtl="0" eaLnBrk="1" latinLnBrk="0" hangingPunct="1">
              <a:buNone/>
              <a:defRPr sz="1600" kern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L="3200400" lvl="7" algn="l" defTabSz="914400" rtl="0" eaLnBrk="1" latinLnBrk="0" hangingPunct="1">
              <a:buNone/>
              <a:defRPr sz="1600" kern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L="3657600" lvl="8" algn="l" defTabSz="914400" rtl="0" eaLnBrk="1" latinLnBrk="0" hangingPunct="1">
              <a:buNone/>
              <a:defRPr sz="1600" kern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2000" b="1" i="0" u="none" strike="noStrike" kern="1200" cap="none" spc="0" normalizeH="0" baseline="0" noProof="0" smtClean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uLnTx/>
                <a:uFillTx/>
                <a:latin typeface="Montserrat ExtraBold"/>
                <a:sym typeface="Nixie One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" sz="2000" b="1" i="0" u="none" strike="noStrike" kern="1200" cap="none" spc="0" normalizeH="0" baseline="0" noProof="0">
              <a:ln>
                <a:noFill/>
              </a:ln>
              <a:solidFill>
                <a:schemeClr val="accent1">
                  <a:lumMod val="60000"/>
                  <a:lumOff val="40000"/>
                </a:schemeClr>
              </a:solidFill>
              <a:effectLst/>
              <a:uLnTx/>
              <a:uFillTx/>
              <a:latin typeface="Montserrat ExtraBold"/>
              <a:sym typeface="Nixie One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A15AB4A-B5E7-439A-A4DD-82565B88859B}"/>
              </a:ext>
            </a:extLst>
          </p:cNvPr>
          <p:cNvGrpSpPr/>
          <p:nvPr/>
        </p:nvGrpSpPr>
        <p:grpSpPr>
          <a:xfrm>
            <a:off x="2711686" y="647927"/>
            <a:ext cx="2918677" cy="5562146"/>
            <a:chOff x="4164224" y="1837915"/>
            <a:chExt cx="1669810" cy="3182170"/>
          </a:xfrm>
        </p:grpSpPr>
        <p:sp>
          <p:nvSpPr>
            <p:cNvPr id="37" name="Google Shape;287;p23">
              <a:extLst>
                <a:ext uri="{FF2B5EF4-FFF2-40B4-BE49-F238E27FC236}">
                  <a16:creationId xmlns:a16="http://schemas.microsoft.com/office/drawing/2014/main" id="{B4314A54-897D-49A0-A5C3-A7222226718A}"/>
                </a:ext>
              </a:extLst>
            </p:cNvPr>
            <p:cNvSpPr/>
            <p:nvPr/>
          </p:nvSpPr>
          <p:spPr>
            <a:xfrm>
              <a:off x="4164233" y="2155712"/>
              <a:ext cx="1669033" cy="2585750"/>
            </a:xfrm>
            <a:custGeom>
              <a:avLst/>
              <a:gdLst/>
              <a:ahLst/>
              <a:cxnLst/>
              <a:rect l="l" t="t" r="r" b="b"/>
              <a:pathLst>
                <a:path w="51769" h="81737" extrusionOk="0">
                  <a:moveTo>
                    <a:pt x="1881" y="1"/>
                  </a:moveTo>
                  <a:cubicBezTo>
                    <a:pt x="846" y="1"/>
                    <a:pt x="0" y="715"/>
                    <a:pt x="0" y="1608"/>
                  </a:cubicBezTo>
                  <a:lnTo>
                    <a:pt x="0" y="81737"/>
                  </a:lnTo>
                  <a:lnTo>
                    <a:pt x="51769" y="81737"/>
                  </a:lnTo>
                  <a:lnTo>
                    <a:pt x="51769" y="1608"/>
                  </a:lnTo>
                  <a:lnTo>
                    <a:pt x="51757" y="1608"/>
                  </a:lnTo>
                  <a:cubicBezTo>
                    <a:pt x="51757" y="715"/>
                    <a:pt x="50911" y="1"/>
                    <a:pt x="49864" y="1"/>
                  </a:cubicBezTo>
                  <a:lnTo>
                    <a:pt x="34481" y="1"/>
                  </a:lnTo>
                  <a:cubicBezTo>
                    <a:pt x="34493" y="179"/>
                    <a:pt x="34504" y="358"/>
                    <a:pt x="34504" y="548"/>
                  </a:cubicBezTo>
                  <a:cubicBezTo>
                    <a:pt x="34504" y="4620"/>
                    <a:pt x="30635" y="7906"/>
                    <a:pt x="25872" y="7906"/>
                  </a:cubicBezTo>
                  <a:cubicBezTo>
                    <a:pt x="21110" y="7906"/>
                    <a:pt x="17240" y="4608"/>
                    <a:pt x="17240" y="548"/>
                  </a:cubicBezTo>
                  <a:cubicBezTo>
                    <a:pt x="17240" y="370"/>
                    <a:pt x="17264" y="179"/>
                    <a:pt x="17276" y="1"/>
                  </a:cubicBezTo>
                  <a:close/>
                </a:path>
              </a:pathLst>
            </a:custGeom>
            <a:solidFill>
              <a:srgbClr val="6B7F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8" name="Google Shape;296;p23">
              <a:extLst>
                <a:ext uri="{FF2B5EF4-FFF2-40B4-BE49-F238E27FC236}">
                  <a16:creationId xmlns:a16="http://schemas.microsoft.com/office/drawing/2014/main" id="{C6E752FA-7F20-44B1-85A2-1B72A20588DC}"/>
                </a:ext>
              </a:extLst>
            </p:cNvPr>
            <p:cNvSpPr/>
            <p:nvPr/>
          </p:nvSpPr>
          <p:spPr>
            <a:xfrm>
              <a:off x="4663279" y="2148662"/>
              <a:ext cx="670529" cy="359791"/>
            </a:xfrm>
            <a:custGeom>
              <a:avLst/>
              <a:gdLst/>
              <a:ahLst/>
              <a:cxnLst/>
              <a:rect l="l" t="t" r="r" b="b"/>
              <a:pathLst>
                <a:path w="17265" h="9264" extrusionOk="0">
                  <a:moveTo>
                    <a:pt x="36" y="0"/>
                  </a:moveTo>
                  <a:cubicBezTo>
                    <a:pt x="24" y="203"/>
                    <a:pt x="0" y="429"/>
                    <a:pt x="0" y="631"/>
                  </a:cubicBezTo>
                  <a:cubicBezTo>
                    <a:pt x="0" y="5394"/>
                    <a:pt x="3870" y="9263"/>
                    <a:pt x="8632" y="9263"/>
                  </a:cubicBezTo>
                  <a:cubicBezTo>
                    <a:pt x="13395" y="9263"/>
                    <a:pt x="17264" y="5394"/>
                    <a:pt x="17264" y="631"/>
                  </a:cubicBezTo>
                  <a:cubicBezTo>
                    <a:pt x="17264" y="417"/>
                    <a:pt x="17253" y="203"/>
                    <a:pt x="17241" y="0"/>
                  </a:cubicBezTo>
                  <a:lnTo>
                    <a:pt x="14502" y="0"/>
                  </a:lnTo>
                  <a:cubicBezTo>
                    <a:pt x="14526" y="203"/>
                    <a:pt x="14526" y="429"/>
                    <a:pt x="14526" y="631"/>
                  </a:cubicBezTo>
                  <a:cubicBezTo>
                    <a:pt x="14526" y="3894"/>
                    <a:pt x="11883" y="6525"/>
                    <a:pt x="8632" y="6525"/>
                  </a:cubicBezTo>
                  <a:cubicBezTo>
                    <a:pt x="5382" y="6525"/>
                    <a:pt x="2739" y="3882"/>
                    <a:pt x="2739" y="631"/>
                  </a:cubicBezTo>
                  <a:cubicBezTo>
                    <a:pt x="2739" y="417"/>
                    <a:pt x="2763" y="203"/>
                    <a:pt x="2775" y="0"/>
                  </a:cubicBezTo>
                  <a:close/>
                </a:path>
              </a:pathLst>
            </a:custGeom>
            <a:solidFill>
              <a:srgbClr val="34537B"/>
            </a:solidFill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9" name="Google Shape;297;p23">
              <a:extLst>
                <a:ext uri="{FF2B5EF4-FFF2-40B4-BE49-F238E27FC236}">
                  <a16:creationId xmlns:a16="http://schemas.microsoft.com/office/drawing/2014/main" id="{9188C3EE-2E34-4E50-BC09-1873EDA19AEF}"/>
                </a:ext>
              </a:extLst>
            </p:cNvPr>
            <p:cNvSpPr/>
            <p:nvPr/>
          </p:nvSpPr>
          <p:spPr>
            <a:xfrm>
              <a:off x="4164228" y="4741370"/>
              <a:ext cx="1669806" cy="278715"/>
            </a:xfrm>
            <a:custGeom>
              <a:avLst/>
              <a:gdLst/>
              <a:ahLst/>
              <a:cxnLst/>
              <a:rect l="l" t="t" r="r" b="b"/>
              <a:pathLst>
                <a:path w="51793" h="8645" extrusionOk="0">
                  <a:moveTo>
                    <a:pt x="0" y="1"/>
                  </a:moveTo>
                  <a:lnTo>
                    <a:pt x="0" y="2180"/>
                  </a:lnTo>
                  <a:cubicBezTo>
                    <a:pt x="0" y="3073"/>
                    <a:pt x="846" y="3787"/>
                    <a:pt x="1881" y="3787"/>
                  </a:cubicBezTo>
                  <a:lnTo>
                    <a:pt x="20003" y="3787"/>
                  </a:lnTo>
                  <a:lnTo>
                    <a:pt x="25896" y="8645"/>
                  </a:lnTo>
                  <a:lnTo>
                    <a:pt x="31790" y="3787"/>
                  </a:lnTo>
                  <a:lnTo>
                    <a:pt x="49899" y="3787"/>
                  </a:lnTo>
                  <a:cubicBezTo>
                    <a:pt x="50935" y="3787"/>
                    <a:pt x="51792" y="3073"/>
                    <a:pt x="51792" y="2180"/>
                  </a:cubicBezTo>
                  <a:lnTo>
                    <a:pt x="51792" y="1"/>
                  </a:lnTo>
                  <a:close/>
                </a:path>
              </a:pathLst>
            </a:custGeom>
            <a:solidFill>
              <a:srgbClr val="34537B"/>
            </a:solidFill>
            <a:ln w="190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0" name="Google Shape;298;p23">
              <a:extLst>
                <a:ext uri="{FF2B5EF4-FFF2-40B4-BE49-F238E27FC236}">
                  <a16:creationId xmlns:a16="http://schemas.microsoft.com/office/drawing/2014/main" id="{51EDB7B3-5B8C-4053-9FE5-A3649BBAF5AA}"/>
                </a:ext>
              </a:extLst>
            </p:cNvPr>
            <p:cNvSpPr/>
            <p:nvPr/>
          </p:nvSpPr>
          <p:spPr>
            <a:xfrm>
              <a:off x="4313531" y="3289635"/>
              <a:ext cx="1369652" cy="32"/>
            </a:xfrm>
            <a:custGeom>
              <a:avLst/>
              <a:gdLst/>
              <a:ahLst/>
              <a:cxnLst/>
              <a:rect l="l" t="t" r="r" b="b"/>
              <a:pathLst>
                <a:path w="42483" h="1" fill="none" extrusionOk="0">
                  <a:moveTo>
                    <a:pt x="1" y="1"/>
                  </a:moveTo>
                  <a:lnTo>
                    <a:pt x="42482" y="1"/>
                  </a:lnTo>
                </a:path>
              </a:pathLst>
            </a:custGeom>
            <a:noFill/>
            <a:ln w="19050" cap="flat" cmpd="sng">
              <a:solidFill>
                <a:srgbClr val="FFFFFF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1" name="Google Shape;299;p23">
              <a:extLst>
                <a:ext uri="{FF2B5EF4-FFF2-40B4-BE49-F238E27FC236}">
                  <a16:creationId xmlns:a16="http://schemas.microsoft.com/office/drawing/2014/main" id="{316FCBE6-90D6-4F5D-8936-6239AD841583}"/>
                </a:ext>
              </a:extLst>
            </p:cNvPr>
            <p:cNvSpPr txBox="1"/>
            <p:nvPr/>
          </p:nvSpPr>
          <p:spPr>
            <a:xfrm>
              <a:off x="4164224" y="2957512"/>
              <a:ext cx="1669800" cy="18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2800" b="1" i="0" u="none" strike="noStrike" kern="0" cap="none" spc="0" normalizeH="0" baseline="0" noProof="0">
                  <a:ln>
                    <a:noFill/>
                  </a:ln>
                  <a:solidFill>
                    <a:schemeClr val="accent3">
                      <a:lumMod val="60000"/>
                      <a:lumOff val="40000"/>
                    </a:schemeClr>
                  </a:solidFill>
                  <a:effectLst/>
                  <a:uLnTx/>
                  <a:uFillTx/>
                  <a:latin typeface="SVN-Avo"/>
                  <a:ea typeface="Fira Sans Extra Condensed Medium"/>
                  <a:cs typeface="Fira Sans Extra Condensed Medium"/>
                  <a:sym typeface="Fira Sans Extra Condensed Medium"/>
                </a:rPr>
                <a:t>Kh</a:t>
              </a:r>
              <a:r>
                <a:rPr lang="en" sz="2800" b="1" kern="0">
                  <a:solidFill>
                    <a:schemeClr val="accent3">
                      <a:lumMod val="60000"/>
                      <a:lumOff val="40000"/>
                    </a:schemeClr>
                  </a:solidFill>
                  <a:latin typeface="SVN-Avo"/>
                  <a:ea typeface="Fira Sans Extra Condensed Medium"/>
                  <a:cs typeface="Fira Sans Extra Condensed Medium"/>
                  <a:sym typeface="Fira Sans Extra Condensed Medium"/>
                </a:rPr>
                <a:t>ó khăn</a:t>
              </a:r>
              <a:endParaRPr kumimoji="0" sz="2800" b="1" i="0" u="none" strike="noStrike" kern="0" cap="none" spc="0" normalizeH="0" baseline="0" noProof="0">
                <a:ln>
                  <a:noFill/>
                </a:ln>
                <a:solidFill>
                  <a:schemeClr val="accent3">
                    <a:lumMod val="60000"/>
                    <a:lumOff val="40000"/>
                  </a:schemeClr>
                </a:solidFill>
                <a:effectLst/>
                <a:uLnTx/>
                <a:uFillTx/>
                <a:latin typeface="SVN-Avo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43" name="Google Shape;301;p23">
              <a:extLst>
                <a:ext uri="{FF2B5EF4-FFF2-40B4-BE49-F238E27FC236}">
                  <a16:creationId xmlns:a16="http://schemas.microsoft.com/office/drawing/2014/main" id="{867E98E6-2973-4334-AE10-BBDA04ECA97B}"/>
                </a:ext>
              </a:extLst>
            </p:cNvPr>
            <p:cNvSpPr txBox="1"/>
            <p:nvPr/>
          </p:nvSpPr>
          <p:spPr>
            <a:xfrm>
              <a:off x="4676911" y="1948512"/>
              <a:ext cx="646200" cy="453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300" b="0" i="0" u="none" strike="noStrike" kern="0" cap="none" spc="0" normalizeH="0" baseline="0" noProof="0">
                <a:ln>
                  <a:noFill/>
                </a:ln>
                <a:solidFill>
                  <a:srgbClr val="6B7F9B"/>
                </a:solidFill>
                <a:effectLst/>
                <a:uLnTx/>
                <a:uFillTx/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grpSp>
          <p:nvGrpSpPr>
            <p:cNvPr id="51" name="Google Shape;315;p23">
              <a:extLst>
                <a:ext uri="{FF2B5EF4-FFF2-40B4-BE49-F238E27FC236}">
                  <a16:creationId xmlns:a16="http://schemas.microsoft.com/office/drawing/2014/main" id="{76D5F142-0C19-4E3B-9717-0EEA4DC7DB4B}"/>
                </a:ext>
              </a:extLst>
            </p:cNvPr>
            <p:cNvGrpSpPr/>
            <p:nvPr/>
          </p:nvGrpSpPr>
          <p:grpSpPr>
            <a:xfrm>
              <a:off x="4808384" y="4179096"/>
              <a:ext cx="379918" cy="366038"/>
              <a:chOff x="-63665750" y="1914325"/>
              <a:chExt cx="328450" cy="316450"/>
            </a:xfrm>
          </p:grpSpPr>
          <p:sp>
            <p:nvSpPr>
              <p:cNvPr id="57" name="Google Shape;316;p23">
                <a:extLst>
                  <a:ext uri="{FF2B5EF4-FFF2-40B4-BE49-F238E27FC236}">
                    <a16:creationId xmlns:a16="http://schemas.microsoft.com/office/drawing/2014/main" id="{7ABF7A18-F99A-49B9-9736-A2A71883F7AB}"/>
                  </a:ext>
                </a:extLst>
              </p:cNvPr>
              <p:cNvSpPr/>
              <p:nvPr/>
            </p:nvSpPr>
            <p:spPr>
              <a:xfrm>
                <a:off x="-63665750" y="1914325"/>
                <a:ext cx="328450" cy="316450"/>
              </a:xfrm>
              <a:custGeom>
                <a:avLst/>
                <a:gdLst/>
                <a:ahLst/>
                <a:cxnLst/>
                <a:rect l="l" t="t" r="r" b="b"/>
                <a:pathLst>
                  <a:path w="13138" h="12658" extrusionOk="0">
                    <a:moveTo>
                      <a:pt x="8144" y="835"/>
                    </a:moveTo>
                    <a:cubicBezTo>
                      <a:pt x="9097" y="835"/>
                      <a:pt x="10050" y="1197"/>
                      <a:pt x="10775" y="1922"/>
                    </a:cubicBezTo>
                    <a:cubicBezTo>
                      <a:pt x="12256" y="3371"/>
                      <a:pt x="12256" y="5734"/>
                      <a:pt x="10775" y="7183"/>
                    </a:cubicBezTo>
                    <a:cubicBezTo>
                      <a:pt x="10050" y="7908"/>
                      <a:pt x="9097" y="8270"/>
                      <a:pt x="8144" y="8270"/>
                    </a:cubicBezTo>
                    <a:cubicBezTo>
                      <a:pt x="7191" y="8270"/>
                      <a:pt x="6238" y="7908"/>
                      <a:pt x="5513" y="7183"/>
                    </a:cubicBezTo>
                    <a:cubicBezTo>
                      <a:pt x="4064" y="5734"/>
                      <a:pt x="4064" y="3371"/>
                      <a:pt x="5513" y="1922"/>
                    </a:cubicBezTo>
                    <a:cubicBezTo>
                      <a:pt x="6238" y="1197"/>
                      <a:pt x="7191" y="835"/>
                      <a:pt x="8144" y="835"/>
                    </a:cubicBezTo>
                    <a:close/>
                    <a:moveTo>
                      <a:pt x="3466" y="8632"/>
                    </a:moveTo>
                    <a:lnTo>
                      <a:pt x="4064" y="9231"/>
                    </a:lnTo>
                    <a:lnTo>
                      <a:pt x="1607" y="11688"/>
                    </a:lnTo>
                    <a:lnTo>
                      <a:pt x="1008" y="11090"/>
                    </a:lnTo>
                    <a:lnTo>
                      <a:pt x="3466" y="8632"/>
                    </a:lnTo>
                    <a:close/>
                    <a:moveTo>
                      <a:pt x="8172" y="0"/>
                    </a:moveTo>
                    <a:cubicBezTo>
                      <a:pt x="7010" y="0"/>
                      <a:pt x="5844" y="441"/>
                      <a:pt x="4946" y="1323"/>
                    </a:cubicBezTo>
                    <a:cubicBezTo>
                      <a:pt x="3277" y="3024"/>
                      <a:pt x="3182" y="5671"/>
                      <a:pt x="4694" y="7467"/>
                    </a:cubicBezTo>
                    <a:lnTo>
                      <a:pt x="4096" y="8065"/>
                    </a:lnTo>
                    <a:lnTo>
                      <a:pt x="3214" y="7183"/>
                    </a:lnTo>
                    <a:cubicBezTo>
                      <a:pt x="3151" y="7104"/>
                      <a:pt x="3048" y="7065"/>
                      <a:pt x="2942" y="7065"/>
                    </a:cubicBezTo>
                    <a:cubicBezTo>
                      <a:pt x="2836" y="7065"/>
                      <a:pt x="2725" y="7104"/>
                      <a:pt x="2646" y="7183"/>
                    </a:cubicBezTo>
                    <a:cubicBezTo>
                      <a:pt x="2489" y="7341"/>
                      <a:pt x="2489" y="7624"/>
                      <a:pt x="2646" y="7782"/>
                    </a:cubicBezTo>
                    <a:lnTo>
                      <a:pt x="2899" y="8065"/>
                    </a:lnTo>
                    <a:lnTo>
                      <a:pt x="158" y="10806"/>
                    </a:lnTo>
                    <a:cubicBezTo>
                      <a:pt x="0" y="10964"/>
                      <a:pt x="0" y="11247"/>
                      <a:pt x="158" y="11405"/>
                    </a:cubicBezTo>
                    <a:lnTo>
                      <a:pt x="1292" y="12539"/>
                    </a:lnTo>
                    <a:cubicBezTo>
                      <a:pt x="1371" y="12618"/>
                      <a:pt x="1481" y="12657"/>
                      <a:pt x="1591" y="12657"/>
                    </a:cubicBezTo>
                    <a:cubicBezTo>
                      <a:pt x="1701" y="12657"/>
                      <a:pt x="1812" y="12618"/>
                      <a:pt x="1890" y="12539"/>
                    </a:cubicBezTo>
                    <a:lnTo>
                      <a:pt x="4631" y="9798"/>
                    </a:lnTo>
                    <a:lnTo>
                      <a:pt x="4915" y="10050"/>
                    </a:lnTo>
                    <a:cubicBezTo>
                      <a:pt x="4994" y="10129"/>
                      <a:pt x="5104" y="10168"/>
                      <a:pt x="5214" y="10168"/>
                    </a:cubicBezTo>
                    <a:cubicBezTo>
                      <a:pt x="5324" y="10168"/>
                      <a:pt x="5435" y="10129"/>
                      <a:pt x="5513" y="10050"/>
                    </a:cubicBezTo>
                    <a:cubicBezTo>
                      <a:pt x="5671" y="9893"/>
                      <a:pt x="5671" y="9640"/>
                      <a:pt x="5513" y="9483"/>
                    </a:cubicBezTo>
                    <a:lnTo>
                      <a:pt x="4631" y="8601"/>
                    </a:lnTo>
                    <a:lnTo>
                      <a:pt x="5230" y="8034"/>
                    </a:lnTo>
                    <a:cubicBezTo>
                      <a:pt x="6059" y="8730"/>
                      <a:pt x="7090" y="9078"/>
                      <a:pt x="8127" y="9078"/>
                    </a:cubicBezTo>
                    <a:cubicBezTo>
                      <a:pt x="9296" y="9078"/>
                      <a:pt x="10472" y="8635"/>
                      <a:pt x="11373" y="7750"/>
                    </a:cubicBezTo>
                    <a:cubicBezTo>
                      <a:pt x="13138" y="5986"/>
                      <a:pt x="13138" y="3087"/>
                      <a:pt x="11373" y="1323"/>
                    </a:cubicBezTo>
                    <a:cubicBezTo>
                      <a:pt x="10491" y="441"/>
                      <a:pt x="9333" y="0"/>
                      <a:pt x="817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" name="Google Shape;317;p23">
                <a:extLst>
                  <a:ext uri="{FF2B5EF4-FFF2-40B4-BE49-F238E27FC236}">
                    <a16:creationId xmlns:a16="http://schemas.microsoft.com/office/drawing/2014/main" id="{0A5BA347-0112-4471-BBEF-9770F33DA96D}"/>
                  </a:ext>
                </a:extLst>
              </p:cNvPr>
              <p:cNvSpPr/>
              <p:nvPr/>
            </p:nvSpPr>
            <p:spPr>
              <a:xfrm>
                <a:off x="-63524775" y="1955275"/>
                <a:ext cx="123675" cy="134700"/>
              </a:xfrm>
              <a:custGeom>
                <a:avLst/>
                <a:gdLst/>
                <a:ahLst/>
                <a:cxnLst/>
                <a:rect l="l" t="t" r="r" b="b"/>
                <a:pathLst>
                  <a:path w="4947" h="5388" extrusionOk="0">
                    <a:moveTo>
                      <a:pt x="2458" y="882"/>
                    </a:moveTo>
                    <a:cubicBezTo>
                      <a:pt x="2930" y="882"/>
                      <a:pt x="3308" y="1229"/>
                      <a:pt x="3308" y="1702"/>
                    </a:cubicBezTo>
                    <a:cubicBezTo>
                      <a:pt x="3308" y="2174"/>
                      <a:pt x="2962" y="2521"/>
                      <a:pt x="2458" y="2521"/>
                    </a:cubicBezTo>
                    <a:cubicBezTo>
                      <a:pt x="1985" y="2521"/>
                      <a:pt x="1639" y="2174"/>
                      <a:pt x="1639" y="1702"/>
                    </a:cubicBezTo>
                    <a:cubicBezTo>
                      <a:pt x="1639" y="1229"/>
                      <a:pt x="2048" y="882"/>
                      <a:pt x="2458" y="882"/>
                    </a:cubicBezTo>
                    <a:close/>
                    <a:moveTo>
                      <a:pt x="2458" y="3340"/>
                    </a:moveTo>
                    <a:cubicBezTo>
                      <a:pt x="3245" y="3340"/>
                      <a:pt x="3876" y="3875"/>
                      <a:pt x="4096" y="4600"/>
                    </a:cubicBezTo>
                    <a:lnTo>
                      <a:pt x="883" y="4600"/>
                    </a:lnTo>
                    <a:cubicBezTo>
                      <a:pt x="1040" y="3875"/>
                      <a:pt x="1733" y="3340"/>
                      <a:pt x="2458" y="3340"/>
                    </a:cubicBezTo>
                    <a:close/>
                    <a:moveTo>
                      <a:pt x="2458" y="0"/>
                    </a:moveTo>
                    <a:cubicBezTo>
                      <a:pt x="1576" y="0"/>
                      <a:pt x="820" y="756"/>
                      <a:pt x="820" y="1670"/>
                    </a:cubicBezTo>
                    <a:cubicBezTo>
                      <a:pt x="820" y="2080"/>
                      <a:pt x="977" y="2489"/>
                      <a:pt x="1292" y="2804"/>
                    </a:cubicBezTo>
                    <a:cubicBezTo>
                      <a:pt x="536" y="3245"/>
                      <a:pt x="0" y="4033"/>
                      <a:pt x="0" y="4978"/>
                    </a:cubicBezTo>
                    <a:cubicBezTo>
                      <a:pt x="0" y="5230"/>
                      <a:pt x="189" y="5388"/>
                      <a:pt x="410" y="5388"/>
                    </a:cubicBezTo>
                    <a:lnTo>
                      <a:pt x="4569" y="5388"/>
                    </a:lnTo>
                    <a:cubicBezTo>
                      <a:pt x="4789" y="5388"/>
                      <a:pt x="4947" y="5199"/>
                      <a:pt x="4947" y="4978"/>
                    </a:cubicBezTo>
                    <a:cubicBezTo>
                      <a:pt x="4947" y="4033"/>
                      <a:pt x="4443" y="3245"/>
                      <a:pt x="3655" y="2804"/>
                    </a:cubicBezTo>
                    <a:cubicBezTo>
                      <a:pt x="3939" y="2489"/>
                      <a:pt x="4128" y="2080"/>
                      <a:pt x="4128" y="1670"/>
                    </a:cubicBezTo>
                    <a:cubicBezTo>
                      <a:pt x="4128" y="756"/>
                      <a:pt x="3371" y="0"/>
                      <a:pt x="245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3" name="Google Shape;325;p23">
              <a:extLst>
                <a:ext uri="{FF2B5EF4-FFF2-40B4-BE49-F238E27FC236}">
                  <a16:creationId xmlns:a16="http://schemas.microsoft.com/office/drawing/2014/main" id="{4A985C10-0592-4B7E-84FD-FF0177056410}"/>
                </a:ext>
              </a:extLst>
            </p:cNvPr>
            <p:cNvSpPr/>
            <p:nvPr/>
          </p:nvSpPr>
          <p:spPr>
            <a:xfrm>
              <a:off x="4664677" y="1837915"/>
              <a:ext cx="668199" cy="310778"/>
            </a:xfrm>
            <a:custGeom>
              <a:avLst/>
              <a:gdLst/>
              <a:ahLst/>
              <a:cxnLst/>
              <a:rect l="l" t="t" r="r" b="b"/>
              <a:pathLst>
                <a:path w="17205" h="8002" extrusionOk="0">
                  <a:moveTo>
                    <a:pt x="8596" y="0"/>
                  </a:moveTo>
                  <a:cubicBezTo>
                    <a:pt x="4048" y="0"/>
                    <a:pt x="345" y="3536"/>
                    <a:pt x="0" y="8001"/>
                  </a:cubicBezTo>
                  <a:lnTo>
                    <a:pt x="2739" y="8001"/>
                  </a:lnTo>
                  <a:cubicBezTo>
                    <a:pt x="3060" y="5037"/>
                    <a:pt x="5560" y="2739"/>
                    <a:pt x="8596" y="2739"/>
                  </a:cubicBezTo>
                  <a:cubicBezTo>
                    <a:pt x="11633" y="2739"/>
                    <a:pt x="14133" y="5049"/>
                    <a:pt x="14466" y="8001"/>
                  </a:cubicBezTo>
                  <a:lnTo>
                    <a:pt x="17205" y="8001"/>
                  </a:lnTo>
                  <a:cubicBezTo>
                    <a:pt x="16871" y="3536"/>
                    <a:pt x="13157" y="0"/>
                    <a:pt x="8596" y="0"/>
                  </a:cubicBezTo>
                  <a:close/>
                </a:path>
              </a:pathLst>
            </a:custGeom>
            <a:solidFill>
              <a:srgbClr val="506F99"/>
            </a:solidFill>
            <a:ln w="190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4" name="Google Shape;326;p23">
              <a:extLst>
                <a:ext uri="{FF2B5EF4-FFF2-40B4-BE49-F238E27FC236}">
                  <a16:creationId xmlns:a16="http://schemas.microsoft.com/office/drawing/2014/main" id="{1ED8E5F9-890D-468A-880D-C2F735245EC5}"/>
                </a:ext>
              </a:extLst>
            </p:cNvPr>
            <p:cNvSpPr txBox="1"/>
            <p:nvPr/>
          </p:nvSpPr>
          <p:spPr>
            <a:xfrm>
              <a:off x="4676911" y="1948512"/>
              <a:ext cx="646200" cy="453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300">
                  <a:solidFill>
                    <a:srgbClr val="506F99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B</a:t>
              </a:r>
              <a:endParaRPr sz="2300">
                <a:solidFill>
                  <a:srgbClr val="506F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481F5DBA-BADE-401B-82B6-9DCAF67BB327}"/>
              </a:ext>
            </a:extLst>
          </p:cNvPr>
          <p:cNvGrpSpPr/>
          <p:nvPr/>
        </p:nvGrpSpPr>
        <p:grpSpPr>
          <a:xfrm>
            <a:off x="7118517" y="647927"/>
            <a:ext cx="2917319" cy="5559571"/>
            <a:chOff x="6357969" y="1837915"/>
            <a:chExt cx="1669806" cy="3182170"/>
          </a:xfrm>
        </p:grpSpPr>
        <p:sp>
          <p:nvSpPr>
            <p:cNvPr id="44" name="Google Shape;302;p23">
              <a:extLst>
                <a:ext uri="{FF2B5EF4-FFF2-40B4-BE49-F238E27FC236}">
                  <a16:creationId xmlns:a16="http://schemas.microsoft.com/office/drawing/2014/main" id="{0A479A7F-3847-421A-8FFC-6DC34725200B}"/>
                </a:ext>
              </a:extLst>
            </p:cNvPr>
            <p:cNvSpPr/>
            <p:nvPr/>
          </p:nvSpPr>
          <p:spPr>
            <a:xfrm>
              <a:off x="6357972" y="2155712"/>
              <a:ext cx="1669452" cy="2585750"/>
            </a:xfrm>
            <a:custGeom>
              <a:avLst/>
              <a:gdLst/>
              <a:ahLst/>
              <a:cxnLst/>
              <a:rect l="l" t="t" r="r" b="b"/>
              <a:pathLst>
                <a:path w="51782" h="81737" extrusionOk="0">
                  <a:moveTo>
                    <a:pt x="1894" y="1"/>
                  </a:moveTo>
                  <a:cubicBezTo>
                    <a:pt x="846" y="1"/>
                    <a:pt x="1" y="715"/>
                    <a:pt x="1" y="1608"/>
                  </a:cubicBezTo>
                  <a:lnTo>
                    <a:pt x="1" y="81737"/>
                  </a:lnTo>
                  <a:lnTo>
                    <a:pt x="51781" y="81737"/>
                  </a:lnTo>
                  <a:lnTo>
                    <a:pt x="51781" y="1608"/>
                  </a:lnTo>
                  <a:cubicBezTo>
                    <a:pt x="51781" y="715"/>
                    <a:pt x="50924" y="1"/>
                    <a:pt x="49888" y="1"/>
                  </a:cubicBezTo>
                  <a:lnTo>
                    <a:pt x="34481" y="1"/>
                  </a:lnTo>
                  <a:cubicBezTo>
                    <a:pt x="34493" y="179"/>
                    <a:pt x="34517" y="358"/>
                    <a:pt x="34517" y="548"/>
                  </a:cubicBezTo>
                  <a:cubicBezTo>
                    <a:pt x="34517" y="4620"/>
                    <a:pt x="30648" y="7906"/>
                    <a:pt x="25885" y="7906"/>
                  </a:cubicBezTo>
                  <a:cubicBezTo>
                    <a:pt x="21123" y="7906"/>
                    <a:pt x="17253" y="4608"/>
                    <a:pt x="17253" y="548"/>
                  </a:cubicBezTo>
                  <a:cubicBezTo>
                    <a:pt x="17253" y="370"/>
                    <a:pt x="17265" y="179"/>
                    <a:pt x="17277" y="1"/>
                  </a:cubicBezTo>
                  <a:close/>
                </a:path>
              </a:pathLst>
            </a:custGeom>
            <a:solidFill>
              <a:srgbClr val="85B0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5" name="Google Shape;303;p23">
              <a:extLst>
                <a:ext uri="{FF2B5EF4-FFF2-40B4-BE49-F238E27FC236}">
                  <a16:creationId xmlns:a16="http://schemas.microsoft.com/office/drawing/2014/main" id="{C208FB58-9959-4059-8AF8-3F34CB67592A}"/>
                </a:ext>
              </a:extLst>
            </p:cNvPr>
            <p:cNvSpPr/>
            <p:nvPr/>
          </p:nvSpPr>
          <p:spPr>
            <a:xfrm>
              <a:off x="6858603" y="2147582"/>
              <a:ext cx="668156" cy="358517"/>
            </a:xfrm>
            <a:custGeom>
              <a:avLst/>
              <a:gdLst/>
              <a:ahLst/>
              <a:cxnLst/>
              <a:rect l="l" t="t" r="r" b="b"/>
              <a:pathLst>
                <a:path w="17265" h="9264" extrusionOk="0">
                  <a:moveTo>
                    <a:pt x="25" y="0"/>
                  </a:moveTo>
                  <a:cubicBezTo>
                    <a:pt x="13" y="203"/>
                    <a:pt x="1" y="429"/>
                    <a:pt x="1" y="631"/>
                  </a:cubicBezTo>
                  <a:cubicBezTo>
                    <a:pt x="1" y="5394"/>
                    <a:pt x="3870" y="9263"/>
                    <a:pt x="8633" y="9263"/>
                  </a:cubicBezTo>
                  <a:cubicBezTo>
                    <a:pt x="13395" y="9263"/>
                    <a:pt x="17265" y="5394"/>
                    <a:pt x="17265" y="631"/>
                  </a:cubicBezTo>
                  <a:cubicBezTo>
                    <a:pt x="17265" y="417"/>
                    <a:pt x="17253" y="203"/>
                    <a:pt x="17229" y="0"/>
                  </a:cubicBezTo>
                  <a:lnTo>
                    <a:pt x="14491" y="0"/>
                  </a:lnTo>
                  <a:cubicBezTo>
                    <a:pt x="14527" y="203"/>
                    <a:pt x="14527" y="429"/>
                    <a:pt x="14527" y="631"/>
                  </a:cubicBezTo>
                  <a:cubicBezTo>
                    <a:pt x="14527" y="3894"/>
                    <a:pt x="11871" y="6525"/>
                    <a:pt x="8633" y="6525"/>
                  </a:cubicBezTo>
                  <a:cubicBezTo>
                    <a:pt x="5371" y="6525"/>
                    <a:pt x="2739" y="3882"/>
                    <a:pt x="2739" y="631"/>
                  </a:cubicBezTo>
                  <a:cubicBezTo>
                    <a:pt x="2739" y="417"/>
                    <a:pt x="2751" y="203"/>
                    <a:pt x="2763" y="0"/>
                  </a:cubicBezTo>
                  <a:close/>
                </a:path>
              </a:pathLst>
            </a:custGeom>
            <a:solidFill>
              <a:srgbClr val="458393"/>
            </a:solidFill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6" name="Google Shape;304;p23">
              <a:extLst>
                <a:ext uri="{FF2B5EF4-FFF2-40B4-BE49-F238E27FC236}">
                  <a16:creationId xmlns:a16="http://schemas.microsoft.com/office/drawing/2014/main" id="{E210D74B-C7BD-44A7-ACF4-F3C3824F1D5B}"/>
                </a:ext>
              </a:extLst>
            </p:cNvPr>
            <p:cNvSpPr/>
            <p:nvPr/>
          </p:nvSpPr>
          <p:spPr>
            <a:xfrm>
              <a:off x="6357969" y="4741370"/>
              <a:ext cx="1669806" cy="278715"/>
            </a:xfrm>
            <a:custGeom>
              <a:avLst/>
              <a:gdLst/>
              <a:ahLst/>
              <a:cxnLst/>
              <a:rect l="l" t="t" r="r" b="b"/>
              <a:pathLst>
                <a:path w="51793" h="8645" extrusionOk="0">
                  <a:moveTo>
                    <a:pt x="1" y="1"/>
                  </a:moveTo>
                  <a:lnTo>
                    <a:pt x="1" y="2180"/>
                  </a:lnTo>
                  <a:cubicBezTo>
                    <a:pt x="1" y="3073"/>
                    <a:pt x="846" y="3787"/>
                    <a:pt x="1894" y="3787"/>
                  </a:cubicBezTo>
                  <a:lnTo>
                    <a:pt x="20003" y="3787"/>
                  </a:lnTo>
                  <a:lnTo>
                    <a:pt x="25897" y="8645"/>
                  </a:lnTo>
                  <a:lnTo>
                    <a:pt x="31791" y="3787"/>
                  </a:lnTo>
                  <a:lnTo>
                    <a:pt x="49900" y="3787"/>
                  </a:lnTo>
                  <a:cubicBezTo>
                    <a:pt x="50936" y="3787"/>
                    <a:pt x="51793" y="3073"/>
                    <a:pt x="51793" y="2180"/>
                  </a:cubicBezTo>
                  <a:lnTo>
                    <a:pt x="51793" y="1"/>
                  </a:lnTo>
                  <a:close/>
                </a:path>
              </a:pathLst>
            </a:custGeom>
            <a:solidFill>
              <a:srgbClr val="458393"/>
            </a:solidFill>
            <a:ln w="190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7" name="Google Shape;305;p23">
              <a:extLst>
                <a:ext uri="{FF2B5EF4-FFF2-40B4-BE49-F238E27FC236}">
                  <a16:creationId xmlns:a16="http://schemas.microsoft.com/office/drawing/2014/main" id="{CEEF207B-5649-45E1-ACEE-8CC42DB321A6}"/>
                </a:ext>
              </a:extLst>
            </p:cNvPr>
            <p:cNvSpPr/>
            <p:nvPr/>
          </p:nvSpPr>
          <p:spPr>
            <a:xfrm>
              <a:off x="6508079" y="3289635"/>
              <a:ext cx="1369620" cy="32"/>
            </a:xfrm>
            <a:custGeom>
              <a:avLst/>
              <a:gdLst/>
              <a:ahLst/>
              <a:cxnLst/>
              <a:rect l="l" t="t" r="r" b="b"/>
              <a:pathLst>
                <a:path w="42482" h="1" fill="none" extrusionOk="0">
                  <a:moveTo>
                    <a:pt x="0" y="1"/>
                  </a:moveTo>
                  <a:lnTo>
                    <a:pt x="42482" y="1"/>
                  </a:lnTo>
                </a:path>
              </a:pathLst>
            </a:custGeom>
            <a:noFill/>
            <a:ln w="19050" cap="flat" cmpd="sng">
              <a:solidFill>
                <a:srgbClr val="FFFFFF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8" name="Google Shape;306;p23">
              <a:extLst>
                <a:ext uri="{FF2B5EF4-FFF2-40B4-BE49-F238E27FC236}">
                  <a16:creationId xmlns:a16="http://schemas.microsoft.com/office/drawing/2014/main" id="{9EA61ECB-AE25-4C75-A70C-DAE370204958}"/>
                </a:ext>
              </a:extLst>
            </p:cNvPr>
            <p:cNvSpPr txBox="1"/>
            <p:nvPr/>
          </p:nvSpPr>
          <p:spPr>
            <a:xfrm>
              <a:off x="6357974" y="2957512"/>
              <a:ext cx="1669800" cy="18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lang="en" sz="2800" b="1" kern="0">
                  <a:solidFill>
                    <a:schemeClr val="bg2">
                      <a:lumMod val="75000"/>
                    </a:schemeClr>
                  </a:solidFill>
                  <a:latin typeface="SVN-Avo"/>
                  <a:ea typeface="Fira Sans Extra Condensed Medium"/>
                  <a:cs typeface="Fira Sans Extra Condensed Medium"/>
                  <a:sym typeface="Fira Sans Extra Condensed Medium"/>
                </a:rPr>
                <a:t>Giải pháp</a:t>
              </a:r>
              <a:endParaRPr kumimoji="0" sz="2800" b="1" i="0" u="none" strike="noStrike" kern="0" cap="none" spc="0" normalizeH="0" baseline="0" noProof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SVN-Avo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50" name="Google Shape;308;p23">
              <a:extLst>
                <a:ext uri="{FF2B5EF4-FFF2-40B4-BE49-F238E27FC236}">
                  <a16:creationId xmlns:a16="http://schemas.microsoft.com/office/drawing/2014/main" id="{CEBD36E8-3EB3-4EA5-B539-F0588792E1DC}"/>
                </a:ext>
              </a:extLst>
            </p:cNvPr>
            <p:cNvSpPr txBox="1"/>
            <p:nvPr/>
          </p:nvSpPr>
          <p:spPr>
            <a:xfrm>
              <a:off x="6869286" y="1948512"/>
              <a:ext cx="646200" cy="453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300" b="0" i="0" u="none" strike="noStrike" kern="0" cap="none" spc="0" normalizeH="0" baseline="0" noProof="0">
                <a:ln>
                  <a:noFill/>
                </a:ln>
                <a:solidFill>
                  <a:srgbClr val="85B0BB"/>
                </a:solidFill>
                <a:effectLst/>
                <a:uLnTx/>
                <a:uFillTx/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52" name="Google Shape;318;p23">
              <a:extLst>
                <a:ext uri="{FF2B5EF4-FFF2-40B4-BE49-F238E27FC236}">
                  <a16:creationId xmlns:a16="http://schemas.microsoft.com/office/drawing/2014/main" id="{20E4CFA0-E81A-4329-A070-F9390FA810C2}"/>
                </a:ext>
              </a:extLst>
            </p:cNvPr>
            <p:cNvSpPr/>
            <p:nvPr/>
          </p:nvSpPr>
          <p:spPr>
            <a:xfrm>
              <a:off x="7015327" y="4351338"/>
              <a:ext cx="354117" cy="348513"/>
            </a:xfrm>
            <a:custGeom>
              <a:avLst/>
              <a:gdLst/>
              <a:ahLst/>
              <a:cxnLst/>
              <a:rect l="l" t="t" r="r" b="b"/>
              <a:pathLst>
                <a:path w="12005" h="11815" extrusionOk="0">
                  <a:moveTo>
                    <a:pt x="6003" y="693"/>
                  </a:moveTo>
                  <a:cubicBezTo>
                    <a:pt x="6089" y="693"/>
                    <a:pt x="6176" y="725"/>
                    <a:pt x="6239" y="788"/>
                  </a:cubicBezTo>
                  <a:lnTo>
                    <a:pt x="8444" y="2993"/>
                  </a:lnTo>
                  <a:lnTo>
                    <a:pt x="7972" y="3466"/>
                  </a:lnTo>
                  <a:lnTo>
                    <a:pt x="7751" y="3214"/>
                  </a:lnTo>
                  <a:cubicBezTo>
                    <a:pt x="7562" y="3025"/>
                    <a:pt x="7279" y="2899"/>
                    <a:pt x="6995" y="2899"/>
                  </a:cubicBezTo>
                  <a:cubicBezTo>
                    <a:pt x="6711" y="2899"/>
                    <a:pt x="6459" y="3025"/>
                    <a:pt x="6239" y="3214"/>
                  </a:cubicBezTo>
                  <a:cubicBezTo>
                    <a:pt x="5861" y="3623"/>
                    <a:pt x="5861" y="4285"/>
                    <a:pt x="6239" y="4663"/>
                  </a:cubicBezTo>
                  <a:lnTo>
                    <a:pt x="6491" y="4915"/>
                  </a:lnTo>
                  <a:lnTo>
                    <a:pt x="6018" y="5388"/>
                  </a:lnTo>
                  <a:lnTo>
                    <a:pt x="5262" y="4631"/>
                  </a:lnTo>
                  <a:cubicBezTo>
                    <a:pt x="5199" y="4568"/>
                    <a:pt x="5113" y="4537"/>
                    <a:pt x="5026" y="4537"/>
                  </a:cubicBezTo>
                  <a:cubicBezTo>
                    <a:pt x="4939" y="4537"/>
                    <a:pt x="4853" y="4568"/>
                    <a:pt x="4790" y="4631"/>
                  </a:cubicBezTo>
                  <a:lnTo>
                    <a:pt x="4317" y="5104"/>
                  </a:lnTo>
                  <a:cubicBezTo>
                    <a:pt x="4254" y="5167"/>
                    <a:pt x="4167" y="5198"/>
                    <a:pt x="4081" y="5198"/>
                  </a:cubicBezTo>
                  <a:cubicBezTo>
                    <a:pt x="3994" y="5198"/>
                    <a:pt x="3907" y="5167"/>
                    <a:pt x="3844" y="5104"/>
                  </a:cubicBezTo>
                  <a:cubicBezTo>
                    <a:pt x="3718" y="4978"/>
                    <a:pt x="3718" y="4757"/>
                    <a:pt x="3844" y="4631"/>
                  </a:cubicBezTo>
                  <a:lnTo>
                    <a:pt x="4317" y="4159"/>
                  </a:lnTo>
                  <a:cubicBezTo>
                    <a:pt x="4443" y="4033"/>
                    <a:pt x="4443" y="3812"/>
                    <a:pt x="4317" y="3686"/>
                  </a:cubicBezTo>
                  <a:lnTo>
                    <a:pt x="3624" y="2993"/>
                  </a:lnTo>
                  <a:lnTo>
                    <a:pt x="5766" y="788"/>
                  </a:lnTo>
                  <a:cubicBezTo>
                    <a:pt x="5829" y="725"/>
                    <a:pt x="5916" y="693"/>
                    <a:pt x="6003" y="693"/>
                  </a:cubicBezTo>
                  <a:close/>
                  <a:moveTo>
                    <a:pt x="3088" y="3466"/>
                  </a:moveTo>
                  <a:lnTo>
                    <a:pt x="3561" y="3938"/>
                  </a:lnTo>
                  <a:lnTo>
                    <a:pt x="3340" y="4159"/>
                  </a:lnTo>
                  <a:cubicBezTo>
                    <a:pt x="2931" y="4568"/>
                    <a:pt x="2931" y="5230"/>
                    <a:pt x="3340" y="5608"/>
                  </a:cubicBezTo>
                  <a:cubicBezTo>
                    <a:pt x="3529" y="5813"/>
                    <a:pt x="3797" y="5915"/>
                    <a:pt x="4065" y="5915"/>
                  </a:cubicBezTo>
                  <a:cubicBezTo>
                    <a:pt x="4333" y="5915"/>
                    <a:pt x="4601" y="5813"/>
                    <a:pt x="4790" y="5608"/>
                  </a:cubicBezTo>
                  <a:lnTo>
                    <a:pt x="5042" y="5388"/>
                  </a:lnTo>
                  <a:lnTo>
                    <a:pt x="5514" y="5860"/>
                  </a:lnTo>
                  <a:lnTo>
                    <a:pt x="4758" y="6616"/>
                  </a:lnTo>
                  <a:cubicBezTo>
                    <a:pt x="4632" y="6711"/>
                    <a:pt x="4632" y="6963"/>
                    <a:pt x="4758" y="7089"/>
                  </a:cubicBezTo>
                  <a:lnTo>
                    <a:pt x="5231" y="7561"/>
                  </a:lnTo>
                  <a:cubicBezTo>
                    <a:pt x="5357" y="7656"/>
                    <a:pt x="5357" y="7908"/>
                    <a:pt x="5231" y="8002"/>
                  </a:cubicBezTo>
                  <a:cubicBezTo>
                    <a:pt x="5168" y="8065"/>
                    <a:pt x="5081" y="8097"/>
                    <a:pt x="4994" y="8097"/>
                  </a:cubicBezTo>
                  <a:cubicBezTo>
                    <a:pt x="4908" y="8097"/>
                    <a:pt x="4821" y="8065"/>
                    <a:pt x="4758" y="8002"/>
                  </a:cubicBezTo>
                  <a:lnTo>
                    <a:pt x="4286" y="7561"/>
                  </a:lnTo>
                  <a:cubicBezTo>
                    <a:pt x="4223" y="7498"/>
                    <a:pt x="4136" y="7467"/>
                    <a:pt x="4049" y="7467"/>
                  </a:cubicBezTo>
                  <a:cubicBezTo>
                    <a:pt x="3963" y="7467"/>
                    <a:pt x="3876" y="7498"/>
                    <a:pt x="3813" y="7561"/>
                  </a:cubicBezTo>
                  <a:lnTo>
                    <a:pt x="3088" y="8254"/>
                  </a:lnTo>
                  <a:lnTo>
                    <a:pt x="883" y="6049"/>
                  </a:lnTo>
                  <a:cubicBezTo>
                    <a:pt x="789" y="6018"/>
                    <a:pt x="789" y="5829"/>
                    <a:pt x="883" y="5671"/>
                  </a:cubicBezTo>
                  <a:lnTo>
                    <a:pt x="3088" y="3466"/>
                  </a:lnTo>
                  <a:close/>
                  <a:moveTo>
                    <a:pt x="8917" y="3529"/>
                  </a:moveTo>
                  <a:lnTo>
                    <a:pt x="11122" y="5671"/>
                  </a:lnTo>
                  <a:cubicBezTo>
                    <a:pt x="11248" y="5766"/>
                    <a:pt x="11248" y="6018"/>
                    <a:pt x="11122" y="6144"/>
                  </a:cubicBezTo>
                  <a:lnTo>
                    <a:pt x="8917" y="8349"/>
                  </a:lnTo>
                  <a:lnTo>
                    <a:pt x="8444" y="7876"/>
                  </a:lnTo>
                  <a:lnTo>
                    <a:pt x="8696" y="7624"/>
                  </a:lnTo>
                  <a:cubicBezTo>
                    <a:pt x="9074" y="7246"/>
                    <a:pt x="9074" y="6553"/>
                    <a:pt x="8696" y="6175"/>
                  </a:cubicBezTo>
                  <a:cubicBezTo>
                    <a:pt x="8491" y="5970"/>
                    <a:pt x="8224" y="5868"/>
                    <a:pt x="7956" y="5868"/>
                  </a:cubicBezTo>
                  <a:cubicBezTo>
                    <a:pt x="7688" y="5868"/>
                    <a:pt x="7420" y="5970"/>
                    <a:pt x="7216" y="6175"/>
                  </a:cubicBezTo>
                  <a:lnTo>
                    <a:pt x="6995" y="6396"/>
                  </a:lnTo>
                  <a:lnTo>
                    <a:pt x="6522" y="5923"/>
                  </a:lnTo>
                  <a:lnTo>
                    <a:pt x="7279" y="5198"/>
                  </a:lnTo>
                  <a:cubicBezTo>
                    <a:pt x="7373" y="5072"/>
                    <a:pt x="7373" y="4820"/>
                    <a:pt x="7279" y="4726"/>
                  </a:cubicBezTo>
                  <a:lnTo>
                    <a:pt x="6806" y="4222"/>
                  </a:lnTo>
                  <a:cubicBezTo>
                    <a:pt x="6680" y="4127"/>
                    <a:pt x="6680" y="3875"/>
                    <a:pt x="6806" y="3749"/>
                  </a:cubicBezTo>
                  <a:cubicBezTo>
                    <a:pt x="6869" y="3686"/>
                    <a:pt x="6963" y="3655"/>
                    <a:pt x="7026" y="3655"/>
                  </a:cubicBezTo>
                  <a:cubicBezTo>
                    <a:pt x="7121" y="3655"/>
                    <a:pt x="7216" y="3686"/>
                    <a:pt x="7279" y="3749"/>
                  </a:cubicBezTo>
                  <a:lnTo>
                    <a:pt x="7751" y="4222"/>
                  </a:lnTo>
                  <a:cubicBezTo>
                    <a:pt x="7798" y="4285"/>
                    <a:pt x="7885" y="4316"/>
                    <a:pt x="7976" y="4316"/>
                  </a:cubicBezTo>
                  <a:cubicBezTo>
                    <a:pt x="8066" y="4316"/>
                    <a:pt x="8161" y="4285"/>
                    <a:pt x="8224" y="4222"/>
                  </a:cubicBezTo>
                  <a:lnTo>
                    <a:pt x="8917" y="3529"/>
                  </a:lnTo>
                  <a:close/>
                  <a:moveTo>
                    <a:pt x="5987" y="6396"/>
                  </a:moveTo>
                  <a:lnTo>
                    <a:pt x="6711" y="7152"/>
                  </a:lnTo>
                  <a:cubicBezTo>
                    <a:pt x="6774" y="7215"/>
                    <a:pt x="6869" y="7246"/>
                    <a:pt x="6960" y="7246"/>
                  </a:cubicBezTo>
                  <a:cubicBezTo>
                    <a:pt x="7050" y="7246"/>
                    <a:pt x="7137" y="7215"/>
                    <a:pt x="7184" y="7152"/>
                  </a:cubicBezTo>
                  <a:lnTo>
                    <a:pt x="7657" y="6679"/>
                  </a:lnTo>
                  <a:cubicBezTo>
                    <a:pt x="7720" y="6616"/>
                    <a:pt x="7814" y="6585"/>
                    <a:pt x="7905" y="6585"/>
                  </a:cubicBezTo>
                  <a:cubicBezTo>
                    <a:pt x="7995" y="6585"/>
                    <a:pt x="8082" y="6616"/>
                    <a:pt x="8129" y="6679"/>
                  </a:cubicBezTo>
                  <a:cubicBezTo>
                    <a:pt x="8255" y="6805"/>
                    <a:pt x="8255" y="7026"/>
                    <a:pt x="8129" y="7152"/>
                  </a:cubicBezTo>
                  <a:lnTo>
                    <a:pt x="7657" y="7624"/>
                  </a:lnTo>
                  <a:cubicBezTo>
                    <a:pt x="7562" y="7750"/>
                    <a:pt x="7562" y="7971"/>
                    <a:pt x="7657" y="8097"/>
                  </a:cubicBezTo>
                  <a:lnTo>
                    <a:pt x="8381" y="8822"/>
                  </a:lnTo>
                  <a:lnTo>
                    <a:pt x="6239" y="11027"/>
                  </a:lnTo>
                  <a:cubicBezTo>
                    <a:pt x="6192" y="11074"/>
                    <a:pt x="6105" y="11098"/>
                    <a:pt x="6014" y="11098"/>
                  </a:cubicBezTo>
                  <a:cubicBezTo>
                    <a:pt x="5924" y="11098"/>
                    <a:pt x="5829" y="11074"/>
                    <a:pt x="5766" y="11027"/>
                  </a:cubicBezTo>
                  <a:lnTo>
                    <a:pt x="3561" y="8822"/>
                  </a:lnTo>
                  <a:lnTo>
                    <a:pt x="4034" y="8349"/>
                  </a:lnTo>
                  <a:lnTo>
                    <a:pt x="4286" y="8570"/>
                  </a:lnTo>
                  <a:cubicBezTo>
                    <a:pt x="4475" y="8774"/>
                    <a:pt x="4742" y="8877"/>
                    <a:pt x="5010" y="8877"/>
                  </a:cubicBezTo>
                  <a:cubicBezTo>
                    <a:pt x="5278" y="8877"/>
                    <a:pt x="5546" y="8774"/>
                    <a:pt x="5735" y="8570"/>
                  </a:cubicBezTo>
                  <a:cubicBezTo>
                    <a:pt x="6144" y="8191"/>
                    <a:pt x="6144" y="7498"/>
                    <a:pt x="5735" y="7120"/>
                  </a:cubicBezTo>
                  <a:lnTo>
                    <a:pt x="5514" y="6868"/>
                  </a:lnTo>
                  <a:lnTo>
                    <a:pt x="5987" y="6396"/>
                  </a:lnTo>
                  <a:close/>
                  <a:moveTo>
                    <a:pt x="5999" y="0"/>
                  </a:moveTo>
                  <a:cubicBezTo>
                    <a:pt x="5735" y="0"/>
                    <a:pt x="5467" y="95"/>
                    <a:pt x="5262" y="284"/>
                  </a:cubicBezTo>
                  <a:lnTo>
                    <a:pt x="379" y="5167"/>
                  </a:lnTo>
                  <a:cubicBezTo>
                    <a:pt x="1" y="5577"/>
                    <a:pt x="1" y="6238"/>
                    <a:pt x="379" y="6648"/>
                  </a:cubicBezTo>
                  <a:lnTo>
                    <a:pt x="5262" y="11531"/>
                  </a:lnTo>
                  <a:cubicBezTo>
                    <a:pt x="5467" y="11720"/>
                    <a:pt x="5735" y="11814"/>
                    <a:pt x="5999" y="11814"/>
                  </a:cubicBezTo>
                  <a:cubicBezTo>
                    <a:pt x="6262" y="11814"/>
                    <a:pt x="6522" y="11720"/>
                    <a:pt x="6711" y="11531"/>
                  </a:cubicBezTo>
                  <a:lnTo>
                    <a:pt x="11595" y="6648"/>
                  </a:lnTo>
                  <a:cubicBezTo>
                    <a:pt x="12004" y="6238"/>
                    <a:pt x="12004" y="5577"/>
                    <a:pt x="11595" y="5167"/>
                  </a:cubicBezTo>
                  <a:lnTo>
                    <a:pt x="6711" y="284"/>
                  </a:lnTo>
                  <a:cubicBezTo>
                    <a:pt x="6522" y="95"/>
                    <a:pt x="6262" y="0"/>
                    <a:pt x="59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5" name="Google Shape;327;p23">
              <a:extLst>
                <a:ext uri="{FF2B5EF4-FFF2-40B4-BE49-F238E27FC236}">
                  <a16:creationId xmlns:a16="http://schemas.microsoft.com/office/drawing/2014/main" id="{65726BE5-E844-466E-8971-B1B26775D9C7}"/>
                </a:ext>
              </a:extLst>
            </p:cNvPr>
            <p:cNvSpPr/>
            <p:nvPr/>
          </p:nvSpPr>
          <p:spPr>
            <a:xfrm>
              <a:off x="6859532" y="1837915"/>
              <a:ext cx="665872" cy="309677"/>
            </a:xfrm>
            <a:custGeom>
              <a:avLst/>
              <a:gdLst/>
              <a:ahLst/>
              <a:cxnLst/>
              <a:rect l="l" t="t" r="r" b="b"/>
              <a:pathLst>
                <a:path w="17206" h="8002" extrusionOk="0">
                  <a:moveTo>
                    <a:pt x="8609" y="0"/>
                  </a:moveTo>
                  <a:cubicBezTo>
                    <a:pt x="4049" y="0"/>
                    <a:pt x="346" y="3536"/>
                    <a:pt x="1" y="8001"/>
                  </a:cubicBezTo>
                  <a:lnTo>
                    <a:pt x="2739" y="8001"/>
                  </a:lnTo>
                  <a:cubicBezTo>
                    <a:pt x="3061" y="5037"/>
                    <a:pt x="5549" y="2739"/>
                    <a:pt x="8609" y="2739"/>
                  </a:cubicBezTo>
                  <a:cubicBezTo>
                    <a:pt x="11645" y="2739"/>
                    <a:pt x="14145" y="5049"/>
                    <a:pt x="14467" y="8001"/>
                  </a:cubicBezTo>
                  <a:lnTo>
                    <a:pt x="17205" y="8001"/>
                  </a:lnTo>
                  <a:cubicBezTo>
                    <a:pt x="16884" y="3536"/>
                    <a:pt x="13157" y="0"/>
                    <a:pt x="8609" y="0"/>
                  </a:cubicBezTo>
                  <a:close/>
                </a:path>
              </a:pathLst>
            </a:custGeom>
            <a:solidFill>
              <a:srgbClr val="6EAFC0"/>
            </a:solidFill>
            <a:ln w="190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6" name="Google Shape;328;p23">
              <a:extLst>
                <a:ext uri="{FF2B5EF4-FFF2-40B4-BE49-F238E27FC236}">
                  <a16:creationId xmlns:a16="http://schemas.microsoft.com/office/drawing/2014/main" id="{642F7FAC-6E6A-4F12-8DC1-ABE8D83AD9FA}"/>
                </a:ext>
              </a:extLst>
            </p:cNvPr>
            <p:cNvSpPr txBox="1"/>
            <p:nvPr/>
          </p:nvSpPr>
          <p:spPr>
            <a:xfrm>
              <a:off x="6869286" y="1948512"/>
              <a:ext cx="646200" cy="453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300">
                  <a:solidFill>
                    <a:srgbClr val="6EAFC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</a:t>
              </a:r>
              <a:endParaRPr sz="2300">
                <a:solidFill>
                  <a:srgbClr val="6EAFC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AC798BB2-EC8E-451B-A294-60B19947B259}"/>
              </a:ext>
            </a:extLst>
          </p:cNvPr>
          <p:cNvSpPr txBox="1"/>
          <p:nvPr/>
        </p:nvSpPr>
        <p:spPr>
          <a:xfrm>
            <a:off x="2804445" y="3174994"/>
            <a:ext cx="27304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rgbClr val="F7A912"/>
                </a:solidFill>
                <a:latin typeface="SVN-Avo" panose="02040603050506020204"/>
              </a:rPr>
              <a:t>Nhiều công nghệ, kiến thức mới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31C37DF-337D-438D-9833-49D123B7A0BD}"/>
              </a:ext>
            </a:extLst>
          </p:cNvPr>
          <p:cNvSpPr txBox="1"/>
          <p:nvPr/>
        </p:nvSpPr>
        <p:spPr>
          <a:xfrm>
            <a:off x="7379894" y="3287082"/>
            <a:ext cx="23928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chemeClr val="accent4">
                    <a:lumMod val="75000"/>
                  </a:schemeClr>
                </a:solidFill>
                <a:latin typeface="SVN-Avo" panose="02040603050506020204"/>
              </a:rPr>
              <a:t>Tiếp tục duy trì học hỏi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FDE26AFA-9685-412A-A041-9F5854956DB2}"/>
              </a:ext>
            </a:extLst>
          </p:cNvPr>
          <p:cNvSpPr txBox="1"/>
          <p:nvPr/>
        </p:nvSpPr>
        <p:spPr>
          <a:xfrm>
            <a:off x="2804445" y="3933495"/>
            <a:ext cx="27304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rgbClr val="F7A912"/>
                </a:solidFill>
                <a:latin typeface="SVN-Avo" panose="02040603050506020204"/>
              </a:rPr>
              <a:t>Các phần tách biệt nhau, khó kết hợp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74EB95E-D22A-4A8E-8057-298915EC9AF2}"/>
              </a:ext>
            </a:extLst>
          </p:cNvPr>
          <p:cNvSpPr txBox="1"/>
          <p:nvPr/>
        </p:nvSpPr>
        <p:spPr>
          <a:xfrm>
            <a:off x="7211122" y="4244516"/>
            <a:ext cx="27304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chemeClr val="accent4">
                    <a:lumMod val="75000"/>
                  </a:schemeClr>
                </a:solidFill>
                <a:latin typeface="SVN-Avo" panose="02040603050506020204"/>
              </a:rPr>
              <a:t>Hỗ trợ, giúp đỡ lẫn nhau</a:t>
            </a:r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  <p:bldP spid="62" grpId="0"/>
      <p:bldP spid="76" grpId="0"/>
      <p:bldP spid="7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41"/>
          <p:cNvSpPr txBox="1">
            <a:spLocks noGrp="1"/>
          </p:cNvSpPr>
          <p:nvPr>
            <p:ph type="title"/>
          </p:nvPr>
        </p:nvSpPr>
        <p:spPr>
          <a:xfrm>
            <a:off x="3695714" y="283482"/>
            <a:ext cx="4770114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>
                <a:latin typeface="SVN-Avo" panose="02040603050506020204"/>
              </a:rPr>
              <a:t>Các tính năng cần bổ sung</a:t>
            </a:r>
            <a:endParaRPr>
              <a:latin typeface="SVN-Avo" panose="02040603050506020204"/>
            </a:endParaRPr>
          </a:p>
        </p:txBody>
      </p:sp>
      <p:sp>
        <p:nvSpPr>
          <p:cNvPr id="44" name="Slide Number Placeholder 1">
            <a:extLst>
              <a:ext uri="{FF2B5EF4-FFF2-40B4-BE49-F238E27FC236}">
                <a16:creationId xmlns:a16="http://schemas.microsoft.com/office/drawing/2014/main" id="{7D45044F-285E-41D1-90AF-3831A2E6CAE3}"/>
              </a:ext>
            </a:extLst>
          </p:cNvPr>
          <p:cNvSpPr txBox="1">
            <a:spLocks/>
          </p:cNvSpPr>
          <p:nvPr/>
        </p:nvSpPr>
        <p:spPr>
          <a:xfrm>
            <a:off x="11440471" y="638070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>
              <a:defRPr lang="en-US"/>
            </a:defPPr>
            <a:lvl1pPr marL="0" lvl="0" algn="l" defTabSz="914400" rtl="0" eaLnBrk="1" latinLnBrk="0" hangingPunct="1">
              <a:buNone/>
              <a:defRPr sz="1600" kern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L="457200" lvl="1" algn="l" defTabSz="914400" rtl="0" eaLnBrk="1" latinLnBrk="0" hangingPunct="1">
              <a:buNone/>
              <a:defRPr sz="1600" kern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L="914400" lvl="2" algn="l" defTabSz="914400" rtl="0" eaLnBrk="1" latinLnBrk="0" hangingPunct="1">
              <a:buNone/>
              <a:defRPr sz="1600" kern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L="1371600" lvl="3" algn="l" defTabSz="914400" rtl="0" eaLnBrk="1" latinLnBrk="0" hangingPunct="1">
              <a:buNone/>
              <a:defRPr sz="1600" kern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L="1828800" lvl="4" algn="l" defTabSz="914400" rtl="0" eaLnBrk="1" latinLnBrk="0" hangingPunct="1">
              <a:buNone/>
              <a:defRPr sz="1600" kern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L="2286000" lvl="5" algn="l" defTabSz="914400" rtl="0" eaLnBrk="1" latinLnBrk="0" hangingPunct="1">
              <a:buNone/>
              <a:defRPr sz="1600" kern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L="2743200" lvl="6" algn="l" defTabSz="914400" rtl="0" eaLnBrk="1" latinLnBrk="0" hangingPunct="1">
              <a:buNone/>
              <a:defRPr sz="1600" kern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L="3200400" lvl="7" algn="l" defTabSz="914400" rtl="0" eaLnBrk="1" latinLnBrk="0" hangingPunct="1">
              <a:buNone/>
              <a:defRPr sz="1600" kern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L="3657600" lvl="8" algn="l" defTabSz="914400" rtl="0" eaLnBrk="1" latinLnBrk="0" hangingPunct="1">
              <a:buNone/>
              <a:defRPr sz="1600" kern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2000" b="1" i="0" u="none" strike="noStrike" kern="1200" cap="none" spc="0" normalizeH="0" baseline="0" noProof="0" smtClean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uLnTx/>
                <a:uFillTx/>
                <a:latin typeface="SVN-Avo" panose="02040603050506020204"/>
                <a:sym typeface="Nixie One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" sz="2000" b="1" i="0" u="none" strike="noStrike" kern="1200" cap="none" spc="0" normalizeH="0" baseline="0" noProof="0">
              <a:ln>
                <a:noFill/>
              </a:ln>
              <a:solidFill>
                <a:schemeClr val="accent1">
                  <a:lumMod val="60000"/>
                  <a:lumOff val="40000"/>
                </a:schemeClr>
              </a:solidFill>
              <a:effectLst/>
              <a:uLnTx/>
              <a:uFillTx/>
              <a:latin typeface="SVN-Avo" panose="02040603050506020204"/>
              <a:sym typeface="Nixie One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AB71091-948A-43E3-A49A-DDEED12E402C}"/>
              </a:ext>
            </a:extLst>
          </p:cNvPr>
          <p:cNvGrpSpPr/>
          <p:nvPr/>
        </p:nvGrpSpPr>
        <p:grpSpPr>
          <a:xfrm>
            <a:off x="8006681" y="1808633"/>
            <a:ext cx="2246853" cy="1356855"/>
            <a:chOff x="8081682" y="1723242"/>
            <a:chExt cx="2246853" cy="1356855"/>
          </a:xfrm>
        </p:grpSpPr>
        <p:grpSp>
          <p:nvGrpSpPr>
            <p:cNvPr id="388" name="Google Shape;388;p41"/>
            <p:cNvGrpSpPr/>
            <p:nvPr/>
          </p:nvGrpSpPr>
          <p:grpSpPr>
            <a:xfrm>
              <a:off x="8856495" y="1723242"/>
              <a:ext cx="472847" cy="472893"/>
              <a:chOff x="-9088150" y="4049550"/>
              <a:chExt cx="352100" cy="352100"/>
            </a:xfrm>
          </p:grpSpPr>
          <p:sp>
            <p:nvSpPr>
              <p:cNvPr id="389" name="Google Shape;389;p41"/>
              <p:cNvSpPr/>
              <p:nvPr/>
            </p:nvSpPr>
            <p:spPr>
              <a:xfrm>
                <a:off x="-9047975" y="4049550"/>
                <a:ext cx="290650" cy="165425"/>
              </a:xfrm>
              <a:custGeom>
                <a:avLst/>
                <a:gdLst/>
                <a:ahLst/>
                <a:cxnLst/>
                <a:rect l="l" t="t" r="r" b="b"/>
                <a:pathLst>
                  <a:path w="11626" h="6617" extrusionOk="0">
                    <a:moveTo>
                      <a:pt x="473" y="1"/>
                    </a:moveTo>
                    <a:cubicBezTo>
                      <a:pt x="316" y="1"/>
                      <a:pt x="158" y="64"/>
                      <a:pt x="64" y="221"/>
                    </a:cubicBezTo>
                    <a:cubicBezTo>
                      <a:pt x="1" y="379"/>
                      <a:pt x="32" y="536"/>
                      <a:pt x="158" y="662"/>
                    </a:cubicBezTo>
                    <a:lnTo>
                      <a:pt x="3340" y="4317"/>
                    </a:lnTo>
                    <a:lnTo>
                      <a:pt x="3340" y="2048"/>
                    </a:lnTo>
                    <a:cubicBezTo>
                      <a:pt x="3340" y="1796"/>
                      <a:pt x="3529" y="1639"/>
                      <a:pt x="3781" y="1639"/>
                    </a:cubicBezTo>
                    <a:cubicBezTo>
                      <a:pt x="4002" y="1639"/>
                      <a:pt x="4159" y="1859"/>
                      <a:pt x="4159" y="2048"/>
                    </a:cubicBezTo>
                    <a:lnTo>
                      <a:pt x="4159" y="5262"/>
                    </a:lnTo>
                    <a:lnTo>
                      <a:pt x="5325" y="6617"/>
                    </a:lnTo>
                    <a:lnTo>
                      <a:pt x="10744" y="6617"/>
                    </a:lnTo>
                    <a:cubicBezTo>
                      <a:pt x="11311" y="6112"/>
                      <a:pt x="11626" y="5356"/>
                      <a:pt x="11626" y="4537"/>
                    </a:cubicBezTo>
                    <a:cubicBezTo>
                      <a:pt x="11626" y="2899"/>
                      <a:pt x="10303" y="1607"/>
                      <a:pt x="8727" y="1607"/>
                    </a:cubicBezTo>
                    <a:lnTo>
                      <a:pt x="7751" y="1607"/>
                    </a:lnTo>
                    <a:cubicBezTo>
                      <a:pt x="7436" y="1607"/>
                      <a:pt x="7121" y="1481"/>
                      <a:pt x="6900" y="1261"/>
                    </a:cubicBezTo>
                    <a:lnTo>
                      <a:pt x="6207" y="599"/>
                    </a:lnTo>
                    <a:cubicBezTo>
                      <a:pt x="5829" y="190"/>
                      <a:pt x="5325" y="1"/>
                      <a:pt x="475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SVN-Avo" panose="02040603050506020204"/>
                  <a:cs typeface="Arial"/>
                  <a:sym typeface="Arial"/>
                </a:endParaRPr>
              </a:p>
            </p:txBody>
          </p:sp>
          <p:sp>
            <p:nvSpPr>
              <p:cNvPr id="390" name="Google Shape;390;p41"/>
              <p:cNvSpPr/>
              <p:nvPr/>
            </p:nvSpPr>
            <p:spPr>
              <a:xfrm>
                <a:off x="-8964475" y="4157450"/>
                <a:ext cx="20500" cy="57525"/>
              </a:xfrm>
              <a:custGeom>
                <a:avLst/>
                <a:gdLst/>
                <a:ahLst/>
                <a:cxnLst/>
                <a:rect l="l" t="t" r="r" b="b"/>
                <a:pathLst>
                  <a:path w="820" h="2301" extrusionOk="0">
                    <a:moveTo>
                      <a:pt x="0" y="1"/>
                    </a:moveTo>
                    <a:lnTo>
                      <a:pt x="0" y="2301"/>
                    </a:lnTo>
                    <a:lnTo>
                      <a:pt x="819" y="2301"/>
                    </a:lnTo>
                    <a:lnTo>
                      <a:pt x="819" y="946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SVN-Avo" panose="02040603050506020204"/>
                  <a:cs typeface="Arial"/>
                  <a:sym typeface="Arial"/>
                </a:endParaRPr>
              </a:p>
            </p:txBody>
          </p:sp>
          <p:sp>
            <p:nvSpPr>
              <p:cNvPr id="391" name="Google Shape;391;p41"/>
              <p:cNvSpPr/>
              <p:nvPr/>
            </p:nvSpPr>
            <p:spPr>
              <a:xfrm>
                <a:off x="-9088150" y="4235425"/>
                <a:ext cx="352100" cy="82725"/>
              </a:xfrm>
              <a:custGeom>
                <a:avLst/>
                <a:gdLst/>
                <a:ahLst/>
                <a:cxnLst/>
                <a:rect l="l" t="t" r="r" b="b"/>
                <a:pathLst>
                  <a:path w="14084" h="3309" extrusionOk="0">
                    <a:moveTo>
                      <a:pt x="2868" y="1"/>
                    </a:moveTo>
                    <a:cubicBezTo>
                      <a:pt x="2206" y="1"/>
                      <a:pt x="1639" y="568"/>
                      <a:pt x="1639" y="1229"/>
                    </a:cubicBezTo>
                    <a:lnTo>
                      <a:pt x="1639" y="1670"/>
                    </a:lnTo>
                    <a:lnTo>
                      <a:pt x="820" y="1670"/>
                    </a:lnTo>
                    <a:cubicBezTo>
                      <a:pt x="347" y="1670"/>
                      <a:pt x="1" y="2017"/>
                      <a:pt x="1" y="2490"/>
                    </a:cubicBezTo>
                    <a:lnTo>
                      <a:pt x="1" y="2868"/>
                    </a:lnTo>
                    <a:cubicBezTo>
                      <a:pt x="1" y="3120"/>
                      <a:pt x="190" y="3309"/>
                      <a:pt x="379" y="3309"/>
                    </a:cubicBezTo>
                    <a:lnTo>
                      <a:pt x="13264" y="3309"/>
                    </a:lnTo>
                    <a:cubicBezTo>
                      <a:pt x="13737" y="3309"/>
                      <a:pt x="14083" y="2962"/>
                      <a:pt x="14083" y="2490"/>
                    </a:cubicBezTo>
                    <a:lnTo>
                      <a:pt x="14083" y="410"/>
                    </a:lnTo>
                    <a:cubicBezTo>
                      <a:pt x="14083" y="158"/>
                      <a:pt x="13894" y="1"/>
                      <a:pt x="1364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SVN-Avo" panose="02040603050506020204"/>
                  <a:cs typeface="Arial"/>
                  <a:sym typeface="Arial"/>
                </a:endParaRPr>
              </a:p>
            </p:txBody>
          </p:sp>
          <p:sp>
            <p:nvSpPr>
              <p:cNvPr id="392" name="Google Shape;392;p41"/>
              <p:cNvSpPr/>
              <p:nvPr/>
            </p:nvSpPr>
            <p:spPr>
              <a:xfrm>
                <a:off x="-9064525" y="4338600"/>
                <a:ext cx="53600" cy="63050"/>
              </a:xfrm>
              <a:custGeom>
                <a:avLst/>
                <a:gdLst/>
                <a:ahLst/>
                <a:cxnLst/>
                <a:rect l="l" t="t" r="r" b="b"/>
                <a:pathLst>
                  <a:path w="2144" h="2522" extrusionOk="0">
                    <a:moveTo>
                      <a:pt x="1" y="1"/>
                    </a:moveTo>
                    <a:lnTo>
                      <a:pt x="253" y="2175"/>
                    </a:lnTo>
                    <a:cubicBezTo>
                      <a:pt x="316" y="2364"/>
                      <a:pt x="473" y="2521"/>
                      <a:pt x="663" y="2521"/>
                    </a:cubicBezTo>
                    <a:lnTo>
                      <a:pt x="1482" y="2521"/>
                    </a:lnTo>
                    <a:cubicBezTo>
                      <a:pt x="1671" y="2521"/>
                      <a:pt x="1891" y="2364"/>
                      <a:pt x="1891" y="2175"/>
                    </a:cubicBezTo>
                    <a:lnTo>
                      <a:pt x="214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SVN-Avo" panose="02040603050506020204"/>
                  <a:cs typeface="Arial"/>
                  <a:sym typeface="Arial"/>
                </a:endParaRPr>
              </a:p>
            </p:txBody>
          </p:sp>
          <p:sp>
            <p:nvSpPr>
              <p:cNvPr id="393" name="Google Shape;393;p41"/>
              <p:cNvSpPr/>
              <p:nvPr/>
            </p:nvSpPr>
            <p:spPr>
              <a:xfrm>
                <a:off x="-8898325" y="4338600"/>
                <a:ext cx="54375" cy="63050"/>
              </a:xfrm>
              <a:custGeom>
                <a:avLst/>
                <a:gdLst/>
                <a:ahLst/>
                <a:cxnLst/>
                <a:rect l="l" t="t" r="r" b="b"/>
                <a:pathLst>
                  <a:path w="2175" h="2522" extrusionOk="0">
                    <a:moveTo>
                      <a:pt x="0" y="1"/>
                    </a:moveTo>
                    <a:lnTo>
                      <a:pt x="284" y="2175"/>
                    </a:lnTo>
                    <a:cubicBezTo>
                      <a:pt x="284" y="2364"/>
                      <a:pt x="473" y="2521"/>
                      <a:pt x="662" y="2521"/>
                    </a:cubicBezTo>
                    <a:lnTo>
                      <a:pt x="1481" y="2521"/>
                    </a:lnTo>
                    <a:cubicBezTo>
                      <a:pt x="1702" y="2521"/>
                      <a:pt x="1891" y="2364"/>
                      <a:pt x="1891" y="2175"/>
                    </a:cubicBezTo>
                    <a:lnTo>
                      <a:pt x="217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SVN-Avo" panose="02040603050506020204"/>
                  <a:cs typeface="Arial"/>
                  <a:sym typeface="Arial"/>
                </a:endParaRPr>
              </a:p>
            </p:txBody>
          </p:sp>
          <p:sp>
            <p:nvSpPr>
              <p:cNvPr id="394" name="Google Shape;394;p41"/>
              <p:cNvSpPr/>
              <p:nvPr/>
            </p:nvSpPr>
            <p:spPr>
              <a:xfrm>
                <a:off x="-8814850" y="4338600"/>
                <a:ext cx="54375" cy="63050"/>
              </a:xfrm>
              <a:custGeom>
                <a:avLst/>
                <a:gdLst/>
                <a:ahLst/>
                <a:cxnLst/>
                <a:rect l="l" t="t" r="r" b="b"/>
                <a:pathLst>
                  <a:path w="2175" h="2522" extrusionOk="0">
                    <a:moveTo>
                      <a:pt x="1" y="1"/>
                    </a:moveTo>
                    <a:lnTo>
                      <a:pt x="285" y="2175"/>
                    </a:lnTo>
                    <a:cubicBezTo>
                      <a:pt x="285" y="2364"/>
                      <a:pt x="442" y="2521"/>
                      <a:pt x="663" y="2521"/>
                    </a:cubicBezTo>
                    <a:lnTo>
                      <a:pt x="1513" y="2521"/>
                    </a:lnTo>
                    <a:cubicBezTo>
                      <a:pt x="1702" y="2521"/>
                      <a:pt x="1891" y="2364"/>
                      <a:pt x="1891" y="2175"/>
                    </a:cubicBezTo>
                    <a:lnTo>
                      <a:pt x="217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SVN-Avo" panose="02040603050506020204"/>
                  <a:cs typeface="Arial"/>
                  <a:sym typeface="Arial"/>
                </a:endParaRPr>
              </a:p>
            </p:txBody>
          </p:sp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C362926-68CC-4384-92C9-C3A0475940EC}"/>
                </a:ext>
              </a:extLst>
            </p:cNvPr>
            <p:cNvSpPr txBox="1"/>
            <p:nvPr/>
          </p:nvSpPr>
          <p:spPr>
            <a:xfrm>
              <a:off x="8081682" y="2249100"/>
              <a:ext cx="224685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>
                  <a:solidFill>
                    <a:srgbClr val="F7A912"/>
                  </a:solidFill>
                  <a:latin typeface="SVN-Avo" panose="02040603050506020204"/>
                </a:rPr>
                <a:t>Quy định số lần lặp cho bài hát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193E76E-2D73-4960-B17A-9400089F7043}"/>
              </a:ext>
            </a:extLst>
          </p:cNvPr>
          <p:cNvGrpSpPr/>
          <p:nvPr/>
        </p:nvGrpSpPr>
        <p:grpSpPr>
          <a:xfrm>
            <a:off x="5361516" y="1720086"/>
            <a:ext cx="2246853" cy="1127419"/>
            <a:chOff x="5361516" y="1720086"/>
            <a:chExt cx="2246853" cy="1127419"/>
          </a:xfrm>
        </p:grpSpPr>
        <p:grpSp>
          <p:nvGrpSpPr>
            <p:cNvPr id="380" name="Google Shape;380;p41"/>
            <p:cNvGrpSpPr/>
            <p:nvPr/>
          </p:nvGrpSpPr>
          <p:grpSpPr>
            <a:xfrm>
              <a:off x="5858003" y="1720086"/>
              <a:ext cx="476003" cy="476049"/>
              <a:chOff x="-13079025" y="4079475"/>
              <a:chExt cx="354450" cy="354450"/>
            </a:xfrm>
          </p:grpSpPr>
          <p:sp>
            <p:nvSpPr>
              <p:cNvPr id="381" name="Google Shape;381;p41"/>
              <p:cNvSpPr/>
              <p:nvPr/>
            </p:nvSpPr>
            <p:spPr>
              <a:xfrm>
                <a:off x="-13004200" y="4079475"/>
                <a:ext cx="207150" cy="63050"/>
              </a:xfrm>
              <a:custGeom>
                <a:avLst/>
                <a:gdLst/>
                <a:ahLst/>
                <a:cxnLst/>
                <a:rect l="l" t="t" r="r" b="b"/>
                <a:pathLst>
                  <a:path w="8286" h="2522" extrusionOk="0">
                    <a:moveTo>
                      <a:pt x="4159" y="1"/>
                    </a:moveTo>
                    <a:cubicBezTo>
                      <a:pt x="1859" y="1"/>
                      <a:pt x="0" y="568"/>
                      <a:pt x="0" y="1261"/>
                    </a:cubicBezTo>
                    <a:cubicBezTo>
                      <a:pt x="0" y="1986"/>
                      <a:pt x="1859" y="2521"/>
                      <a:pt x="4159" y="2521"/>
                    </a:cubicBezTo>
                    <a:cubicBezTo>
                      <a:pt x="6427" y="2521"/>
                      <a:pt x="8286" y="1986"/>
                      <a:pt x="8286" y="1261"/>
                    </a:cubicBezTo>
                    <a:cubicBezTo>
                      <a:pt x="8286" y="568"/>
                      <a:pt x="6427" y="1"/>
                      <a:pt x="415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SVN-Avo" panose="02040603050506020204"/>
                  <a:cs typeface="Arial"/>
                  <a:sym typeface="Arial"/>
                </a:endParaRPr>
              </a:p>
            </p:txBody>
          </p:sp>
          <p:sp>
            <p:nvSpPr>
              <p:cNvPr id="382" name="Google Shape;382;p41"/>
              <p:cNvSpPr/>
              <p:nvPr/>
            </p:nvSpPr>
            <p:spPr>
              <a:xfrm>
                <a:off x="-13079025" y="4303175"/>
                <a:ext cx="354450" cy="130750"/>
              </a:xfrm>
              <a:custGeom>
                <a:avLst/>
                <a:gdLst/>
                <a:ahLst/>
                <a:cxnLst/>
                <a:rect l="l" t="t" r="r" b="b"/>
                <a:pathLst>
                  <a:path w="14178" h="5230" extrusionOk="0">
                    <a:moveTo>
                      <a:pt x="2773" y="0"/>
                    </a:moveTo>
                    <a:cubicBezTo>
                      <a:pt x="1040" y="536"/>
                      <a:pt x="0" y="1355"/>
                      <a:pt x="0" y="2331"/>
                    </a:cubicBezTo>
                    <a:cubicBezTo>
                      <a:pt x="0" y="4222"/>
                      <a:pt x="3686" y="5230"/>
                      <a:pt x="7057" y="5230"/>
                    </a:cubicBezTo>
                    <a:cubicBezTo>
                      <a:pt x="10460" y="5230"/>
                      <a:pt x="14114" y="4222"/>
                      <a:pt x="14114" y="2331"/>
                    </a:cubicBezTo>
                    <a:cubicBezTo>
                      <a:pt x="14177" y="1355"/>
                      <a:pt x="13169" y="567"/>
                      <a:pt x="11436" y="0"/>
                    </a:cubicBezTo>
                    <a:lnTo>
                      <a:pt x="11247" y="1985"/>
                    </a:lnTo>
                    <a:cubicBezTo>
                      <a:pt x="11216" y="2993"/>
                      <a:pt x="9830" y="3560"/>
                      <a:pt x="7089" y="3560"/>
                    </a:cubicBezTo>
                    <a:cubicBezTo>
                      <a:pt x="5577" y="3560"/>
                      <a:pt x="2962" y="3371"/>
                      <a:pt x="2962" y="1890"/>
                    </a:cubicBezTo>
                    <a:lnTo>
                      <a:pt x="277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SVN-Avo" panose="02040603050506020204"/>
                  <a:cs typeface="Arial"/>
                  <a:sym typeface="Arial"/>
                </a:endParaRPr>
              </a:p>
            </p:txBody>
          </p:sp>
          <p:sp>
            <p:nvSpPr>
              <p:cNvPr id="383" name="Google Shape;383;p41"/>
              <p:cNvSpPr/>
              <p:nvPr/>
            </p:nvSpPr>
            <p:spPr>
              <a:xfrm>
                <a:off x="-12986875" y="4313400"/>
                <a:ext cx="173300" cy="58300"/>
              </a:xfrm>
              <a:custGeom>
                <a:avLst/>
                <a:gdLst/>
                <a:ahLst/>
                <a:cxnLst/>
                <a:rect l="l" t="t" r="r" b="b"/>
                <a:pathLst>
                  <a:path w="6932" h="2332" extrusionOk="0">
                    <a:moveTo>
                      <a:pt x="0" y="1"/>
                    </a:moveTo>
                    <a:lnTo>
                      <a:pt x="158" y="1481"/>
                    </a:lnTo>
                    <a:cubicBezTo>
                      <a:pt x="158" y="1954"/>
                      <a:pt x="1638" y="2332"/>
                      <a:pt x="3466" y="2332"/>
                    </a:cubicBezTo>
                    <a:cubicBezTo>
                      <a:pt x="4159" y="2332"/>
                      <a:pt x="6774" y="2206"/>
                      <a:pt x="6774" y="1481"/>
                    </a:cubicBezTo>
                    <a:lnTo>
                      <a:pt x="6931" y="1"/>
                    </a:lnTo>
                    <a:lnTo>
                      <a:pt x="6931" y="1"/>
                    </a:lnTo>
                    <a:cubicBezTo>
                      <a:pt x="5860" y="442"/>
                      <a:pt x="4694" y="662"/>
                      <a:pt x="3466" y="662"/>
                    </a:cubicBezTo>
                    <a:cubicBezTo>
                      <a:pt x="2237" y="662"/>
                      <a:pt x="1040" y="442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SVN-Avo" panose="02040603050506020204"/>
                  <a:cs typeface="Arial"/>
                  <a:sym typeface="Arial"/>
                </a:endParaRPr>
              </a:p>
            </p:txBody>
          </p:sp>
          <p:sp>
            <p:nvSpPr>
              <p:cNvPr id="384" name="Google Shape;384;p41"/>
              <p:cNvSpPr/>
              <p:nvPr/>
            </p:nvSpPr>
            <p:spPr>
              <a:xfrm>
                <a:off x="-13004200" y="4143275"/>
                <a:ext cx="206375" cy="166225"/>
              </a:xfrm>
              <a:custGeom>
                <a:avLst/>
                <a:gdLst/>
                <a:ahLst/>
                <a:cxnLst/>
                <a:rect l="l" t="t" r="r" b="b"/>
                <a:pathLst>
                  <a:path w="8255" h="6649" extrusionOk="0">
                    <a:moveTo>
                      <a:pt x="8254" y="1"/>
                    </a:moveTo>
                    <a:lnTo>
                      <a:pt x="8254" y="1"/>
                    </a:lnTo>
                    <a:cubicBezTo>
                      <a:pt x="6994" y="725"/>
                      <a:pt x="4694" y="820"/>
                      <a:pt x="4096" y="820"/>
                    </a:cubicBezTo>
                    <a:cubicBezTo>
                      <a:pt x="3529" y="820"/>
                      <a:pt x="1260" y="788"/>
                      <a:pt x="0" y="32"/>
                    </a:cubicBezTo>
                    <a:lnTo>
                      <a:pt x="0" y="32"/>
                    </a:lnTo>
                    <a:lnTo>
                      <a:pt x="567" y="5892"/>
                    </a:lnTo>
                    <a:cubicBezTo>
                      <a:pt x="1638" y="6365"/>
                      <a:pt x="2836" y="6648"/>
                      <a:pt x="4096" y="6648"/>
                    </a:cubicBezTo>
                    <a:cubicBezTo>
                      <a:pt x="5356" y="6648"/>
                      <a:pt x="6585" y="6365"/>
                      <a:pt x="7656" y="5892"/>
                    </a:cubicBezTo>
                    <a:lnTo>
                      <a:pt x="825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SVN-Avo" panose="02040603050506020204"/>
                  <a:cs typeface="Arial"/>
                  <a:sym typeface="Arial"/>
                </a:endParaRPr>
              </a:p>
            </p:txBody>
          </p:sp>
        </p:grp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A9F9B052-8D04-486F-839C-EBF739DB48FE}"/>
                </a:ext>
              </a:extLst>
            </p:cNvPr>
            <p:cNvSpPr txBox="1"/>
            <p:nvPr/>
          </p:nvSpPr>
          <p:spPr>
            <a:xfrm>
              <a:off x="5361516" y="2385840"/>
              <a:ext cx="224685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>
                  <a:solidFill>
                    <a:srgbClr val="F7A912"/>
                  </a:solidFill>
                  <a:latin typeface="SVN-Avo" panose="02040603050506020204"/>
                </a:rPr>
                <a:t>BXH realtime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17A3530-2373-4756-9609-9EDE4F1506DF}"/>
              </a:ext>
            </a:extLst>
          </p:cNvPr>
          <p:cNvGrpSpPr/>
          <p:nvPr/>
        </p:nvGrpSpPr>
        <p:grpSpPr>
          <a:xfrm>
            <a:off x="2008265" y="4129037"/>
            <a:ext cx="2246853" cy="1388863"/>
            <a:chOff x="2008265" y="4129037"/>
            <a:chExt cx="2246853" cy="1388863"/>
          </a:xfrm>
        </p:grpSpPr>
        <p:sp>
          <p:nvSpPr>
            <p:cNvPr id="360" name="Google Shape;360;p41"/>
            <p:cNvSpPr/>
            <p:nvPr/>
          </p:nvSpPr>
          <p:spPr>
            <a:xfrm>
              <a:off x="2829168" y="4129037"/>
              <a:ext cx="361787" cy="471819"/>
            </a:xfrm>
            <a:custGeom>
              <a:avLst/>
              <a:gdLst/>
              <a:ahLst/>
              <a:cxnLst/>
              <a:rect l="l" t="t" r="r" b="b"/>
              <a:pathLst>
                <a:path w="10776" h="14052" extrusionOk="0">
                  <a:moveTo>
                    <a:pt x="5388" y="0"/>
                  </a:moveTo>
                  <a:cubicBezTo>
                    <a:pt x="3939" y="0"/>
                    <a:pt x="2741" y="1071"/>
                    <a:pt x="2552" y="2489"/>
                  </a:cubicBezTo>
                  <a:lnTo>
                    <a:pt x="4569" y="2489"/>
                  </a:lnTo>
                  <a:cubicBezTo>
                    <a:pt x="4789" y="2489"/>
                    <a:pt x="5010" y="2678"/>
                    <a:pt x="5010" y="2867"/>
                  </a:cubicBezTo>
                  <a:cubicBezTo>
                    <a:pt x="5010" y="3056"/>
                    <a:pt x="4789" y="3277"/>
                    <a:pt x="4569" y="3277"/>
                  </a:cubicBezTo>
                  <a:lnTo>
                    <a:pt x="2489" y="3277"/>
                  </a:lnTo>
                  <a:lnTo>
                    <a:pt x="2489" y="4096"/>
                  </a:lnTo>
                  <a:lnTo>
                    <a:pt x="4569" y="4096"/>
                  </a:lnTo>
                  <a:cubicBezTo>
                    <a:pt x="4789" y="4096"/>
                    <a:pt x="5010" y="4285"/>
                    <a:pt x="5010" y="4537"/>
                  </a:cubicBezTo>
                  <a:cubicBezTo>
                    <a:pt x="5010" y="4757"/>
                    <a:pt x="4789" y="4915"/>
                    <a:pt x="4569" y="4915"/>
                  </a:cubicBezTo>
                  <a:lnTo>
                    <a:pt x="2489" y="4915"/>
                  </a:lnTo>
                  <a:lnTo>
                    <a:pt x="2489" y="5734"/>
                  </a:lnTo>
                  <a:lnTo>
                    <a:pt x="4569" y="5734"/>
                  </a:lnTo>
                  <a:cubicBezTo>
                    <a:pt x="4789" y="5734"/>
                    <a:pt x="5010" y="5955"/>
                    <a:pt x="5010" y="6144"/>
                  </a:cubicBezTo>
                  <a:cubicBezTo>
                    <a:pt x="5010" y="6396"/>
                    <a:pt x="4789" y="6585"/>
                    <a:pt x="4569" y="6585"/>
                  </a:cubicBezTo>
                  <a:lnTo>
                    <a:pt x="2552" y="6585"/>
                  </a:lnTo>
                  <a:cubicBezTo>
                    <a:pt x="2741" y="7845"/>
                    <a:pt x="3750" y="8822"/>
                    <a:pt x="5010" y="9011"/>
                  </a:cubicBezTo>
                  <a:lnTo>
                    <a:pt x="5010" y="9861"/>
                  </a:lnTo>
                  <a:cubicBezTo>
                    <a:pt x="2804" y="9641"/>
                    <a:pt x="1072" y="7876"/>
                    <a:pt x="851" y="5671"/>
                  </a:cubicBezTo>
                  <a:lnTo>
                    <a:pt x="851" y="5671"/>
                  </a:lnTo>
                  <a:cubicBezTo>
                    <a:pt x="977" y="5703"/>
                    <a:pt x="1135" y="5734"/>
                    <a:pt x="1261" y="5734"/>
                  </a:cubicBezTo>
                  <a:cubicBezTo>
                    <a:pt x="1418" y="5734"/>
                    <a:pt x="1544" y="5703"/>
                    <a:pt x="1702" y="5671"/>
                  </a:cubicBezTo>
                  <a:lnTo>
                    <a:pt x="1702" y="3340"/>
                  </a:lnTo>
                  <a:cubicBezTo>
                    <a:pt x="1576" y="3308"/>
                    <a:pt x="1418" y="3277"/>
                    <a:pt x="1261" y="3277"/>
                  </a:cubicBezTo>
                  <a:cubicBezTo>
                    <a:pt x="599" y="3277"/>
                    <a:pt x="0" y="3812"/>
                    <a:pt x="0" y="4537"/>
                  </a:cubicBezTo>
                  <a:lnTo>
                    <a:pt x="0" y="5356"/>
                  </a:lnTo>
                  <a:cubicBezTo>
                    <a:pt x="0" y="8191"/>
                    <a:pt x="2206" y="10523"/>
                    <a:pt x="4947" y="10712"/>
                  </a:cubicBezTo>
                  <a:lnTo>
                    <a:pt x="4947" y="11657"/>
                  </a:lnTo>
                  <a:cubicBezTo>
                    <a:pt x="4002" y="11846"/>
                    <a:pt x="3308" y="12697"/>
                    <a:pt x="3308" y="13673"/>
                  </a:cubicBezTo>
                  <a:cubicBezTo>
                    <a:pt x="3308" y="13894"/>
                    <a:pt x="3497" y="14051"/>
                    <a:pt x="3750" y="14051"/>
                  </a:cubicBezTo>
                  <a:lnTo>
                    <a:pt x="7058" y="14051"/>
                  </a:lnTo>
                  <a:cubicBezTo>
                    <a:pt x="7278" y="14051"/>
                    <a:pt x="7436" y="13862"/>
                    <a:pt x="7436" y="13673"/>
                  </a:cubicBezTo>
                  <a:cubicBezTo>
                    <a:pt x="7436" y="12697"/>
                    <a:pt x="6743" y="11815"/>
                    <a:pt x="5797" y="11657"/>
                  </a:cubicBezTo>
                  <a:lnTo>
                    <a:pt x="5797" y="10712"/>
                  </a:lnTo>
                  <a:cubicBezTo>
                    <a:pt x="8570" y="10523"/>
                    <a:pt x="10775" y="8191"/>
                    <a:pt x="10775" y="5356"/>
                  </a:cubicBezTo>
                  <a:lnTo>
                    <a:pt x="10775" y="4537"/>
                  </a:lnTo>
                  <a:cubicBezTo>
                    <a:pt x="10775" y="3875"/>
                    <a:pt x="10240" y="3277"/>
                    <a:pt x="9515" y="3277"/>
                  </a:cubicBezTo>
                  <a:cubicBezTo>
                    <a:pt x="9357" y="3277"/>
                    <a:pt x="9263" y="3308"/>
                    <a:pt x="9137" y="3340"/>
                  </a:cubicBezTo>
                  <a:lnTo>
                    <a:pt x="9137" y="5671"/>
                  </a:lnTo>
                  <a:cubicBezTo>
                    <a:pt x="9263" y="5703"/>
                    <a:pt x="9420" y="5734"/>
                    <a:pt x="9515" y="5734"/>
                  </a:cubicBezTo>
                  <a:cubicBezTo>
                    <a:pt x="9672" y="5734"/>
                    <a:pt x="9798" y="5703"/>
                    <a:pt x="9925" y="5671"/>
                  </a:cubicBezTo>
                  <a:lnTo>
                    <a:pt x="9925" y="5671"/>
                  </a:lnTo>
                  <a:cubicBezTo>
                    <a:pt x="9767" y="7876"/>
                    <a:pt x="8003" y="9641"/>
                    <a:pt x="5797" y="9861"/>
                  </a:cubicBezTo>
                  <a:lnTo>
                    <a:pt x="5797" y="9011"/>
                  </a:lnTo>
                  <a:cubicBezTo>
                    <a:pt x="7058" y="8822"/>
                    <a:pt x="8034" y="7845"/>
                    <a:pt x="8223" y="6585"/>
                  </a:cubicBezTo>
                  <a:lnTo>
                    <a:pt x="6207" y="6585"/>
                  </a:lnTo>
                  <a:cubicBezTo>
                    <a:pt x="5986" y="6585"/>
                    <a:pt x="5829" y="6396"/>
                    <a:pt x="5829" y="6144"/>
                  </a:cubicBezTo>
                  <a:cubicBezTo>
                    <a:pt x="5829" y="5892"/>
                    <a:pt x="6018" y="5734"/>
                    <a:pt x="6207" y="5734"/>
                  </a:cubicBezTo>
                  <a:lnTo>
                    <a:pt x="8318" y="5734"/>
                  </a:lnTo>
                  <a:lnTo>
                    <a:pt x="8318" y="4915"/>
                  </a:lnTo>
                  <a:lnTo>
                    <a:pt x="6207" y="4915"/>
                  </a:lnTo>
                  <a:cubicBezTo>
                    <a:pt x="5986" y="4915"/>
                    <a:pt x="5829" y="4726"/>
                    <a:pt x="5829" y="4537"/>
                  </a:cubicBezTo>
                  <a:cubicBezTo>
                    <a:pt x="5829" y="4285"/>
                    <a:pt x="6018" y="4096"/>
                    <a:pt x="6207" y="4096"/>
                  </a:cubicBezTo>
                  <a:lnTo>
                    <a:pt x="8318" y="4096"/>
                  </a:lnTo>
                  <a:lnTo>
                    <a:pt x="8318" y="3277"/>
                  </a:lnTo>
                  <a:lnTo>
                    <a:pt x="6207" y="3277"/>
                  </a:lnTo>
                  <a:cubicBezTo>
                    <a:pt x="5986" y="3277"/>
                    <a:pt x="5829" y="3056"/>
                    <a:pt x="5829" y="2867"/>
                  </a:cubicBezTo>
                  <a:cubicBezTo>
                    <a:pt x="5829" y="2678"/>
                    <a:pt x="6018" y="2489"/>
                    <a:pt x="6207" y="2489"/>
                  </a:cubicBezTo>
                  <a:lnTo>
                    <a:pt x="8223" y="2489"/>
                  </a:lnTo>
                  <a:cubicBezTo>
                    <a:pt x="8034" y="1071"/>
                    <a:pt x="6806" y="0"/>
                    <a:pt x="538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SVN-Avo" panose="02040603050506020204"/>
                <a:cs typeface="Arial"/>
                <a:sym typeface="Arial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0D8EA2B7-57D8-4B6B-B3F7-7CF1A2D8B710}"/>
                </a:ext>
              </a:extLst>
            </p:cNvPr>
            <p:cNvSpPr txBox="1"/>
            <p:nvPr/>
          </p:nvSpPr>
          <p:spPr>
            <a:xfrm>
              <a:off x="2008265" y="4686903"/>
              <a:ext cx="224685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>
                  <a:solidFill>
                    <a:srgbClr val="F7A912"/>
                  </a:solidFill>
                  <a:latin typeface="SVN-Avo" panose="02040603050506020204"/>
                </a:rPr>
                <a:t>Đề xuất bài hát liên quan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2031C25-CDB4-42FF-B40A-0348E34F6C7D}"/>
              </a:ext>
            </a:extLst>
          </p:cNvPr>
          <p:cNvGrpSpPr/>
          <p:nvPr/>
        </p:nvGrpSpPr>
        <p:grpSpPr>
          <a:xfrm>
            <a:off x="4972573" y="4128233"/>
            <a:ext cx="2246853" cy="1389667"/>
            <a:chOff x="4972573" y="4128233"/>
            <a:chExt cx="2246853" cy="1389667"/>
          </a:xfrm>
        </p:grpSpPr>
        <p:grpSp>
          <p:nvGrpSpPr>
            <p:cNvPr id="385" name="Google Shape;385;p41"/>
            <p:cNvGrpSpPr/>
            <p:nvPr/>
          </p:nvGrpSpPr>
          <p:grpSpPr>
            <a:xfrm>
              <a:off x="5858616" y="4128233"/>
              <a:ext cx="474795" cy="472625"/>
              <a:chOff x="4393962" y="3096174"/>
              <a:chExt cx="356096" cy="354469"/>
            </a:xfrm>
          </p:grpSpPr>
          <p:sp>
            <p:nvSpPr>
              <p:cNvPr id="386" name="Google Shape;386;p41"/>
              <p:cNvSpPr/>
              <p:nvPr/>
            </p:nvSpPr>
            <p:spPr>
              <a:xfrm>
                <a:off x="4393962" y="3096174"/>
                <a:ext cx="166616" cy="252127"/>
              </a:xfrm>
              <a:custGeom>
                <a:avLst/>
                <a:gdLst/>
                <a:ahLst/>
                <a:cxnLst/>
                <a:rect l="l" t="t" r="r" b="b"/>
                <a:pathLst>
                  <a:path w="6617" h="10012" extrusionOk="0">
                    <a:moveTo>
                      <a:pt x="2945" y="1"/>
                    </a:moveTo>
                    <a:cubicBezTo>
                      <a:pt x="2900" y="1"/>
                      <a:pt x="2854" y="8"/>
                      <a:pt x="2805" y="25"/>
                    </a:cubicBezTo>
                    <a:cubicBezTo>
                      <a:pt x="2647" y="56"/>
                      <a:pt x="2521" y="214"/>
                      <a:pt x="2521" y="434"/>
                    </a:cubicBezTo>
                    <a:lnTo>
                      <a:pt x="2521" y="6924"/>
                    </a:lnTo>
                    <a:cubicBezTo>
                      <a:pt x="2301" y="6767"/>
                      <a:pt x="2017" y="6704"/>
                      <a:pt x="1702" y="6704"/>
                    </a:cubicBezTo>
                    <a:cubicBezTo>
                      <a:pt x="788" y="6704"/>
                      <a:pt x="64" y="7428"/>
                      <a:pt x="64" y="8342"/>
                    </a:cubicBezTo>
                    <a:cubicBezTo>
                      <a:pt x="1" y="9256"/>
                      <a:pt x="757" y="10012"/>
                      <a:pt x="1671" y="10012"/>
                    </a:cubicBezTo>
                    <a:cubicBezTo>
                      <a:pt x="2584" y="10012"/>
                      <a:pt x="3309" y="9256"/>
                      <a:pt x="3309" y="8342"/>
                    </a:cubicBezTo>
                    <a:lnTo>
                      <a:pt x="3309" y="1820"/>
                    </a:lnTo>
                    <a:cubicBezTo>
                      <a:pt x="3907" y="2545"/>
                      <a:pt x="4632" y="3144"/>
                      <a:pt x="5294" y="3616"/>
                    </a:cubicBezTo>
                    <a:cubicBezTo>
                      <a:pt x="5609" y="3868"/>
                      <a:pt x="5798" y="4215"/>
                      <a:pt x="5798" y="4593"/>
                    </a:cubicBezTo>
                    <a:cubicBezTo>
                      <a:pt x="5798" y="5286"/>
                      <a:pt x="5262" y="5822"/>
                      <a:pt x="4537" y="5822"/>
                    </a:cubicBezTo>
                    <a:cubicBezTo>
                      <a:pt x="4317" y="5822"/>
                      <a:pt x="4159" y="6011"/>
                      <a:pt x="4159" y="6263"/>
                    </a:cubicBezTo>
                    <a:cubicBezTo>
                      <a:pt x="4159" y="6483"/>
                      <a:pt x="4348" y="6704"/>
                      <a:pt x="4537" y="6704"/>
                    </a:cubicBezTo>
                    <a:cubicBezTo>
                      <a:pt x="5672" y="6704"/>
                      <a:pt x="6617" y="5727"/>
                      <a:pt x="6617" y="4593"/>
                    </a:cubicBezTo>
                    <a:cubicBezTo>
                      <a:pt x="6617" y="3931"/>
                      <a:pt x="6302" y="3333"/>
                      <a:pt x="5798" y="2955"/>
                    </a:cubicBezTo>
                    <a:cubicBezTo>
                      <a:pt x="5042" y="2388"/>
                      <a:pt x="4317" y="1726"/>
                      <a:pt x="3750" y="907"/>
                    </a:cubicBezTo>
                    <a:lnTo>
                      <a:pt x="3277" y="182"/>
                    </a:lnTo>
                    <a:cubicBezTo>
                      <a:pt x="3184" y="65"/>
                      <a:pt x="3073" y="1"/>
                      <a:pt x="294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SVN-Avo" panose="02040603050506020204"/>
                  <a:cs typeface="Arial"/>
                  <a:sym typeface="Arial"/>
                </a:endParaRPr>
              </a:p>
            </p:txBody>
          </p:sp>
          <p:sp>
            <p:nvSpPr>
              <p:cNvPr id="387" name="Google Shape;387;p41"/>
              <p:cNvSpPr/>
              <p:nvPr/>
            </p:nvSpPr>
            <p:spPr>
              <a:xfrm>
                <a:off x="4519308" y="3181165"/>
                <a:ext cx="230750" cy="269478"/>
              </a:xfrm>
              <a:custGeom>
                <a:avLst/>
                <a:gdLst/>
                <a:ahLst/>
                <a:cxnLst/>
                <a:rect l="l" t="t" r="r" b="b"/>
                <a:pathLst>
                  <a:path w="9164" h="10701" extrusionOk="0">
                    <a:moveTo>
                      <a:pt x="8747" y="0"/>
                    </a:moveTo>
                    <a:cubicBezTo>
                      <a:pt x="8709" y="0"/>
                      <a:pt x="8671" y="7"/>
                      <a:pt x="8633" y="21"/>
                    </a:cubicBezTo>
                    <a:lnTo>
                      <a:pt x="2804" y="1659"/>
                    </a:lnTo>
                    <a:cubicBezTo>
                      <a:pt x="2584" y="1690"/>
                      <a:pt x="2489" y="1848"/>
                      <a:pt x="2489" y="2069"/>
                    </a:cubicBezTo>
                    <a:lnTo>
                      <a:pt x="2489" y="7645"/>
                    </a:lnTo>
                    <a:cubicBezTo>
                      <a:pt x="2237" y="7487"/>
                      <a:pt x="1985" y="7424"/>
                      <a:pt x="1670" y="7424"/>
                    </a:cubicBezTo>
                    <a:cubicBezTo>
                      <a:pt x="757" y="7424"/>
                      <a:pt x="1" y="8149"/>
                      <a:pt x="1" y="9063"/>
                    </a:cubicBezTo>
                    <a:cubicBezTo>
                      <a:pt x="1" y="9976"/>
                      <a:pt x="757" y="10701"/>
                      <a:pt x="1670" y="10701"/>
                    </a:cubicBezTo>
                    <a:cubicBezTo>
                      <a:pt x="2552" y="10701"/>
                      <a:pt x="3309" y="9976"/>
                      <a:pt x="3309" y="9063"/>
                    </a:cubicBezTo>
                    <a:lnTo>
                      <a:pt x="3309" y="3990"/>
                    </a:lnTo>
                    <a:lnTo>
                      <a:pt x="8318" y="2573"/>
                    </a:lnTo>
                    <a:lnTo>
                      <a:pt x="8318" y="5944"/>
                    </a:lnTo>
                    <a:cubicBezTo>
                      <a:pt x="8066" y="5786"/>
                      <a:pt x="7814" y="5723"/>
                      <a:pt x="7499" y="5723"/>
                    </a:cubicBezTo>
                    <a:cubicBezTo>
                      <a:pt x="6585" y="5723"/>
                      <a:pt x="5829" y="6448"/>
                      <a:pt x="5829" y="7361"/>
                    </a:cubicBezTo>
                    <a:cubicBezTo>
                      <a:pt x="5829" y="8275"/>
                      <a:pt x="6585" y="9031"/>
                      <a:pt x="7499" y="9031"/>
                    </a:cubicBezTo>
                    <a:cubicBezTo>
                      <a:pt x="8381" y="9031"/>
                      <a:pt x="9137" y="8275"/>
                      <a:pt x="9137" y="7361"/>
                    </a:cubicBezTo>
                    <a:lnTo>
                      <a:pt x="9137" y="367"/>
                    </a:lnTo>
                    <a:cubicBezTo>
                      <a:pt x="9164" y="207"/>
                      <a:pt x="8963" y="0"/>
                      <a:pt x="874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SVN-Avo" panose="02040603050506020204"/>
                  <a:cs typeface="Arial"/>
                  <a:sym typeface="Arial"/>
                </a:endParaRPr>
              </a:p>
            </p:txBody>
          </p:sp>
        </p:grp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2BEE7B78-C778-4840-8473-14F72BDF8035}"/>
                </a:ext>
              </a:extLst>
            </p:cNvPr>
            <p:cNvSpPr txBox="1"/>
            <p:nvPr/>
          </p:nvSpPr>
          <p:spPr>
            <a:xfrm>
              <a:off x="4972573" y="4686903"/>
              <a:ext cx="224685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>
                  <a:solidFill>
                    <a:srgbClr val="F7A912"/>
                  </a:solidFill>
                  <a:latin typeface="SVN-Avo" panose="02040603050506020204"/>
                </a:rPr>
                <a:t>Thêm vào play list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A71132E-1083-4A68-8E34-78B3FFFAC5FC}"/>
              </a:ext>
            </a:extLst>
          </p:cNvPr>
          <p:cNvGrpSpPr/>
          <p:nvPr/>
        </p:nvGrpSpPr>
        <p:grpSpPr>
          <a:xfrm>
            <a:off x="8098113" y="4127729"/>
            <a:ext cx="2246853" cy="1390171"/>
            <a:chOff x="8098113" y="4127729"/>
            <a:chExt cx="2246853" cy="1390171"/>
          </a:xfrm>
        </p:grpSpPr>
        <p:grpSp>
          <p:nvGrpSpPr>
            <p:cNvPr id="361" name="Google Shape;361;p41"/>
            <p:cNvGrpSpPr/>
            <p:nvPr/>
          </p:nvGrpSpPr>
          <p:grpSpPr>
            <a:xfrm>
              <a:off x="8929104" y="4127729"/>
              <a:ext cx="505648" cy="473129"/>
              <a:chOff x="-8674650" y="3210975"/>
              <a:chExt cx="376525" cy="352275"/>
            </a:xfrm>
          </p:grpSpPr>
          <p:sp>
            <p:nvSpPr>
              <p:cNvPr id="362" name="Google Shape;362;p41"/>
              <p:cNvSpPr/>
              <p:nvPr/>
            </p:nvSpPr>
            <p:spPr>
              <a:xfrm>
                <a:off x="-8542325" y="3335375"/>
                <a:ext cx="112650" cy="104375"/>
              </a:xfrm>
              <a:custGeom>
                <a:avLst/>
                <a:gdLst/>
                <a:ahLst/>
                <a:cxnLst/>
                <a:rect l="l" t="t" r="r" b="b"/>
                <a:pathLst>
                  <a:path w="4506" h="4175" extrusionOk="0">
                    <a:moveTo>
                      <a:pt x="2226" y="843"/>
                    </a:moveTo>
                    <a:cubicBezTo>
                      <a:pt x="2537" y="843"/>
                      <a:pt x="2852" y="969"/>
                      <a:pt x="3120" y="1221"/>
                    </a:cubicBezTo>
                    <a:cubicBezTo>
                      <a:pt x="3624" y="1694"/>
                      <a:pt x="3624" y="2545"/>
                      <a:pt x="3120" y="3017"/>
                    </a:cubicBezTo>
                    <a:cubicBezTo>
                      <a:pt x="2883" y="3238"/>
                      <a:pt x="2568" y="3348"/>
                      <a:pt x="2249" y="3348"/>
                    </a:cubicBezTo>
                    <a:cubicBezTo>
                      <a:pt x="1930" y="3348"/>
                      <a:pt x="1607" y="3238"/>
                      <a:pt x="1355" y="3017"/>
                    </a:cubicBezTo>
                    <a:cubicBezTo>
                      <a:pt x="883" y="2545"/>
                      <a:pt x="883" y="1694"/>
                      <a:pt x="1355" y="1221"/>
                    </a:cubicBezTo>
                    <a:cubicBezTo>
                      <a:pt x="1607" y="969"/>
                      <a:pt x="1915" y="843"/>
                      <a:pt x="2226" y="843"/>
                    </a:cubicBezTo>
                    <a:close/>
                    <a:moveTo>
                      <a:pt x="2277" y="1"/>
                    </a:moveTo>
                    <a:cubicBezTo>
                      <a:pt x="1749" y="1"/>
                      <a:pt x="1214" y="197"/>
                      <a:pt x="788" y="591"/>
                    </a:cubicBezTo>
                    <a:cubicBezTo>
                      <a:pt x="1" y="1379"/>
                      <a:pt x="1" y="2765"/>
                      <a:pt x="788" y="3584"/>
                    </a:cubicBezTo>
                    <a:cubicBezTo>
                      <a:pt x="1182" y="3978"/>
                      <a:pt x="1718" y="4175"/>
                      <a:pt x="2253" y="4175"/>
                    </a:cubicBezTo>
                    <a:cubicBezTo>
                      <a:pt x="2789" y="4175"/>
                      <a:pt x="3324" y="3978"/>
                      <a:pt x="3718" y="3584"/>
                    </a:cubicBezTo>
                    <a:cubicBezTo>
                      <a:pt x="4506" y="2797"/>
                      <a:pt x="4506" y="1442"/>
                      <a:pt x="3718" y="591"/>
                    </a:cubicBezTo>
                    <a:cubicBezTo>
                      <a:pt x="3324" y="197"/>
                      <a:pt x="2805" y="1"/>
                      <a:pt x="227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SVN-Avo" panose="02040603050506020204"/>
                  <a:cs typeface="Arial"/>
                  <a:sym typeface="Arial"/>
                </a:endParaRPr>
              </a:p>
            </p:txBody>
          </p:sp>
          <p:sp>
            <p:nvSpPr>
              <p:cNvPr id="363" name="Google Shape;363;p41"/>
              <p:cNvSpPr/>
              <p:nvPr/>
            </p:nvSpPr>
            <p:spPr>
              <a:xfrm>
                <a:off x="-8496650" y="3377125"/>
                <a:ext cx="22875" cy="20900"/>
              </a:xfrm>
              <a:custGeom>
                <a:avLst/>
                <a:gdLst/>
                <a:ahLst/>
                <a:cxnLst/>
                <a:rect l="l" t="t" r="r" b="b"/>
                <a:pathLst>
                  <a:path w="915" h="836" extrusionOk="0">
                    <a:moveTo>
                      <a:pt x="458" y="0"/>
                    </a:moveTo>
                    <a:cubicBezTo>
                      <a:pt x="348" y="0"/>
                      <a:pt x="237" y="40"/>
                      <a:pt x="159" y="118"/>
                    </a:cubicBezTo>
                    <a:cubicBezTo>
                      <a:pt x="1" y="276"/>
                      <a:pt x="1" y="560"/>
                      <a:pt x="159" y="717"/>
                    </a:cubicBezTo>
                    <a:cubicBezTo>
                      <a:pt x="237" y="796"/>
                      <a:pt x="348" y="835"/>
                      <a:pt x="458" y="835"/>
                    </a:cubicBezTo>
                    <a:cubicBezTo>
                      <a:pt x="568" y="835"/>
                      <a:pt x="678" y="796"/>
                      <a:pt x="757" y="717"/>
                    </a:cubicBezTo>
                    <a:cubicBezTo>
                      <a:pt x="915" y="560"/>
                      <a:pt x="915" y="276"/>
                      <a:pt x="757" y="118"/>
                    </a:cubicBezTo>
                    <a:cubicBezTo>
                      <a:pt x="678" y="40"/>
                      <a:pt x="568" y="0"/>
                      <a:pt x="45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SVN-Avo" panose="02040603050506020204"/>
                  <a:cs typeface="Arial"/>
                  <a:sym typeface="Arial"/>
                </a:endParaRPr>
              </a:p>
            </p:txBody>
          </p:sp>
          <p:sp>
            <p:nvSpPr>
              <p:cNvPr id="364" name="Google Shape;364;p41"/>
              <p:cNvSpPr/>
              <p:nvPr/>
            </p:nvSpPr>
            <p:spPr>
              <a:xfrm>
                <a:off x="-8540750" y="3332825"/>
                <a:ext cx="242625" cy="230425"/>
              </a:xfrm>
              <a:custGeom>
                <a:avLst/>
                <a:gdLst/>
                <a:ahLst/>
                <a:cxnLst/>
                <a:rect l="l" t="t" r="r" b="b"/>
                <a:pathLst>
                  <a:path w="9705" h="9217" extrusionOk="0">
                    <a:moveTo>
                      <a:pt x="8917" y="0"/>
                    </a:moveTo>
                    <a:lnTo>
                      <a:pt x="4978" y="1449"/>
                    </a:lnTo>
                    <a:cubicBezTo>
                      <a:pt x="5262" y="2521"/>
                      <a:pt x="4947" y="3529"/>
                      <a:pt x="4254" y="4253"/>
                    </a:cubicBezTo>
                    <a:cubicBezTo>
                      <a:pt x="3721" y="4763"/>
                      <a:pt x="2999" y="5069"/>
                      <a:pt x="2241" y="5069"/>
                    </a:cubicBezTo>
                    <a:cubicBezTo>
                      <a:pt x="1969" y="5069"/>
                      <a:pt x="1693" y="5030"/>
                      <a:pt x="1418" y="4946"/>
                    </a:cubicBezTo>
                    <a:lnTo>
                      <a:pt x="1" y="8853"/>
                    </a:lnTo>
                    <a:cubicBezTo>
                      <a:pt x="727" y="9095"/>
                      <a:pt x="1483" y="9216"/>
                      <a:pt x="2238" y="9216"/>
                    </a:cubicBezTo>
                    <a:cubicBezTo>
                      <a:pt x="4038" y="9216"/>
                      <a:pt x="5830" y="8528"/>
                      <a:pt x="7184" y="7152"/>
                    </a:cubicBezTo>
                    <a:cubicBezTo>
                      <a:pt x="9137" y="5230"/>
                      <a:pt x="9704" y="2426"/>
                      <a:pt x="891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SVN-Avo" panose="02040603050506020204"/>
                  <a:cs typeface="Arial"/>
                  <a:sym typeface="Arial"/>
                </a:endParaRPr>
              </a:p>
            </p:txBody>
          </p:sp>
          <p:sp>
            <p:nvSpPr>
              <p:cNvPr id="365" name="Google Shape;365;p41"/>
              <p:cNvSpPr/>
              <p:nvPr/>
            </p:nvSpPr>
            <p:spPr>
              <a:xfrm>
                <a:off x="-8645500" y="3428125"/>
                <a:ext cx="120525" cy="118950"/>
              </a:xfrm>
              <a:custGeom>
                <a:avLst/>
                <a:gdLst/>
                <a:ahLst/>
                <a:cxnLst/>
                <a:rect l="l" t="t" r="r" b="b"/>
                <a:pathLst>
                  <a:path w="4821" h="4758" extrusionOk="0">
                    <a:moveTo>
                      <a:pt x="3939" y="0"/>
                    </a:moveTo>
                    <a:lnTo>
                      <a:pt x="1" y="1418"/>
                    </a:lnTo>
                    <a:cubicBezTo>
                      <a:pt x="347" y="2143"/>
                      <a:pt x="788" y="2804"/>
                      <a:pt x="1387" y="3403"/>
                    </a:cubicBezTo>
                    <a:cubicBezTo>
                      <a:pt x="1985" y="3970"/>
                      <a:pt x="2678" y="4442"/>
                      <a:pt x="3403" y="4757"/>
                    </a:cubicBezTo>
                    <a:lnTo>
                      <a:pt x="4821" y="819"/>
                    </a:lnTo>
                    <a:cubicBezTo>
                      <a:pt x="4663" y="756"/>
                      <a:pt x="4506" y="599"/>
                      <a:pt x="4348" y="473"/>
                    </a:cubicBezTo>
                    <a:cubicBezTo>
                      <a:pt x="4191" y="315"/>
                      <a:pt x="4065" y="158"/>
                      <a:pt x="393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SVN-Avo" panose="02040603050506020204"/>
                  <a:cs typeface="Arial"/>
                  <a:sym typeface="Arial"/>
                </a:endParaRPr>
              </a:p>
            </p:txBody>
          </p:sp>
          <p:sp>
            <p:nvSpPr>
              <p:cNvPr id="366" name="Google Shape;366;p41"/>
              <p:cNvSpPr/>
              <p:nvPr/>
            </p:nvSpPr>
            <p:spPr>
              <a:xfrm>
                <a:off x="-8448600" y="3227275"/>
                <a:ext cx="122900" cy="122900"/>
              </a:xfrm>
              <a:custGeom>
                <a:avLst/>
                <a:gdLst/>
                <a:ahLst/>
                <a:cxnLst/>
                <a:rect l="l" t="t" r="r" b="b"/>
                <a:pathLst>
                  <a:path w="4916" h="4916" extrusionOk="0">
                    <a:moveTo>
                      <a:pt x="1419" y="1"/>
                    </a:moveTo>
                    <a:lnTo>
                      <a:pt x="1" y="3939"/>
                    </a:lnTo>
                    <a:cubicBezTo>
                      <a:pt x="190" y="4065"/>
                      <a:pt x="410" y="4191"/>
                      <a:pt x="568" y="4380"/>
                    </a:cubicBezTo>
                    <a:cubicBezTo>
                      <a:pt x="725" y="4537"/>
                      <a:pt x="883" y="4726"/>
                      <a:pt x="977" y="4915"/>
                    </a:cubicBezTo>
                    <a:lnTo>
                      <a:pt x="4916" y="3466"/>
                    </a:lnTo>
                    <a:cubicBezTo>
                      <a:pt x="4569" y="2710"/>
                      <a:pt x="4096" y="2017"/>
                      <a:pt x="3498" y="1418"/>
                    </a:cubicBezTo>
                    <a:cubicBezTo>
                      <a:pt x="2931" y="820"/>
                      <a:pt x="2175" y="347"/>
                      <a:pt x="14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SVN-Avo" panose="02040603050506020204"/>
                  <a:cs typeface="Arial"/>
                  <a:sym typeface="Arial"/>
                </a:endParaRPr>
              </a:p>
            </p:txBody>
          </p:sp>
          <p:sp>
            <p:nvSpPr>
              <p:cNvPr id="367" name="Google Shape;367;p41"/>
              <p:cNvSpPr/>
              <p:nvPr/>
            </p:nvSpPr>
            <p:spPr>
              <a:xfrm>
                <a:off x="-8674650" y="3210975"/>
                <a:ext cx="241825" cy="232925"/>
              </a:xfrm>
              <a:custGeom>
                <a:avLst/>
                <a:gdLst/>
                <a:ahLst/>
                <a:cxnLst/>
                <a:rect l="l" t="t" r="r" b="b"/>
                <a:pathLst>
                  <a:path w="9673" h="9317" extrusionOk="0">
                    <a:moveTo>
                      <a:pt x="7515" y="0"/>
                    </a:moveTo>
                    <a:cubicBezTo>
                      <a:pt x="5700" y="0"/>
                      <a:pt x="3894" y="698"/>
                      <a:pt x="2521" y="2070"/>
                    </a:cubicBezTo>
                    <a:cubicBezTo>
                      <a:pt x="568" y="3992"/>
                      <a:pt x="1" y="6827"/>
                      <a:pt x="820" y="9316"/>
                    </a:cubicBezTo>
                    <a:lnTo>
                      <a:pt x="4758" y="7899"/>
                    </a:lnTo>
                    <a:cubicBezTo>
                      <a:pt x="4475" y="6796"/>
                      <a:pt x="4790" y="5693"/>
                      <a:pt x="5514" y="5000"/>
                    </a:cubicBezTo>
                    <a:cubicBezTo>
                      <a:pt x="6037" y="4454"/>
                      <a:pt x="6793" y="4194"/>
                      <a:pt x="7538" y="4194"/>
                    </a:cubicBezTo>
                    <a:cubicBezTo>
                      <a:pt x="7781" y="4194"/>
                      <a:pt x="8023" y="4221"/>
                      <a:pt x="8255" y="4276"/>
                    </a:cubicBezTo>
                    <a:lnTo>
                      <a:pt x="9673" y="337"/>
                    </a:lnTo>
                    <a:cubicBezTo>
                      <a:pt x="8970" y="112"/>
                      <a:pt x="8242" y="0"/>
                      <a:pt x="75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SVN-Avo" panose="02040603050506020204"/>
                  <a:cs typeface="Arial"/>
                  <a:sym typeface="Arial"/>
                </a:endParaRPr>
              </a:p>
            </p:txBody>
          </p:sp>
        </p:grp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68D0FE37-F25F-46A6-B68B-F33E181FA7F1}"/>
                </a:ext>
              </a:extLst>
            </p:cNvPr>
            <p:cNvSpPr txBox="1"/>
            <p:nvPr/>
          </p:nvSpPr>
          <p:spPr>
            <a:xfrm>
              <a:off x="8098113" y="4686903"/>
              <a:ext cx="224685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>
                  <a:solidFill>
                    <a:srgbClr val="F7A912"/>
                  </a:solidFill>
                  <a:latin typeface="SVN-Avo" panose="02040603050506020204"/>
                </a:rPr>
                <a:t>Bài hát nghe gần đây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2ED292D-B824-4F35-B6BF-293B24454F7E}"/>
              </a:ext>
            </a:extLst>
          </p:cNvPr>
          <p:cNvGrpSpPr/>
          <p:nvPr/>
        </p:nvGrpSpPr>
        <p:grpSpPr>
          <a:xfrm>
            <a:off x="1957086" y="1719280"/>
            <a:ext cx="2246853" cy="1497557"/>
            <a:chOff x="1957086" y="1719280"/>
            <a:chExt cx="2246853" cy="1497557"/>
          </a:xfrm>
        </p:grpSpPr>
        <p:grpSp>
          <p:nvGrpSpPr>
            <p:cNvPr id="368" name="Google Shape;368;p41"/>
            <p:cNvGrpSpPr/>
            <p:nvPr/>
          </p:nvGrpSpPr>
          <p:grpSpPr>
            <a:xfrm>
              <a:off x="2771014" y="1719280"/>
              <a:ext cx="478117" cy="476856"/>
              <a:chOff x="-11729050" y="3646475"/>
              <a:chExt cx="356025" cy="355050"/>
            </a:xfrm>
          </p:grpSpPr>
          <p:sp>
            <p:nvSpPr>
              <p:cNvPr id="369" name="Google Shape;369;p41"/>
              <p:cNvSpPr/>
              <p:nvPr/>
            </p:nvSpPr>
            <p:spPr>
              <a:xfrm>
                <a:off x="-11460475" y="3648050"/>
                <a:ext cx="86675" cy="80175"/>
              </a:xfrm>
              <a:custGeom>
                <a:avLst/>
                <a:gdLst/>
                <a:ahLst/>
                <a:cxnLst/>
                <a:rect l="l" t="t" r="r" b="b"/>
                <a:pathLst>
                  <a:path w="3467" h="3207" extrusionOk="0">
                    <a:moveTo>
                      <a:pt x="3025" y="1"/>
                    </a:moveTo>
                    <a:cubicBezTo>
                      <a:pt x="2923" y="1"/>
                      <a:pt x="2821" y="40"/>
                      <a:pt x="2742" y="119"/>
                    </a:cubicBezTo>
                    <a:lnTo>
                      <a:pt x="1" y="2955"/>
                    </a:lnTo>
                    <a:cubicBezTo>
                      <a:pt x="316" y="3018"/>
                      <a:pt x="631" y="3112"/>
                      <a:pt x="914" y="3207"/>
                    </a:cubicBezTo>
                    <a:lnTo>
                      <a:pt x="3309" y="749"/>
                    </a:lnTo>
                    <a:cubicBezTo>
                      <a:pt x="3466" y="529"/>
                      <a:pt x="3466" y="277"/>
                      <a:pt x="3309" y="119"/>
                    </a:cubicBezTo>
                    <a:cubicBezTo>
                      <a:pt x="3230" y="40"/>
                      <a:pt x="3128" y="1"/>
                      <a:pt x="302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SVN-Avo" panose="02040603050506020204"/>
                  <a:cs typeface="Arial"/>
                  <a:sym typeface="Arial"/>
                </a:endParaRPr>
              </a:p>
            </p:txBody>
          </p:sp>
          <p:sp>
            <p:nvSpPr>
              <p:cNvPr id="370" name="Google Shape;370;p41"/>
              <p:cNvSpPr/>
              <p:nvPr/>
            </p:nvSpPr>
            <p:spPr>
              <a:xfrm>
                <a:off x="-11601450" y="3773875"/>
                <a:ext cx="19725" cy="19725"/>
              </a:xfrm>
              <a:custGeom>
                <a:avLst/>
                <a:gdLst/>
                <a:ahLst/>
                <a:cxnLst/>
                <a:rect l="l" t="t" r="r" b="b"/>
                <a:pathLst>
                  <a:path w="789" h="789" extrusionOk="0">
                    <a:moveTo>
                      <a:pt x="378" y="1"/>
                    </a:moveTo>
                    <a:cubicBezTo>
                      <a:pt x="158" y="1"/>
                      <a:pt x="0" y="158"/>
                      <a:pt x="0" y="379"/>
                    </a:cubicBezTo>
                    <a:cubicBezTo>
                      <a:pt x="0" y="599"/>
                      <a:pt x="158" y="788"/>
                      <a:pt x="378" y="788"/>
                    </a:cubicBezTo>
                    <a:cubicBezTo>
                      <a:pt x="599" y="788"/>
                      <a:pt x="788" y="599"/>
                      <a:pt x="788" y="379"/>
                    </a:cubicBezTo>
                    <a:cubicBezTo>
                      <a:pt x="788" y="158"/>
                      <a:pt x="599" y="1"/>
                      <a:pt x="37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SVN-Avo" panose="02040603050506020204"/>
                  <a:cs typeface="Arial"/>
                  <a:sym typeface="Arial"/>
                </a:endParaRPr>
              </a:p>
            </p:txBody>
          </p:sp>
          <p:sp>
            <p:nvSpPr>
              <p:cNvPr id="371" name="Google Shape;371;p41"/>
              <p:cNvSpPr/>
              <p:nvPr/>
            </p:nvSpPr>
            <p:spPr>
              <a:xfrm>
                <a:off x="-11729050" y="3646475"/>
                <a:ext cx="353675" cy="209350"/>
              </a:xfrm>
              <a:custGeom>
                <a:avLst/>
                <a:gdLst/>
                <a:ahLst/>
                <a:cxnLst/>
                <a:rect l="l" t="t" r="r" b="b"/>
                <a:pathLst>
                  <a:path w="14147" h="8374" extrusionOk="0">
                    <a:moveTo>
                      <a:pt x="457" y="1"/>
                    </a:moveTo>
                    <a:cubicBezTo>
                      <a:pt x="347" y="1"/>
                      <a:pt x="237" y="40"/>
                      <a:pt x="158" y="119"/>
                    </a:cubicBezTo>
                    <a:cubicBezTo>
                      <a:pt x="1" y="277"/>
                      <a:pt x="1" y="560"/>
                      <a:pt x="158" y="718"/>
                    </a:cubicBezTo>
                    <a:lnTo>
                      <a:pt x="2553" y="3207"/>
                    </a:lnTo>
                    <a:cubicBezTo>
                      <a:pt x="1103" y="3679"/>
                      <a:pt x="32" y="4435"/>
                      <a:pt x="32" y="5443"/>
                    </a:cubicBezTo>
                    <a:cubicBezTo>
                      <a:pt x="32" y="7334"/>
                      <a:pt x="3718" y="8373"/>
                      <a:pt x="7089" y="8373"/>
                    </a:cubicBezTo>
                    <a:cubicBezTo>
                      <a:pt x="10523" y="8373"/>
                      <a:pt x="14146" y="7334"/>
                      <a:pt x="14146" y="5443"/>
                    </a:cubicBezTo>
                    <a:cubicBezTo>
                      <a:pt x="14146" y="4467"/>
                      <a:pt x="13075" y="3679"/>
                      <a:pt x="11626" y="3207"/>
                    </a:cubicBezTo>
                    <a:lnTo>
                      <a:pt x="9893" y="4971"/>
                    </a:lnTo>
                    <a:cubicBezTo>
                      <a:pt x="10019" y="5160"/>
                      <a:pt x="10051" y="5317"/>
                      <a:pt x="10051" y="5475"/>
                    </a:cubicBezTo>
                    <a:cubicBezTo>
                      <a:pt x="10051" y="6168"/>
                      <a:pt x="9484" y="6704"/>
                      <a:pt x="8791" y="6704"/>
                    </a:cubicBezTo>
                    <a:cubicBezTo>
                      <a:pt x="8129" y="6704"/>
                      <a:pt x="7530" y="6168"/>
                      <a:pt x="7530" y="5475"/>
                    </a:cubicBezTo>
                    <a:cubicBezTo>
                      <a:pt x="7530" y="4813"/>
                      <a:pt x="8066" y="4278"/>
                      <a:pt x="8791" y="4278"/>
                    </a:cubicBezTo>
                    <a:cubicBezTo>
                      <a:pt x="8980" y="4278"/>
                      <a:pt x="9232" y="4341"/>
                      <a:pt x="9389" y="4404"/>
                    </a:cubicBezTo>
                    <a:lnTo>
                      <a:pt x="10744" y="2986"/>
                    </a:lnTo>
                    <a:cubicBezTo>
                      <a:pt x="9641" y="2734"/>
                      <a:pt x="8349" y="2608"/>
                      <a:pt x="7121" y="2608"/>
                    </a:cubicBezTo>
                    <a:cubicBezTo>
                      <a:pt x="5861" y="2608"/>
                      <a:pt x="4600" y="2765"/>
                      <a:pt x="3498" y="2986"/>
                    </a:cubicBezTo>
                    <a:lnTo>
                      <a:pt x="4884" y="4404"/>
                    </a:lnTo>
                    <a:cubicBezTo>
                      <a:pt x="5073" y="4341"/>
                      <a:pt x="5293" y="4278"/>
                      <a:pt x="5482" y="4278"/>
                    </a:cubicBezTo>
                    <a:cubicBezTo>
                      <a:pt x="6144" y="4278"/>
                      <a:pt x="6743" y="4813"/>
                      <a:pt x="6743" y="5475"/>
                    </a:cubicBezTo>
                    <a:cubicBezTo>
                      <a:pt x="6743" y="6168"/>
                      <a:pt x="6176" y="6704"/>
                      <a:pt x="5482" y="6704"/>
                    </a:cubicBezTo>
                    <a:cubicBezTo>
                      <a:pt x="4821" y="6704"/>
                      <a:pt x="4222" y="6168"/>
                      <a:pt x="4222" y="5475"/>
                    </a:cubicBezTo>
                    <a:cubicBezTo>
                      <a:pt x="4222" y="5317"/>
                      <a:pt x="4254" y="5160"/>
                      <a:pt x="4285" y="5002"/>
                    </a:cubicBezTo>
                    <a:lnTo>
                      <a:pt x="2553" y="3238"/>
                    </a:lnTo>
                    <a:cubicBezTo>
                      <a:pt x="2836" y="3112"/>
                      <a:pt x="3151" y="3049"/>
                      <a:pt x="3466" y="2955"/>
                    </a:cubicBezTo>
                    <a:lnTo>
                      <a:pt x="757" y="119"/>
                    </a:lnTo>
                    <a:cubicBezTo>
                      <a:pt x="678" y="40"/>
                      <a:pt x="568" y="1"/>
                      <a:pt x="45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SVN-Avo" panose="02040603050506020204"/>
                  <a:cs typeface="Arial"/>
                  <a:sym typeface="Arial"/>
                </a:endParaRPr>
              </a:p>
            </p:txBody>
          </p:sp>
          <p:sp>
            <p:nvSpPr>
              <p:cNvPr id="372" name="Google Shape;372;p41"/>
              <p:cNvSpPr/>
              <p:nvPr/>
            </p:nvSpPr>
            <p:spPr>
              <a:xfrm>
                <a:off x="-11518750" y="3773875"/>
                <a:ext cx="19725" cy="19725"/>
              </a:xfrm>
              <a:custGeom>
                <a:avLst/>
                <a:gdLst/>
                <a:ahLst/>
                <a:cxnLst/>
                <a:rect l="l" t="t" r="r" b="b"/>
                <a:pathLst>
                  <a:path w="789" h="789" extrusionOk="0">
                    <a:moveTo>
                      <a:pt x="379" y="1"/>
                    </a:moveTo>
                    <a:cubicBezTo>
                      <a:pt x="158" y="1"/>
                      <a:pt x="0" y="158"/>
                      <a:pt x="0" y="379"/>
                    </a:cubicBezTo>
                    <a:cubicBezTo>
                      <a:pt x="0" y="599"/>
                      <a:pt x="158" y="788"/>
                      <a:pt x="379" y="788"/>
                    </a:cubicBezTo>
                    <a:cubicBezTo>
                      <a:pt x="599" y="788"/>
                      <a:pt x="788" y="599"/>
                      <a:pt x="788" y="379"/>
                    </a:cubicBezTo>
                    <a:cubicBezTo>
                      <a:pt x="788" y="158"/>
                      <a:pt x="599" y="1"/>
                      <a:pt x="37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SVN-Avo" panose="02040603050506020204"/>
                  <a:cs typeface="Arial"/>
                  <a:sym typeface="Arial"/>
                </a:endParaRPr>
              </a:p>
            </p:txBody>
          </p:sp>
          <p:sp>
            <p:nvSpPr>
              <p:cNvPr id="373" name="Google Shape;373;p41"/>
              <p:cNvSpPr/>
              <p:nvPr/>
            </p:nvSpPr>
            <p:spPr>
              <a:xfrm>
                <a:off x="-11698325" y="3858150"/>
                <a:ext cx="67750" cy="69350"/>
              </a:xfrm>
              <a:custGeom>
                <a:avLst/>
                <a:gdLst/>
                <a:ahLst/>
                <a:cxnLst/>
                <a:rect l="l" t="t" r="r" b="b"/>
                <a:pathLst>
                  <a:path w="2710" h="2774" extrusionOk="0">
                    <a:moveTo>
                      <a:pt x="1261" y="1"/>
                    </a:moveTo>
                    <a:lnTo>
                      <a:pt x="0" y="1639"/>
                    </a:lnTo>
                    <a:cubicBezTo>
                      <a:pt x="756" y="2112"/>
                      <a:pt x="1702" y="2490"/>
                      <a:pt x="2710" y="2773"/>
                    </a:cubicBezTo>
                    <a:lnTo>
                      <a:pt x="1859" y="221"/>
                    </a:lnTo>
                    <a:cubicBezTo>
                      <a:pt x="1639" y="158"/>
                      <a:pt x="1450" y="95"/>
                      <a:pt x="126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SVN-Avo" panose="02040603050506020204"/>
                  <a:cs typeface="Arial"/>
                  <a:sym typeface="Arial"/>
                </a:endParaRPr>
              </a:p>
            </p:txBody>
          </p:sp>
          <p:sp>
            <p:nvSpPr>
              <p:cNvPr id="374" name="Google Shape;374;p41"/>
              <p:cNvSpPr/>
              <p:nvPr/>
            </p:nvSpPr>
            <p:spPr>
              <a:xfrm>
                <a:off x="-11627450" y="3869175"/>
                <a:ext cx="47300" cy="55175"/>
              </a:xfrm>
              <a:custGeom>
                <a:avLst/>
                <a:gdLst/>
                <a:ahLst/>
                <a:cxnLst/>
                <a:rect l="l" t="t" r="r" b="b"/>
                <a:pathLst>
                  <a:path w="1892" h="2207" extrusionOk="0">
                    <a:moveTo>
                      <a:pt x="1" y="1"/>
                    </a:moveTo>
                    <a:lnTo>
                      <a:pt x="694" y="2206"/>
                    </a:lnTo>
                    <a:lnTo>
                      <a:pt x="1891" y="221"/>
                    </a:lnTo>
                    <a:cubicBezTo>
                      <a:pt x="1229" y="190"/>
                      <a:pt x="599" y="127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SVN-Avo" panose="02040603050506020204"/>
                  <a:cs typeface="Arial"/>
                  <a:sym typeface="Arial"/>
                </a:endParaRPr>
              </a:p>
            </p:txBody>
          </p:sp>
          <p:sp>
            <p:nvSpPr>
              <p:cNvPr id="375" name="Google Shape;375;p41"/>
              <p:cNvSpPr/>
              <p:nvPr/>
            </p:nvSpPr>
            <p:spPr>
              <a:xfrm>
                <a:off x="-11414775" y="3803025"/>
                <a:ext cx="41750" cy="83525"/>
              </a:xfrm>
              <a:custGeom>
                <a:avLst/>
                <a:gdLst/>
                <a:ahLst/>
                <a:cxnLst/>
                <a:rect l="l" t="t" r="r" b="b"/>
                <a:pathLst>
                  <a:path w="1670" h="3341" extrusionOk="0">
                    <a:moveTo>
                      <a:pt x="1670" y="1"/>
                    </a:moveTo>
                    <a:cubicBezTo>
                      <a:pt x="1607" y="851"/>
                      <a:pt x="977" y="1481"/>
                      <a:pt x="0" y="1891"/>
                    </a:cubicBezTo>
                    <a:lnTo>
                      <a:pt x="1134" y="3340"/>
                    </a:lnTo>
                    <a:cubicBezTo>
                      <a:pt x="1355" y="3214"/>
                      <a:pt x="1512" y="3025"/>
                      <a:pt x="1670" y="2836"/>
                    </a:cubicBezTo>
                    <a:lnTo>
                      <a:pt x="167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SVN-Avo" panose="02040603050506020204"/>
                  <a:cs typeface="Arial"/>
                  <a:sym typeface="Arial"/>
                </a:endParaRPr>
              </a:p>
            </p:txBody>
          </p:sp>
          <p:sp>
            <p:nvSpPr>
              <p:cNvPr id="376" name="Google Shape;376;p41"/>
              <p:cNvSpPr/>
              <p:nvPr/>
            </p:nvSpPr>
            <p:spPr>
              <a:xfrm>
                <a:off x="-11592800" y="3876275"/>
                <a:ext cx="84300" cy="62250"/>
              </a:xfrm>
              <a:custGeom>
                <a:avLst/>
                <a:gdLst/>
                <a:ahLst/>
                <a:cxnLst/>
                <a:rect l="l" t="t" r="r" b="b"/>
                <a:pathLst>
                  <a:path w="3372" h="2490" extrusionOk="0">
                    <a:moveTo>
                      <a:pt x="1419" y="0"/>
                    </a:moveTo>
                    <a:lnTo>
                      <a:pt x="1" y="2363"/>
                    </a:lnTo>
                    <a:cubicBezTo>
                      <a:pt x="537" y="2426"/>
                      <a:pt x="1104" y="2489"/>
                      <a:pt x="1671" y="2489"/>
                    </a:cubicBezTo>
                    <a:cubicBezTo>
                      <a:pt x="2269" y="2489"/>
                      <a:pt x="2836" y="2426"/>
                      <a:pt x="3372" y="2363"/>
                    </a:cubicBezTo>
                    <a:lnTo>
                      <a:pt x="195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SVN-Avo" panose="02040603050506020204"/>
                  <a:cs typeface="Arial"/>
                  <a:sym typeface="Arial"/>
                </a:endParaRPr>
              </a:p>
            </p:txBody>
          </p:sp>
          <p:sp>
            <p:nvSpPr>
              <p:cNvPr id="377" name="Google Shape;377;p41"/>
              <p:cNvSpPr/>
              <p:nvPr/>
            </p:nvSpPr>
            <p:spPr>
              <a:xfrm>
                <a:off x="-11520325" y="3869175"/>
                <a:ext cx="47275" cy="55175"/>
              </a:xfrm>
              <a:custGeom>
                <a:avLst/>
                <a:gdLst/>
                <a:ahLst/>
                <a:cxnLst/>
                <a:rect l="l" t="t" r="r" b="b"/>
                <a:pathLst>
                  <a:path w="1891" h="2207" extrusionOk="0">
                    <a:moveTo>
                      <a:pt x="1891" y="1"/>
                    </a:moveTo>
                    <a:cubicBezTo>
                      <a:pt x="1292" y="127"/>
                      <a:pt x="631" y="190"/>
                      <a:pt x="0" y="253"/>
                    </a:cubicBezTo>
                    <a:lnTo>
                      <a:pt x="1198" y="2206"/>
                    </a:lnTo>
                    <a:lnTo>
                      <a:pt x="189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SVN-Avo" panose="02040603050506020204"/>
                  <a:cs typeface="Arial"/>
                  <a:sym typeface="Arial"/>
                </a:endParaRPr>
              </a:p>
            </p:txBody>
          </p:sp>
          <p:sp>
            <p:nvSpPr>
              <p:cNvPr id="378" name="Google Shape;378;p41"/>
              <p:cNvSpPr/>
              <p:nvPr/>
            </p:nvSpPr>
            <p:spPr>
              <a:xfrm>
                <a:off x="-11726675" y="3903850"/>
                <a:ext cx="352075" cy="97675"/>
              </a:xfrm>
              <a:custGeom>
                <a:avLst/>
                <a:gdLst/>
                <a:ahLst/>
                <a:cxnLst/>
                <a:rect l="l" t="t" r="r" b="b"/>
                <a:pathLst>
                  <a:path w="14083" h="3907" extrusionOk="0">
                    <a:moveTo>
                      <a:pt x="0" y="0"/>
                    </a:moveTo>
                    <a:lnTo>
                      <a:pt x="0" y="977"/>
                    </a:lnTo>
                    <a:cubicBezTo>
                      <a:pt x="0" y="2867"/>
                      <a:pt x="3655" y="3907"/>
                      <a:pt x="7057" y="3907"/>
                    </a:cubicBezTo>
                    <a:cubicBezTo>
                      <a:pt x="10460" y="3907"/>
                      <a:pt x="14083" y="2867"/>
                      <a:pt x="14083" y="977"/>
                    </a:cubicBezTo>
                    <a:lnTo>
                      <a:pt x="14083" y="32"/>
                    </a:lnTo>
                    <a:cubicBezTo>
                      <a:pt x="12508" y="1386"/>
                      <a:pt x="9956" y="2237"/>
                      <a:pt x="7057" y="2237"/>
                    </a:cubicBezTo>
                    <a:cubicBezTo>
                      <a:pt x="4568" y="2205"/>
                      <a:pt x="1796" y="1575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SVN-Avo" panose="02040603050506020204"/>
                  <a:cs typeface="Arial"/>
                  <a:sym typeface="Arial"/>
                </a:endParaRPr>
              </a:p>
            </p:txBody>
          </p:sp>
          <p:sp>
            <p:nvSpPr>
              <p:cNvPr id="379" name="Google Shape;379;p41"/>
              <p:cNvSpPr/>
              <p:nvPr/>
            </p:nvSpPr>
            <p:spPr>
              <a:xfrm>
                <a:off x="-11470700" y="3859725"/>
                <a:ext cx="66975" cy="68550"/>
              </a:xfrm>
              <a:custGeom>
                <a:avLst/>
                <a:gdLst/>
                <a:ahLst/>
                <a:cxnLst/>
                <a:rect l="l" t="t" r="r" b="b"/>
                <a:pathLst>
                  <a:path w="2679" h="2742" extrusionOk="0">
                    <a:moveTo>
                      <a:pt x="1449" y="1"/>
                    </a:moveTo>
                    <a:cubicBezTo>
                      <a:pt x="1260" y="32"/>
                      <a:pt x="1071" y="95"/>
                      <a:pt x="851" y="158"/>
                    </a:cubicBezTo>
                    <a:lnTo>
                      <a:pt x="0" y="2742"/>
                    </a:lnTo>
                    <a:cubicBezTo>
                      <a:pt x="1008" y="2458"/>
                      <a:pt x="1922" y="2080"/>
                      <a:pt x="2678" y="1608"/>
                    </a:cubicBezTo>
                    <a:lnTo>
                      <a:pt x="144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SVN-Avo" panose="02040603050506020204"/>
                  <a:cs typeface="Arial"/>
                  <a:sym typeface="Arial"/>
                </a:endParaRPr>
              </a:p>
            </p:txBody>
          </p:sp>
        </p:grp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4C0A3E55-26B4-41D8-B94B-6CE8ADB546A0}"/>
                </a:ext>
              </a:extLst>
            </p:cNvPr>
            <p:cNvSpPr txBox="1"/>
            <p:nvPr/>
          </p:nvSpPr>
          <p:spPr>
            <a:xfrm>
              <a:off x="1957086" y="2385840"/>
              <a:ext cx="224685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>
                  <a:solidFill>
                    <a:srgbClr val="F7A912"/>
                  </a:solidFill>
                  <a:latin typeface="SVN-Avo" panose="02040603050506020204"/>
                </a:rPr>
                <a:t>Phân loại bình luận</a:t>
              </a:r>
            </a:p>
          </p:txBody>
        </p:sp>
      </p:grp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Google Shape;1028;p53"/>
          <p:cNvSpPr txBox="1">
            <a:spLocks noGrp="1"/>
          </p:cNvSpPr>
          <p:nvPr>
            <p:ph type="title" idx="4294967295"/>
          </p:nvPr>
        </p:nvSpPr>
        <p:spPr>
          <a:xfrm>
            <a:off x="968133" y="508257"/>
            <a:ext cx="102560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>
                <a:latin typeface="SVN-Avo" panose="02040603050506020204"/>
              </a:rPr>
              <a:t>Mở rộng sản phẩm</a:t>
            </a:r>
            <a:endParaRPr>
              <a:latin typeface="SVN-Avo" panose="02040603050506020204"/>
            </a:endParaRPr>
          </a:p>
        </p:txBody>
      </p:sp>
      <p:sp>
        <p:nvSpPr>
          <p:cNvPr id="1033" name="Google Shape;1033;p53"/>
          <p:cNvSpPr txBox="1">
            <a:spLocks noGrp="1"/>
          </p:cNvSpPr>
          <p:nvPr>
            <p:ph type="subTitle" idx="5"/>
          </p:nvPr>
        </p:nvSpPr>
        <p:spPr>
          <a:xfrm>
            <a:off x="2172551" y="3557151"/>
            <a:ext cx="2191600" cy="1017042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/>
            <a:r>
              <a:rPr lang="en">
                <a:latin typeface="SVN-Avo" panose="02040603050506020204"/>
              </a:rPr>
              <a:t>Tạo tên miền online</a:t>
            </a:r>
            <a:endParaRPr>
              <a:latin typeface="SVN-Avo" panose="02040603050506020204"/>
            </a:endParaRPr>
          </a:p>
        </p:txBody>
      </p:sp>
      <p:grpSp>
        <p:nvGrpSpPr>
          <p:cNvPr id="1047" name="Google Shape;1047;p53"/>
          <p:cNvGrpSpPr/>
          <p:nvPr/>
        </p:nvGrpSpPr>
        <p:grpSpPr>
          <a:xfrm>
            <a:off x="2530151" y="1888399"/>
            <a:ext cx="1476400" cy="1476400"/>
            <a:chOff x="1897613" y="1416299"/>
            <a:chExt cx="1107300" cy="1107300"/>
          </a:xfrm>
        </p:grpSpPr>
        <p:sp>
          <p:nvSpPr>
            <p:cNvPr id="1048" name="Google Shape;1048;p53"/>
            <p:cNvSpPr/>
            <p:nvPr/>
          </p:nvSpPr>
          <p:spPr>
            <a:xfrm>
              <a:off x="1897613" y="1416299"/>
              <a:ext cx="1107300" cy="1107300"/>
            </a:xfrm>
            <a:prstGeom prst="donut">
              <a:avLst>
                <a:gd name="adj" fmla="val 8458"/>
              </a:avLst>
            </a:prstGeom>
            <a:gradFill>
              <a:gsLst>
                <a:gs pos="0">
                  <a:srgbClr val="E6216C">
                    <a:alpha val="18823"/>
                  </a:srgbClr>
                </a:gs>
                <a:gs pos="100000">
                  <a:srgbClr val="F7A912">
                    <a:alpha val="86666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SVN-Avo" panose="02040603050506020204"/>
                <a:cs typeface="Arial"/>
                <a:sym typeface="Arial"/>
              </a:endParaRPr>
            </a:p>
          </p:txBody>
        </p:sp>
        <p:sp>
          <p:nvSpPr>
            <p:cNvPr id="1049" name="Google Shape;1049;p53"/>
            <p:cNvSpPr/>
            <p:nvPr/>
          </p:nvSpPr>
          <p:spPr>
            <a:xfrm>
              <a:off x="2225725" y="1739724"/>
              <a:ext cx="424800" cy="424400"/>
            </a:xfrm>
            <a:custGeom>
              <a:avLst/>
              <a:gdLst/>
              <a:ahLst/>
              <a:cxnLst/>
              <a:rect l="l" t="t" r="r" b="b"/>
              <a:pathLst>
                <a:path w="16992" h="16976" fill="none" extrusionOk="0">
                  <a:moveTo>
                    <a:pt x="16992" y="14483"/>
                  </a:moveTo>
                  <a:cubicBezTo>
                    <a:pt x="16992" y="15863"/>
                    <a:pt x="15863" y="16975"/>
                    <a:pt x="14484" y="16975"/>
                  </a:cubicBezTo>
                  <a:lnTo>
                    <a:pt x="2509" y="16975"/>
                  </a:lnTo>
                  <a:cubicBezTo>
                    <a:pt x="1129" y="16975"/>
                    <a:pt x="1" y="15863"/>
                    <a:pt x="1" y="14483"/>
                  </a:cubicBezTo>
                  <a:lnTo>
                    <a:pt x="1" y="2492"/>
                  </a:lnTo>
                  <a:cubicBezTo>
                    <a:pt x="1" y="1113"/>
                    <a:pt x="1129" y="0"/>
                    <a:pt x="2509" y="0"/>
                  </a:cubicBezTo>
                  <a:lnTo>
                    <a:pt x="14484" y="0"/>
                  </a:lnTo>
                  <a:cubicBezTo>
                    <a:pt x="15863" y="0"/>
                    <a:pt x="16992" y="1113"/>
                    <a:pt x="16992" y="2492"/>
                  </a:cubicBezTo>
                  <a:close/>
                </a:path>
              </a:pathLst>
            </a:custGeom>
            <a:noFill/>
            <a:ln w="32525" cap="flat" cmpd="sng">
              <a:solidFill>
                <a:srgbClr val="454C53"/>
              </a:solidFill>
              <a:prstDash val="solid"/>
              <a:miter lim="15674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SVN-Avo" panose="02040603050506020204"/>
                <a:cs typeface="Arial"/>
                <a:sym typeface="Arial"/>
              </a:endParaRPr>
            </a:p>
          </p:txBody>
        </p:sp>
        <p:sp>
          <p:nvSpPr>
            <p:cNvPr id="1050" name="Google Shape;1050;p53"/>
            <p:cNvSpPr/>
            <p:nvPr/>
          </p:nvSpPr>
          <p:spPr>
            <a:xfrm>
              <a:off x="2131300" y="1808299"/>
              <a:ext cx="639925" cy="391875"/>
            </a:xfrm>
            <a:custGeom>
              <a:avLst/>
              <a:gdLst/>
              <a:ahLst/>
              <a:cxnLst/>
              <a:rect l="l" t="t" r="r" b="b"/>
              <a:pathLst>
                <a:path w="25597" h="15675" extrusionOk="0">
                  <a:moveTo>
                    <a:pt x="2524" y="0"/>
                  </a:moveTo>
                  <a:cubicBezTo>
                    <a:pt x="1129" y="0"/>
                    <a:pt x="0" y="1113"/>
                    <a:pt x="0" y="2492"/>
                  </a:cubicBezTo>
                  <a:lnTo>
                    <a:pt x="0" y="13182"/>
                  </a:lnTo>
                  <a:cubicBezTo>
                    <a:pt x="0" y="14562"/>
                    <a:pt x="1129" y="15675"/>
                    <a:pt x="2524" y="15675"/>
                  </a:cubicBezTo>
                  <a:lnTo>
                    <a:pt x="23073" y="15675"/>
                  </a:lnTo>
                  <a:cubicBezTo>
                    <a:pt x="24468" y="15675"/>
                    <a:pt x="25596" y="14562"/>
                    <a:pt x="25596" y="13182"/>
                  </a:cubicBezTo>
                  <a:lnTo>
                    <a:pt x="25596" y="2492"/>
                  </a:lnTo>
                  <a:cubicBezTo>
                    <a:pt x="25596" y="1113"/>
                    <a:pt x="24468" y="0"/>
                    <a:pt x="23073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SVN-Avo" panose="02040603050506020204"/>
                <a:cs typeface="Arial"/>
                <a:sym typeface="Arial"/>
              </a:endParaRPr>
            </a:p>
          </p:txBody>
        </p:sp>
        <p:sp>
          <p:nvSpPr>
            <p:cNvPr id="1051" name="Google Shape;1051;p53"/>
            <p:cNvSpPr/>
            <p:nvPr/>
          </p:nvSpPr>
          <p:spPr>
            <a:xfrm>
              <a:off x="2163825" y="1943099"/>
              <a:ext cx="230050" cy="227675"/>
            </a:xfrm>
            <a:custGeom>
              <a:avLst/>
              <a:gdLst/>
              <a:ahLst/>
              <a:cxnLst/>
              <a:rect l="l" t="t" r="r" b="b"/>
              <a:pathLst>
                <a:path w="9202" h="9107" extrusionOk="0">
                  <a:moveTo>
                    <a:pt x="4609" y="0"/>
                  </a:moveTo>
                  <a:cubicBezTo>
                    <a:pt x="2069" y="0"/>
                    <a:pt x="0" y="2038"/>
                    <a:pt x="0" y="4561"/>
                  </a:cubicBezTo>
                  <a:cubicBezTo>
                    <a:pt x="0" y="7069"/>
                    <a:pt x="2069" y="9107"/>
                    <a:pt x="4609" y="9107"/>
                  </a:cubicBezTo>
                  <a:cubicBezTo>
                    <a:pt x="7148" y="9107"/>
                    <a:pt x="9201" y="7069"/>
                    <a:pt x="9201" y="4561"/>
                  </a:cubicBezTo>
                  <a:cubicBezTo>
                    <a:pt x="9201" y="2038"/>
                    <a:pt x="7148" y="0"/>
                    <a:pt x="46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SVN-Avo" panose="02040603050506020204"/>
                <a:cs typeface="Arial"/>
                <a:sym typeface="Arial"/>
              </a:endParaRPr>
            </a:p>
          </p:txBody>
        </p:sp>
        <p:sp>
          <p:nvSpPr>
            <p:cNvPr id="1052" name="Google Shape;1052;p53"/>
            <p:cNvSpPr/>
            <p:nvPr/>
          </p:nvSpPr>
          <p:spPr>
            <a:xfrm>
              <a:off x="2182625" y="1961499"/>
              <a:ext cx="192825" cy="190875"/>
            </a:xfrm>
            <a:custGeom>
              <a:avLst/>
              <a:gdLst/>
              <a:ahLst/>
              <a:cxnLst/>
              <a:rect l="l" t="t" r="r" b="b"/>
              <a:pathLst>
                <a:path w="7713" h="7635" extrusionOk="0">
                  <a:moveTo>
                    <a:pt x="3857" y="1"/>
                  </a:moveTo>
                  <a:cubicBezTo>
                    <a:pt x="1725" y="1"/>
                    <a:pt x="1" y="1709"/>
                    <a:pt x="1" y="3825"/>
                  </a:cubicBezTo>
                  <a:cubicBezTo>
                    <a:pt x="1" y="5926"/>
                    <a:pt x="1725" y="7634"/>
                    <a:pt x="3857" y="7634"/>
                  </a:cubicBezTo>
                  <a:cubicBezTo>
                    <a:pt x="5973" y="7634"/>
                    <a:pt x="7712" y="5926"/>
                    <a:pt x="7712" y="3825"/>
                  </a:cubicBezTo>
                  <a:cubicBezTo>
                    <a:pt x="7712" y="1709"/>
                    <a:pt x="5973" y="1"/>
                    <a:pt x="385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SVN-Avo" panose="02040603050506020204"/>
                <a:cs typeface="Arial"/>
                <a:sym typeface="Arial"/>
              </a:endParaRPr>
            </a:p>
          </p:txBody>
        </p:sp>
        <p:sp>
          <p:nvSpPr>
            <p:cNvPr id="1053" name="Google Shape;1053;p53"/>
            <p:cNvSpPr/>
            <p:nvPr/>
          </p:nvSpPr>
          <p:spPr>
            <a:xfrm>
              <a:off x="2512575" y="1943099"/>
              <a:ext cx="229650" cy="227675"/>
            </a:xfrm>
            <a:custGeom>
              <a:avLst/>
              <a:gdLst/>
              <a:ahLst/>
              <a:cxnLst/>
              <a:rect l="l" t="t" r="r" b="b"/>
              <a:pathLst>
                <a:path w="9186" h="9107" extrusionOk="0">
                  <a:moveTo>
                    <a:pt x="4593" y="0"/>
                  </a:moveTo>
                  <a:cubicBezTo>
                    <a:pt x="2054" y="0"/>
                    <a:pt x="0" y="2038"/>
                    <a:pt x="0" y="4561"/>
                  </a:cubicBezTo>
                  <a:cubicBezTo>
                    <a:pt x="0" y="7069"/>
                    <a:pt x="2054" y="9107"/>
                    <a:pt x="4593" y="9107"/>
                  </a:cubicBezTo>
                  <a:cubicBezTo>
                    <a:pt x="7132" y="9107"/>
                    <a:pt x="9186" y="7069"/>
                    <a:pt x="9186" y="4561"/>
                  </a:cubicBezTo>
                  <a:cubicBezTo>
                    <a:pt x="9186" y="2038"/>
                    <a:pt x="7132" y="0"/>
                    <a:pt x="459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SVN-Avo" panose="02040603050506020204"/>
                <a:cs typeface="Arial"/>
                <a:sym typeface="Arial"/>
              </a:endParaRPr>
            </a:p>
          </p:txBody>
        </p:sp>
        <p:sp>
          <p:nvSpPr>
            <p:cNvPr id="1054" name="Google Shape;1054;p53"/>
            <p:cNvSpPr/>
            <p:nvPr/>
          </p:nvSpPr>
          <p:spPr>
            <a:xfrm>
              <a:off x="2531000" y="1961499"/>
              <a:ext cx="192800" cy="190875"/>
            </a:xfrm>
            <a:custGeom>
              <a:avLst/>
              <a:gdLst/>
              <a:ahLst/>
              <a:cxnLst/>
              <a:rect l="l" t="t" r="r" b="b"/>
              <a:pathLst>
                <a:path w="7712" h="7635" extrusionOk="0">
                  <a:moveTo>
                    <a:pt x="3856" y="1"/>
                  </a:moveTo>
                  <a:cubicBezTo>
                    <a:pt x="1724" y="1"/>
                    <a:pt x="0" y="1709"/>
                    <a:pt x="0" y="3825"/>
                  </a:cubicBezTo>
                  <a:cubicBezTo>
                    <a:pt x="0" y="5926"/>
                    <a:pt x="1724" y="7634"/>
                    <a:pt x="3856" y="7634"/>
                  </a:cubicBezTo>
                  <a:cubicBezTo>
                    <a:pt x="5988" y="7634"/>
                    <a:pt x="7712" y="5926"/>
                    <a:pt x="7712" y="3825"/>
                  </a:cubicBezTo>
                  <a:cubicBezTo>
                    <a:pt x="7712" y="1709"/>
                    <a:pt x="5988" y="1"/>
                    <a:pt x="38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SVN-Avo" panose="02040603050506020204"/>
                <a:cs typeface="Arial"/>
                <a:sym typeface="Arial"/>
              </a:endParaRPr>
            </a:p>
          </p:txBody>
        </p:sp>
        <p:sp>
          <p:nvSpPr>
            <p:cNvPr id="1055" name="Google Shape;1055;p53"/>
            <p:cNvSpPr/>
            <p:nvPr/>
          </p:nvSpPr>
          <p:spPr>
            <a:xfrm>
              <a:off x="2186150" y="1860399"/>
              <a:ext cx="526675" cy="19625"/>
            </a:xfrm>
            <a:custGeom>
              <a:avLst/>
              <a:gdLst/>
              <a:ahLst/>
              <a:cxnLst/>
              <a:rect l="l" t="t" r="r" b="b"/>
              <a:pathLst>
                <a:path w="21067" h="785" extrusionOk="0">
                  <a:moveTo>
                    <a:pt x="816" y="1"/>
                  </a:moveTo>
                  <a:cubicBezTo>
                    <a:pt x="361" y="1"/>
                    <a:pt x="1" y="64"/>
                    <a:pt x="1" y="393"/>
                  </a:cubicBezTo>
                  <a:cubicBezTo>
                    <a:pt x="1" y="738"/>
                    <a:pt x="361" y="785"/>
                    <a:pt x="816" y="785"/>
                  </a:cubicBezTo>
                  <a:lnTo>
                    <a:pt x="20252" y="785"/>
                  </a:lnTo>
                  <a:cubicBezTo>
                    <a:pt x="20691" y="785"/>
                    <a:pt x="21067" y="738"/>
                    <a:pt x="21067" y="393"/>
                  </a:cubicBezTo>
                  <a:cubicBezTo>
                    <a:pt x="21067" y="64"/>
                    <a:pt x="20691" y="1"/>
                    <a:pt x="2025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SVN-Avo" panose="02040603050506020204"/>
                <a:cs typeface="Arial"/>
                <a:sym typeface="Arial"/>
              </a:endParaRPr>
            </a:p>
          </p:txBody>
        </p:sp>
        <p:sp>
          <p:nvSpPr>
            <p:cNvPr id="1056" name="Google Shape;1056;p53"/>
            <p:cNvSpPr/>
            <p:nvPr/>
          </p:nvSpPr>
          <p:spPr>
            <a:xfrm>
              <a:off x="2386000" y="1919199"/>
              <a:ext cx="130525" cy="45850"/>
            </a:xfrm>
            <a:custGeom>
              <a:avLst/>
              <a:gdLst/>
              <a:ahLst/>
              <a:cxnLst/>
              <a:rect l="l" t="t" r="r" b="b"/>
              <a:pathLst>
                <a:path w="5221" h="1834" extrusionOk="0">
                  <a:moveTo>
                    <a:pt x="1" y="0"/>
                  </a:moveTo>
                  <a:lnTo>
                    <a:pt x="1" y="1834"/>
                  </a:lnTo>
                  <a:lnTo>
                    <a:pt x="5220" y="1834"/>
                  </a:lnTo>
                  <a:lnTo>
                    <a:pt x="5220" y="0"/>
                  </a:lnTo>
                  <a:close/>
                </a:path>
              </a:pathLst>
            </a:custGeom>
            <a:solidFill>
              <a:srgbClr val="454C5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SVN-Avo" panose="02040603050506020204"/>
                <a:cs typeface="Arial"/>
                <a:sym typeface="Arial"/>
              </a:endParaRPr>
            </a:p>
          </p:txBody>
        </p:sp>
        <p:sp>
          <p:nvSpPr>
            <p:cNvPr id="1057" name="Google Shape;1057;p53"/>
            <p:cNvSpPr/>
            <p:nvPr/>
          </p:nvSpPr>
          <p:spPr>
            <a:xfrm>
              <a:off x="2418525" y="1991299"/>
              <a:ext cx="58800" cy="25875"/>
            </a:xfrm>
            <a:custGeom>
              <a:avLst/>
              <a:gdLst/>
              <a:ahLst/>
              <a:cxnLst/>
              <a:rect l="l" t="t" r="r" b="b"/>
              <a:pathLst>
                <a:path w="2352" h="1035" extrusionOk="0">
                  <a:moveTo>
                    <a:pt x="1" y="0"/>
                  </a:moveTo>
                  <a:lnTo>
                    <a:pt x="1" y="1035"/>
                  </a:lnTo>
                  <a:lnTo>
                    <a:pt x="2352" y="1035"/>
                  </a:lnTo>
                  <a:lnTo>
                    <a:pt x="235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SVN-Avo" panose="02040603050506020204"/>
                <a:cs typeface="Arial"/>
                <a:sym typeface="Arial"/>
              </a:endParaRPr>
            </a:p>
          </p:txBody>
        </p:sp>
        <p:sp>
          <p:nvSpPr>
            <p:cNvPr id="1058" name="Google Shape;1058;p53"/>
            <p:cNvSpPr/>
            <p:nvPr/>
          </p:nvSpPr>
          <p:spPr>
            <a:xfrm>
              <a:off x="2418525" y="2036749"/>
              <a:ext cx="58800" cy="32925"/>
            </a:xfrm>
            <a:custGeom>
              <a:avLst/>
              <a:gdLst/>
              <a:ahLst/>
              <a:cxnLst/>
              <a:rect l="l" t="t" r="r" b="b"/>
              <a:pathLst>
                <a:path w="2352" h="1317" extrusionOk="0">
                  <a:moveTo>
                    <a:pt x="1" y="0"/>
                  </a:moveTo>
                  <a:lnTo>
                    <a:pt x="1" y="1317"/>
                  </a:lnTo>
                  <a:lnTo>
                    <a:pt x="2352" y="1317"/>
                  </a:lnTo>
                  <a:lnTo>
                    <a:pt x="235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SVN-Avo" panose="02040603050506020204"/>
                <a:cs typeface="Arial"/>
                <a:sym typeface="Arial"/>
              </a:endParaRPr>
            </a:p>
          </p:txBody>
        </p:sp>
        <p:sp>
          <p:nvSpPr>
            <p:cNvPr id="1059" name="Google Shape;1059;p53"/>
            <p:cNvSpPr/>
            <p:nvPr/>
          </p:nvSpPr>
          <p:spPr>
            <a:xfrm>
              <a:off x="2418525" y="2075924"/>
              <a:ext cx="58800" cy="45875"/>
            </a:xfrm>
            <a:custGeom>
              <a:avLst/>
              <a:gdLst/>
              <a:ahLst/>
              <a:cxnLst/>
              <a:rect l="l" t="t" r="r" b="b"/>
              <a:pathLst>
                <a:path w="2352" h="1835" extrusionOk="0">
                  <a:moveTo>
                    <a:pt x="1" y="1"/>
                  </a:moveTo>
                  <a:lnTo>
                    <a:pt x="1" y="1835"/>
                  </a:lnTo>
                  <a:lnTo>
                    <a:pt x="2352" y="1835"/>
                  </a:lnTo>
                  <a:lnTo>
                    <a:pt x="235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SVN-Avo" panose="02040603050506020204"/>
                <a:cs typeface="Arial"/>
                <a:sym typeface="Arial"/>
              </a:endParaRPr>
            </a:p>
          </p:txBody>
        </p:sp>
        <p:sp>
          <p:nvSpPr>
            <p:cNvPr id="1060" name="Google Shape;1060;p53"/>
            <p:cNvSpPr/>
            <p:nvPr/>
          </p:nvSpPr>
          <p:spPr>
            <a:xfrm>
              <a:off x="2418525" y="2134699"/>
              <a:ext cx="58800" cy="32950"/>
            </a:xfrm>
            <a:custGeom>
              <a:avLst/>
              <a:gdLst/>
              <a:ahLst/>
              <a:cxnLst/>
              <a:rect l="l" t="t" r="r" b="b"/>
              <a:pathLst>
                <a:path w="2352" h="1318" extrusionOk="0">
                  <a:moveTo>
                    <a:pt x="1" y="1"/>
                  </a:moveTo>
                  <a:lnTo>
                    <a:pt x="1" y="1318"/>
                  </a:lnTo>
                  <a:lnTo>
                    <a:pt x="2352" y="1318"/>
                  </a:lnTo>
                  <a:lnTo>
                    <a:pt x="235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SVN-Avo" panose="02040603050506020204"/>
                <a:cs typeface="Arial"/>
                <a:sym typeface="Arial"/>
              </a:endParaRPr>
            </a:p>
          </p:txBody>
        </p:sp>
        <p:sp>
          <p:nvSpPr>
            <p:cNvPr id="1061" name="Google Shape;1061;p53"/>
            <p:cNvSpPr/>
            <p:nvPr/>
          </p:nvSpPr>
          <p:spPr>
            <a:xfrm rot="-1543233">
              <a:off x="2556936" y="2124431"/>
              <a:ext cx="304205" cy="242925"/>
            </a:xfrm>
            <a:custGeom>
              <a:avLst/>
              <a:gdLst/>
              <a:ahLst/>
              <a:cxnLst/>
              <a:rect l="l" t="t" r="r" b="b"/>
              <a:pathLst>
                <a:path w="16850" h="13454" extrusionOk="0">
                  <a:moveTo>
                    <a:pt x="11097" y="1067"/>
                  </a:moveTo>
                  <a:lnTo>
                    <a:pt x="15753" y="6772"/>
                  </a:lnTo>
                  <a:lnTo>
                    <a:pt x="14906" y="7462"/>
                  </a:lnTo>
                  <a:lnTo>
                    <a:pt x="10235" y="1756"/>
                  </a:lnTo>
                  <a:lnTo>
                    <a:pt x="11097" y="1067"/>
                  </a:lnTo>
                  <a:close/>
                  <a:moveTo>
                    <a:pt x="11364" y="1"/>
                  </a:moveTo>
                  <a:lnTo>
                    <a:pt x="10972" y="314"/>
                  </a:lnTo>
                  <a:lnTo>
                    <a:pt x="10659" y="565"/>
                  </a:lnTo>
                  <a:lnTo>
                    <a:pt x="9875" y="1208"/>
                  </a:lnTo>
                  <a:lnTo>
                    <a:pt x="9185" y="1772"/>
                  </a:lnTo>
                  <a:lnTo>
                    <a:pt x="4718" y="5409"/>
                  </a:lnTo>
                  <a:cubicBezTo>
                    <a:pt x="4640" y="4484"/>
                    <a:pt x="3997" y="3700"/>
                    <a:pt x="3010" y="3402"/>
                  </a:cubicBezTo>
                  <a:cubicBezTo>
                    <a:pt x="2773" y="3338"/>
                    <a:pt x="2536" y="3307"/>
                    <a:pt x="2306" y="3307"/>
                  </a:cubicBezTo>
                  <a:cubicBezTo>
                    <a:pt x="1364" y="3307"/>
                    <a:pt x="537" y="3825"/>
                    <a:pt x="298" y="4656"/>
                  </a:cubicBezTo>
                  <a:cubicBezTo>
                    <a:pt x="0" y="5691"/>
                    <a:pt x="721" y="6788"/>
                    <a:pt x="1912" y="7133"/>
                  </a:cubicBezTo>
                  <a:cubicBezTo>
                    <a:pt x="2154" y="7204"/>
                    <a:pt x="2397" y="7238"/>
                    <a:pt x="2634" y="7238"/>
                  </a:cubicBezTo>
                  <a:cubicBezTo>
                    <a:pt x="3179" y="7238"/>
                    <a:pt x="3688" y="7058"/>
                    <a:pt x="4060" y="6741"/>
                  </a:cubicBezTo>
                  <a:cubicBezTo>
                    <a:pt x="4107" y="6725"/>
                    <a:pt x="4154" y="6725"/>
                    <a:pt x="4201" y="6694"/>
                  </a:cubicBezTo>
                  <a:lnTo>
                    <a:pt x="9561" y="2321"/>
                  </a:lnTo>
                  <a:lnTo>
                    <a:pt x="14217" y="8026"/>
                  </a:lnTo>
                  <a:lnTo>
                    <a:pt x="9797" y="11631"/>
                  </a:lnTo>
                  <a:cubicBezTo>
                    <a:pt x="9718" y="10707"/>
                    <a:pt x="9076" y="9907"/>
                    <a:pt x="8072" y="9625"/>
                  </a:cubicBezTo>
                  <a:cubicBezTo>
                    <a:pt x="7831" y="9555"/>
                    <a:pt x="7589" y="9522"/>
                    <a:pt x="7353" y="9522"/>
                  </a:cubicBezTo>
                  <a:cubicBezTo>
                    <a:pt x="6424" y="9522"/>
                    <a:pt x="5598" y="10038"/>
                    <a:pt x="5361" y="10863"/>
                  </a:cubicBezTo>
                  <a:cubicBezTo>
                    <a:pt x="5063" y="11898"/>
                    <a:pt x="5784" y="13011"/>
                    <a:pt x="6991" y="13356"/>
                  </a:cubicBezTo>
                  <a:cubicBezTo>
                    <a:pt x="7232" y="13422"/>
                    <a:pt x="7474" y="13454"/>
                    <a:pt x="7709" y="13454"/>
                  </a:cubicBezTo>
                  <a:cubicBezTo>
                    <a:pt x="8255" y="13454"/>
                    <a:pt x="8766" y="13281"/>
                    <a:pt x="9138" y="12964"/>
                  </a:cubicBezTo>
                  <a:cubicBezTo>
                    <a:pt x="9185" y="12948"/>
                    <a:pt x="9232" y="12948"/>
                    <a:pt x="9264" y="12917"/>
                  </a:cubicBezTo>
                  <a:lnTo>
                    <a:pt x="14671" y="8512"/>
                  </a:lnTo>
                  <a:lnTo>
                    <a:pt x="15377" y="7932"/>
                  </a:lnTo>
                  <a:lnTo>
                    <a:pt x="16160" y="7305"/>
                  </a:lnTo>
                  <a:lnTo>
                    <a:pt x="16458" y="7039"/>
                  </a:lnTo>
                  <a:lnTo>
                    <a:pt x="16850" y="6725"/>
                  </a:lnTo>
                  <a:lnTo>
                    <a:pt x="1136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SVN-Avo" panose="02040603050506020204"/>
                <a:cs typeface="Arial"/>
                <a:sym typeface="Arial"/>
              </a:endParaRPr>
            </a:p>
          </p:txBody>
        </p:sp>
        <p:sp>
          <p:nvSpPr>
            <p:cNvPr id="1062" name="Google Shape;1062;p53"/>
            <p:cNvSpPr/>
            <p:nvPr/>
          </p:nvSpPr>
          <p:spPr>
            <a:xfrm rot="1675856">
              <a:off x="2015593" y="1607800"/>
              <a:ext cx="210447" cy="253771"/>
            </a:xfrm>
            <a:custGeom>
              <a:avLst/>
              <a:gdLst/>
              <a:ahLst/>
              <a:cxnLst/>
              <a:rect l="l" t="t" r="r" b="b"/>
              <a:pathLst>
                <a:path w="8418" h="10151" extrusionOk="0">
                  <a:moveTo>
                    <a:pt x="3856" y="0"/>
                  </a:moveTo>
                  <a:lnTo>
                    <a:pt x="0" y="3621"/>
                  </a:lnTo>
                  <a:lnTo>
                    <a:pt x="204" y="3841"/>
                  </a:lnTo>
                  <a:lnTo>
                    <a:pt x="1176" y="4875"/>
                  </a:lnTo>
                  <a:lnTo>
                    <a:pt x="3574" y="7430"/>
                  </a:lnTo>
                  <a:cubicBezTo>
                    <a:pt x="3057" y="7461"/>
                    <a:pt x="2571" y="7916"/>
                    <a:pt x="2445" y="8543"/>
                  </a:cubicBezTo>
                  <a:cubicBezTo>
                    <a:pt x="2289" y="9280"/>
                    <a:pt x="2680" y="9985"/>
                    <a:pt x="3323" y="10126"/>
                  </a:cubicBezTo>
                  <a:cubicBezTo>
                    <a:pt x="3398" y="10142"/>
                    <a:pt x="3473" y="10150"/>
                    <a:pt x="3547" y="10150"/>
                  </a:cubicBezTo>
                  <a:cubicBezTo>
                    <a:pt x="4109" y="10150"/>
                    <a:pt x="4627" y="9694"/>
                    <a:pt x="4765" y="9029"/>
                  </a:cubicBezTo>
                  <a:cubicBezTo>
                    <a:pt x="4859" y="8543"/>
                    <a:pt x="4718" y="8057"/>
                    <a:pt x="4420" y="7743"/>
                  </a:cubicBezTo>
                  <a:cubicBezTo>
                    <a:pt x="4405" y="7728"/>
                    <a:pt x="4389" y="7696"/>
                    <a:pt x="4373" y="7681"/>
                  </a:cubicBezTo>
                  <a:lnTo>
                    <a:pt x="1489" y="4609"/>
                  </a:lnTo>
                  <a:lnTo>
                    <a:pt x="4749" y="1536"/>
                  </a:lnTo>
                  <a:lnTo>
                    <a:pt x="7132" y="4076"/>
                  </a:lnTo>
                  <a:cubicBezTo>
                    <a:pt x="6615" y="4107"/>
                    <a:pt x="6129" y="4577"/>
                    <a:pt x="6003" y="5189"/>
                  </a:cubicBezTo>
                  <a:cubicBezTo>
                    <a:pt x="5847" y="5925"/>
                    <a:pt x="6239" y="6646"/>
                    <a:pt x="6881" y="6772"/>
                  </a:cubicBezTo>
                  <a:cubicBezTo>
                    <a:pt x="6954" y="6788"/>
                    <a:pt x="7028" y="6796"/>
                    <a:pt x="7101" y="6796"/>
                  </a:cubicBezTo>
                  <a:cubicBezTo>
                    <a:pt x="7655" y="6796"/>
                    <a:pt x="8183" y="6341"/>
                    <a:pt x="8308" y="5690"/>
                  </a:cubicBezTo>
                  <a:cubicBezTo>
                    <a:pt x="8417" y="5189"/>
                    <a:pt x="8276" y="4703"/>
                    <a:pt x="7978" y="4405"/>
                  </a:cubicBezTo>
                  <a:cubicBezTo>
                    <a:pt x="7963" y="4373"/>
                    <a:pt x="7947" y="4358"/>
                    <a:pt x="7931" y="4326"/>
                  </a:cubicBezTo>
                  <a:lnTo>
                    <a:pt x="5016" y="1239"/>
                  </a:lnTo>
                  <a:lnTo>
                    <a:pt x="4060" y="220"/>
                  </a:lnTo>
                  <a:lnTo>
                    <a:pt x="3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SVN-Avo" panose="02040603050506020204"/>
                <a:cs typeface="Arial"/>
                <a:sym typeface="Arial"/>
              </a:endParaRPr>
            </a:p>
          </p:txBody>
        </p:sp>
      </p:grpSp>
      <p:sp>
        <p:nvSpPr>
          <p:cNvPr id="50" name="Slide Number Placeholder 1">
            <a:extLst>
              <a:ext uri="{FF2B5EF4-FFF2-40B4-BE49-F238E27FC236}">
                <a16:creationId xmlns:a16="http://schemas.microsoft.com/office/drawing/2014/main" id="{2315D7C3-2C4A-4573-B1CF-DA3B9F536F74}"/>
              </a:ext>
            </a:extLst>
          </p:cNvPr>
          <p:cNvSpPr txBox="1">
            <a:spLocks/>
          </p:cNvSpPr>
          <p:nvPr/>
        </p:nvSpPr>
        <p:spPr>
          <a:xfrm>
            <a:off x="11440471" y="638070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>
              <a:defRPr lang="en-US"/>
            </a:defPPr>
            <a:lvl1pPr marL="0" lvl="0" algn="l" defTabSz="914400" rtl="0" eaLnBrk="1" latinLnBrk="0" hangingPunct="1">
              <a:buNone/>
              <a:defRPr sz="1600" kern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L="457200" lvl="1" algn="l" defTabSz="914400" rtl="0" eaLnBrk="1" latinLnBrk="0" hangingPunct="1">
              <a:buNone/>
              <a:defRPr sz="1600" kern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L="914400" lvl="2" algn="l" defTabSz="914400" rtl="0" eaLnBrk="1" latinLnBrk="0" hangingPunct="1">
              <a:buNone/>
              <a:defRPr sz="1600" kern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L="1371600" lvl="3" algn="l" defTabSz="914400" rtl="0" eaLnBrk="1" latinLnBrk="0" hangingPunct="1">
              <a:buNone/>
              <a:defRPr sz="1600" kern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L="1828800" lvl="4" algn="l" defTabSz="914400" rtl="0" eaLnBrk="1" latinLnBrk="0" hangingPunct="1">
              <a:buNone/>
              <a:defRPr sz="1600" kern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L="2286000" lvl="5" algn="l" defTabSz="914400" rtl="0" eaLnBrk="1" latinLnBrk="0" hangingPunct="1">
              <a:buNone/>
              <a:defRPr sz="1600" kern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L="2743200" lvl="6" algn="l" defTabSz="914400" rtl="0" eaLnBrk="1" latinLnBrk="0" hangingPunct="1">
              <a:buNone/>
              <a:defRPr sz="1600" kern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L="3200400" lvl="7" algn="l" defTabSz="914400" rtl="0" eaLnBrk="1" latinLnBrk="0" hangingPunct="1">
              <a:buNone/>
              <a:defRPr sz="1600" kern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L="3657600" lvl="8" algn="l" defTabSz="914400" rtl="0" eaLnBrk="1" latinLnBrk="0" hangingPunct="1">
              <a:buNone/>
              <a:defRPr sz="1600" kern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2000" b="1" i="0" u="none" strike="noStrike" kern="1200" cap="none" spc="0" normalizeH="0" baseline="0" noProof="0" smtClean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uLnTx/>
                <a:uFillTx/>
                <a:latin typeface="SVN-Avo" panose="02040603050506020204"/>
                <a:sym typeface="Nixie One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" sz="2000" b="1" i="0" u="none" strike="noStrike" kern="1200" cap="none" spc="0" normalizeH="0" baseline="0" noProof="0">
              <a:ln>
                <a:noFill/>
              </a:ln>
              <a:solidFill>
                <a:schemeClr val="accent1">
                  <a:lumMod val="60000"/>
                  <a:lumOff val="40000"/>
                </a:schemeClr>
              </a:solidFill>
              <a:effectLst/>
              <a:uLnTx/>
              <a:uFillTx/>
              <a:latin typeface="SVN-Avo" panose="02040603050506020204"/>
              <a:sym typeface="Nixie One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80AF609-95EB-4F4A-AB31-65BD20210935}"/>
              </a:ext>
            </a:extLst>
          </p:cNvPr>
          <p:cNvGrpSpPr/>
          <p:nvPr/>
        </p:nvGrpSpPr>
        <p:grpSpPr>
          <a:xfrm>
            <a:off x="4984426" y="1888399"/>
            <a:ext cx="2406973" cy="2685794"/>
            <a:chOff x="4984426" y="1888399"/>
            <a:chExt cx="2406973" cy="2685794"/>
          </a:xfrm>
        </p:grpSpPr>
        <p:grpSp>
          <p:nvGrpSpPr>
            <p:cNvPr id="1035" name="Google Shape;1035;p53"/>
            <p:cNvGrpSpPr/>
            <p:nvPr/>
          </p:nvGrpSpPr>
          <p:grpSpPr>
            <a:xfrm>
              <a:off x="5319107" y="1888399"/>
              <a:ext cx="1515077" cy="1476400"/>
              <a:chOff x="3989330" y="1416299"/>
              <a:chExt cx="1136308" cy="1107300"/>
            </a:xfrm>
          </p:grpSpPr>
          <p:sp>
            <p:nvSpPr>
              <p:cNvPr id="1036" name="Google Shape;1036;p53"/>
              <p:cNvSpPr/>
              <p:nvPr/>
            </p:nvSpPr>
            <p:spPr>
              <a:xfrm>
                <a:off x="4018338" y="1416299"/>
                <a:ext cx="1107300" cy="1107300"/>
              </a:xfrm>
              <a:prstGeom prst="donut">
                <a:avLst>
                  <a:gd name="adj" fmla="val 8458"/>
                </a:avLst>
              </a:prstGeom>
              <a:gradFill>
                <a:gsLst>
                  <a:gs pos="0">
                    <a:srgbClr val="E6216C">
                      <a:alpha val="18823"/>
                    </a:srgbClr>
                  </a:gs>
                  <a:gs pos="100000">
                    <a:srgbClr val="F7A912">
                      <a:alpha val="86666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SVN-Avo" panose="02040603050506020204"/>
                  <a:cs typeface="Arial"/>
                  <a:sym typeface="Arial"/>
                </a:endParaRPr>
              </a:p>
            </p:txBody>
          </p:sp>
          <p:sp>
            <p:nvSpPr>
              <p:cNvPr id="1037" name="Google Shape;1037;p53"/>
              <p:cNvSpPr/>
              <p:nvPr/>
            </p:nvSpPr>
            <p:spPr>
              <a:xfrm rot="-8562555">
                <a:off x="4047430" y="1637714"/>
                <a:ext cx="217786" cy="265255"/>
              </a:xfrm>
              <a:custGeom>
                <a:avLst/>
                <a:gdLst/>
                <a:ahLst/>
                <a:cxnLst/>
                <a:rect l="l" t="t" r="r" b="b"/>
                <a:pathLst>
                  <a:path w="10189" h="12411" extrusionOk="0">
                    <a:moveTo>
                      <a:pt x="2288" y="9397"/>
                    </a:moveTo>
                    <a:cubicBezTo>
                      <a:pt x="2288" y="9397"/>
                      <a:pt x="2304" y="9429"/>
                      <a:pt x="2335" y="9491"/>
                    </a:cubicBezTo>
                    <a:cubicBezTo>
                      <a:pt x="2339" y="9497"/>
                      <a:pt x="2345" y="9503"/>
                      <a:pt x="2351" y="9509"/>
                    </a:cubicBezTo>
                    <a:lnTo>
                      <a:pt x="2351" y="9509"/>
                    </a:lnTo>
                    <a:cubicBezTo>
                      <a:pt x="2343" y="9491"/>
                      <a:pt x="2335" y="9476"/>
                      <a:pt x="2335" y="9460"/>
                    </a:cubicBezTo>
                    <a:cubicBezTo>
                      <a:pt x="2335" y="9397"/>
                      <a:pt x="2288" y="9397"/>
                      <a:pt x="2288" y="9397"/>
                    </a:cubicBezTo>
                    <a:close/>
                    <a:moveTo>
                      <a:pt x="2425" y="1"/>
                    </a:moveTo>
                    <a:cubicBezTo>
                      <a:pt x="1230" y="1"/>
                      <a:pt x="214" y="1048"/>
                      <a:pt x="94" y="2422"/>
                    </a:cubicBezTo>
                    <a:cubicBezTo>
                      <a:pt x="0" y="3394"/>
                      <a:pt x="392" y="4288"/>
                      <a:pt x="1019" y="4805"/>
                    </a:cubicBezTo>
                    <a:cubicBezTo>
                      <a:pt x="1395" y="5118"/>
                      <a:pt x="9028" y="11545"/>
                      <a:pt x="9028" y="11545"/>
                    </a:cubicBezTo>
                    <a:lnTo>
                      <a:pt x="8997" y="11545"/>
                    </a:lnTo>
                    <a:cubicBezTo>
                      <a:pt x="8997" y="11545"/>
                      <a:pt x="8469" y="11679"/>
                      <a:pt x="7859" y="11679"/>
                    </a:cubicBezTo>
                    <a:cubicBezTo>
                      <a:pt x="7719" y="11679"/>
                      <a:pt x="7574" y="11672"/>
                      <a:pt x="7430" y="11654"/>
                    </a:cubicBezTo>
                    <a:cubicBezTo>
                      <a:pt x="5376" y="11435"/>
                      <a:pt x="4467" y="10996"/>
                      <a:pt x="4044" y="10792"/>
                    </a:cubicBezTo>
                    <a:cubicBezTo>
                      <a:pt x="3856" y="10714"/>
                      <a:pt x="3401" y="10385"/>
                      <a:pt x="3260" y="10291"/>
                    </a:cubicBezTo>
                    <a:cubicBezTo>
                      <a:pt x="3104" y="10181"/>
                      <a:pt x="2978" y="10071"/>
                      <a:pt x="2884" y="9946"/>
                    </a:cubicBezTo>
                    <a:cubicBezTo>
                      <a:pt x="2774" y="9836"/>
                      <a:pt x="2618" y="9774"/>
                      <a:pt x="2555" y="9680"/>
                    </a:cubicBezTo>
                    <a:cubicBezTo>
                      <a:pt x="2500" y="9597"/>
                      <a:pt x="2397" y="9551"/>
                      <a:pt x="2351" y="9509"/>
                    </a:cubicBezTo>
                    <a:lnTo>
                      <a:pt x="2351" y="9509"/>
                    </a:lnTo>
                    <a:cubicBezTo>
                      <a:pt x="2359" y="9527"/>
                      <a:pt x="2367" y="9546"/>
                      <a:pt x="2367" y="9570"/>
                    </a:cubicBezTo>
                    <a:cubicBezTo>
                      <a:pt x="2367" y="9617"/>
                      <a:pt x="2383" y="9664"/>
                      <a:pt x="2383" y="9727"/>
                    </a:cubicBezTo>
                    <a:cubicBezTo>
                      <a:pt x="2398" y="9852"/>
                      <a:pt x="2445" y="10009"/>
                      <a:pt x="2492" y="10181"/>
                    </a:cubicBezTo>
                    <a:cubicBezTo>
                      <a:pt x="2555" y="10354"/>
                      <a:pt x="2649" y="10542"/>
                      <a:pt x="2774" y="10730"/>
                    </a:cubicBezTo>
                    <a:cubicBezTo>
                      <a:pt x="2900" y="10918"/>
                      <a:pt x="3072" y="11106"/>
                      <a:pt x="3260" y="11278"/>
                    </a:cubicBezTo>
                    <a:cubicBezTo>
                      <a:pt x="3464" y="11451"/>
                      <a:pt x="3683" y="11607"/>
                      <a:pt x="3934" y="11749"/>
                    </a:cubicBezTo>
                    <a:cubicBezTo>
                      <a:pt x="4420" y="12015"/>
                      <a:pt x="4984" y="12187"/>
                      <a:pt x="5549" y="12297"/>
                    </a:cubicBezTo>
                    <a:cubicBezTo>
                      <a:pt x="6021" y="12376"/>
                      <a:pt x="6494" y="12411"/>
                      <a:pt x="6939" y="12411"/>
                    </a:cubicBezTo>
                    <a:cubicBezTo>
                      <a:pt x="7025" y="12411"/>
                      <a:pt x="7111" y="12409"/>
                      <a:pt x="7195" y="12407"/>
                    </a:cubicBezTo>
                    <a:cubicBezTo>
                      <a:pt x="7727" y="12391"/>
                      <a:pt x="8433" y="12344"/>
                      <a:pt x="8840" y="12266"/>
                    </a:cubicBezTo>
                    <a:cubicBezTo>
                      <a:pt x="9326" y="12172"/>
                      <a:pt x="9922" y="12015"/>
                      <a:pt x="10047" y="11858"/>
                    </a:cubicBezTo>
                    <a:cubicBezTo>
                      <a:pt x="10188" y="11686"/>
                      <a:pt x="10157" y="11435"/>
                      <a:pt x="9969" y="11278"/>
                    </a:cubicBezTo>
                    <a:lnTo>
                      <a:pt x="2727" y="5212"/>
                    </a:lnTo>
                    <a:cubicBezTo>
                      <a:pt x="3699" y="5024"/>
                      <a:pt x="4530" y="4037"/>
                      <a:pt x="4624" y="2830"/>
                    </a:cubicBezTo>
                    <a:cubicBezTo>
                      <a:pt x="4765" y="1388"/>
                      <a:pt x="3856" y="118"/>
                      <a:pt x="2602" y="8"/>
                    </a:cubicBezTo>
                    <a:cubicBezTo>
                      <a:pt x="2543" y="3"/>
                      <a:pt x="2483" y="1"/>
                      <a:pt x="242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SVN-Avo" panose="02040603050506020204"/>
                  <a:cs typeface="Arial"/>
                  <a:sym typeface="Arial"/>
                </a:endParaRPr>
              </a:p>
            </p:txBody>
          </p:sp>
          <p:grpSp>
            <p:nvGrpSpPr>
              <p:cNvPr id="1038" name="Google Shape;1038;p53"/>
              <p:cNvGrpSpPr/>
              <p:nvPr/>
            </p:nvGrpSpPr>
            <p:grpSpPr>
              <a:xfrm>
                <a:off x="4263188" y="1680037"/>
                <a:ext cx="617600" cy="579825"/>
                <a:chOff x="5825300" y="4037050"/>
                <a:chExt cx="617600" cy="579825"/>
              </a:xfrm>
            </p:grpSpPr>
            <p:sp>
              <p:nvSpPr>
                <p:cNvPr id="1039" name="Google Shape;1039;p53"/>
                <p:cNvSpPr/>
                <p:nvPr/>
              </p:nvSpPr>
              <p:spPr>
                <a:xfrm>
                  <a:off x="5825300" y="4037050"/>
                  <a:ext cx="617600" cy="427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704" h="17117" extrusionOk="0">
                      <a:moveTo>
                        <a:pt x="12352" y="0"/>
                      </a:moveTo>
                      <a:cubicBezTo>
                        <a:pt x="5549" y="0"/>
                        <a:pt x="0" y="5533"/>
                        <a:pt x="0" y="12336"/>
                      </a:cubicBezTo>
                      <a:cubicBezTo>
                        <a:pt x="0" y="14013"/>
                        <a:pt x="330" y="15628"/>
                        <a:pt x="957" y="17117"/>
                      </a:cubicBezTo>
                      <a:cubicBezTo>
                        <a:pt x="1019" y="17054"/>
                        <a:pt x="1082" y="17007"/>
                        <a:pt x="1160" y="16960"/>
                      </a:cubicBezTo>
                      <a:cubicBezTo>
                        <a:pt x="1254" y="16552"/>
                        <a:pt x="1521" y="16192"/>
                        <a:pt x="1881" y="15957"/>
                      </a:cubicBezTo>
                      <a:cubicBezTo>
                        <a:pt x="1490" y="14813"/>
                        <a:pt x="1286" y="13590"/>
                        <a:pt x="1286" y="12336"/>
                      </a:cubicBezTo>
                      <a:cubicBezTo>
                        <a:pt x="1286" y="6239"/>
                        <a:pt x="6255" y="1270"/>
                        <a:pt x="12352" y="1270"/>
                      </a:cubicBezTo>
                      <a:cubicBezTo>
                        <a:pt x="18465" y="1270"/>
                        <a:pt x="23434" y="6239"/>
                        <a:pt x="23434" y="12336"/>
                      </a:cubicBezTo>
                      <a:cubicBezTo>
                        <a:pt x="23434" y="13590"/>
                        <a:pt x="23230" y="14813"/>
                        <a:pt x="22822" y="15957"/>
                      </a:cubicBezTo>
                      <a:cubicBezTo>
                        <a:pt x="23198" y="16192"/>
                        <a:pt x="23449" y="16552"/>
                        <a:pt x="23559" y="16960"/>
                      </a:cubicBezTo>
                      <a:cubicBezTo>
                        <a:pt x="23622" y="17007"/>
                        <a:pt x="23684" y="17054"/>
                        <a:pt x="23747" y="17117"/>
                      </a:cubicBezTo>
                      <a:cubicBezTo>
                        <a:pt x="24374" y="15612"/>
                        <a:pt x="24703" y="13982"/>
                        <a:pt x="24703" y="12336"/>
                      </a:cubicBezTo>
                      <a:cubicBezTo>
                        <a:pt x="24703" y="5533"/>
                        <a:pt x="19170" y="0"/>
                        <a:pt x="12352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defTabSz="1219170">
                    <a:buClr>
                      <a:srgbClr val="000000"/>
                    </a:buClr>
                  </a:pPr>
                  <a:endParaRPr sz="1867" kern="0">
                    <a:solidFill>
                      <a:srgbClr val="000000"/>
                    </a:solidFill>
                    <a:latin typeface="SVN-Avo" panose="02040603050506020204"/>
                    <a:cs typeface="Arial"/>
                    <a:sym typeface="Arial"/>
                  </a:endParaRPr>
                </a:p>
              </p:txBody>
            </p:sp>
            <p:sp>
              <p:nvSpPr>
                <p:cNvPr id="1040" name="Google Shape;1040;p53"/>
                <p:cNvSpPr/>
                <p:nvPr/>
              </p:nvSpPr>
              <p:spPr>
                <a:xfrm>
                  <a:off x="6360975" y="4461025"/>
                  <a:ext cx="70150" cy="139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06" h="5577" extrusionOk="0">
                      <a:moveTo>
                        <a:pt x="2132" y="1"/>
                      </a:moveTo>
                      <a:lnTo>
                        <a:pt x="2132" y="1"/>
                      </a:lnTo>
                      <a:cubicBezTo>
                        <a:pt x="2210" y="330"/>
                        <a:pt x="2195" y="675"/>
                        <a:pt x="2069" y="1020"/>
                      </a:cubicBezTo>
                      <a:lnTo>
                        <a:pt x="627" y="4782"/>
                      </a:lnTo>
                      <a:cubicBezTo>
                        <a:pt x="502" y="5111"/>
                        <a:pt x="282" y="5393"/>
                        <a:pt x="0" y="5565"/>
                      </a:cubicBezTo>
                      <a:cubicBezTo>
                        <a:pt x="59" y="5573"/>
                        <a:pt x="117" y="5577"/>
                        <a:pt x="175" y="5577"/>
                      </a:cubicBezTo>
                      <a:cubicBezTo>
                        <a:pt x="706" y="5577"/>
                        <a:pt x="1197" y="5258"/>
                        <a:pt x="1395" y="4735"/>
                      </a:cubicBezTo>
                      <a:lnTo>
                        <a:pt x="2618" y="1553"/>
                      </a:lnTo>
                      <a:cubicBezTo>
                        <a:pt x="2806" y="1051"/>
                        <a:pt x="2665" y="503"/>
                        <a:pt x="2320" y="158"/>
                      </a:cubicBezTo>
                      <a:cubicBezTo>
                        <a:pt x="2257" y="95"/>
                        <a:pt x="2195" y="48"/>
                        <a:pt x="2132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defTabSz="1219170">
                    <a:buClr>
                      <a:srgbClr val="000000"/>
                    </a:buClr>
                  </a:pPr>
                  <a:endParaRPr sz="1867" kern="0">
                    <a:solidFill>
                      <a:srgbClr val="000000"/>
                    </a:solidFill>
                    <a:latin typeface="SVN-Avo" panose="02040603050506020204"/>
                    <a:cs typeface="Arial"/>
                    <a:sym typeface="Arial"/>
                  </a:endParaRPr>
                </a:p>
              </p:txBody>
            </p:sp>
            <p:sp>
              <p:nvSpPr>
                <p:cNvPr id="1041" name="Google Shape;1041;p53"/>
                <p:cNvSpPr/>
                <p:nvPr/>
              </p:nvSpPr>
              <p:spPr>
                <a:xfrm>
                  <a:off x="6319825" y="4428125"/>
                  <a:ext cx="96425" cy="179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57" h="7179" extrusionOk="0">
                      <a:moveTo>
                        <a:pt x="2336" y="0"/>
                      </a:moveTo>
                      <a:cubicBezTo>
                        <a:pt x="2524" y="471"/>
                        <a:pt x="2540" y="1019"/>
                        <a:pt x="2352" y="1521"/>
                      </a:cubicBezTo>
                      <a:lnTo>
                        <a:pt x="565" y="6207"/>
                      </a:lnTo>
                      <a:cubicBezTo>
                        <a:pt x="439" y="6536"/>
                        <a:pt x="236" y="6803"/>
                        <a:pt x="0" y="7022"/>
                      </a:cubicBezTo>
                      <a:lnTo>
                        <a:pt x="110" y="7069"/>
                      </a:lnTo>
                      <a:cubicBezTo>
                        <a:pt x="304" y="7143"/>
                        <a:pt x="501" y="7178"/>
                        <a:pt x="695" y="7178"/>
                      </a:cubicBezTo>
                      <a:cubicBezTo>
                        <a:pt x="1036" y="7178"/>
                        <a:pt x="1367" y="7071"/>
                        <a:pt x="1646" y="6881"/>
                      </a:cubicBezTo>
                      <a:cubicBezTo>
                        <a:pt x="1928" y="6709"/>
                        <a:pt x="2148" y="6427"/>
                        <a:pt x="2273" y="6098"/>
                      </a:cubicBezTo>
                      <a:lnTo>
                        <a:pt x="3715" y="2336"/>
                      </a:lnTo>
                      <a:cubicBezTo>
                        <a:pt x="3841" y="1991"/>
                        <a:pt x="3856" y="1646"/>
                        <a:pt x="3778" y="1317"/>
                      </a:cubicBezTo>
                      <a:cubicBezTo>
                        <a:pt x="3668" y="909"/>
                        <a:pt x="3417" y="549"/>
                        <a:pt x="3041" y="314"/>
                      </a:cubicBezTo>
                      <a:cubicBezTo>
                        <a:pt x="2947" y="251"/>
                        <a:pt x="2853" y="204"/>
                        <a:pt x="2743" y="173"/>
                      </a:cubicBezTo>
                      <a:lnTo>
                        <a:pt x="2336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defTabSz="1219170">
                    <a:buClr>
                      <a:srgbClr val="000000"/>
                    </a:buClr>
                  </a:pPr>
                  <a:endParaRPr sz="1867" kern="0">
                    <a:solidFill>
                      <a:srgbClr val="000000"/>
                    </a:solidFill>
                    <a:latin typeface="SVN-Avo" panose="02040603050506020204"/>
                    <a:cs typeface="Arial"/>
                    <a:sym typeface="Arial"/>
                  </a:endParaRPr>
                </a:p>
              </p:txBody>
            </p:sp>
            <p:sp>
              <p:nvSpPr>
                <p:cNvPr id="1042" name="Google Shape;1042;p53"/>
                <p:cNvSpPr/>
                <p:nvPr/>
              </p:nvSpPr>
              <p:spPr>
                <a:xfrm>
                  <a:off x="5837050" y="4461025"/>
                  <a:ext cx="70175" cy="139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07" h="5577" extrusionOk="0">
                      <a:moveTo>
                        <a:pt x="690" y="1"/>
                      </a:moveTo>
                      <a:cubicBezTo>
                        <a:pt x="612" y="48"/>
                        <a:pt x="549" y="95"/>
                        <a:pt x="487" y="158"/>
                      </a:cubicBezTo>
                      <a:cubicBezTo>
                        <a:pt x="142" y="518"/>
                        <a:pt x="1" y="1067"/>
                        <a:pt x="204" y="1553"/>
                      </a:cubicBezTo>
                      <a:lnTo>
                        <a:pt x="1411" y="4735"/>
                      </a:lnTo>
                      <a:cubicBezTo>
                        <a:pt x="1609" y="5258"/>
                        <a:pt x="2113" y="5577"/>
                        <a:pt x="2636" y="5577"/>
                      </a:cubicBezTo>
                      <a:cubicBezTo>
                        <a:pt x="2693" y="5577"/>
                        <a:pt x="2750" y="5573"/>
                        <a:pt x="2806" y="5565"/>
                      </a:cubicBezTo>
                      <a:cubicBezTo>
                        <a:pt x="2524" y="5393"/>
                        <a:pt x="2305" y="5111"/>
                        <a:pt x="2179" y="4782"/>
                      </a:cubicBezTo>
                      <a:lnTo>
                        <a:pt x="737" y="1020"/>
                      </a:lnTo>
                      <a:cubicBezTo>
                        <a:pt x="612" y="675"/>
                        <a:pt x="596" y="330"/>
                        <a:pt x="690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defTabSz="1219170">
                    <a:buClr>
                      <a:srgbClr val="000000"/>
                    </a:buClr>
                  </a:pPr>
                  <a:endParaRPr sz="1867" kern="0">
                    <a:solidFill>
                      <a:srgbClr val="000000"/>
                    </a:solidFill>
                    <a:latin typeface="SVN-Avo" panose="02040603050506020204"/>
                    <a:cs typeface="Arial"/>
                    <a:sym typeface="Arial"/>
                  </a:endParaRPr>
                </a:p>
              </p:txBody>
            </p:sp>
            <p:sp>
              <p:nvSpPr>
                <p:cNvPr id="1043" name="Google Shape;1043;p53"/>
                <p:cNvSpPr/>
                <p:nvPr/>
              </p:nvSpPr>
              <p:spPr>
                <a:xfrm>
                  <a:off x="5851950" y="4428125"/>
                  <a:ext cx="96800" cy="179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2" h="7179" extrusionOk="0">
                      <a:moveTo>
                        <a:pt x="1521" y="0"/>
                      </a:moveTo>
                      <a:lnTo>
                        <a:pt x="1113" y="157"/>
                      </a:lnTo>
                      <a:cubicBezTo>
                        <a:pt x="1003" y="204"/>
                        <a:pt x="909" y="251"/>
                        <a:pt x="815" y="314"/>
                      </a:cubicBezTo>
                      <a:cubicBezTo>
                        <a:pt x="455" y="549"/>
                        <a:pt x="188" y="909"/>
                        <a:pt x="94" y="1317"/>
                      </a:cubicBezTo>
                      <a:cubicBezTo>
                        <a:pt x="0" y="1646"/>
                        <a:pt x="16" y="1991"/>
                        <a:pt x="141" y="2336"/>
                      </a:cubicBezTo>
                      <a:lnTo>
                        <a:pt x="1583" y="6098"/>
                      </a:lnTo>
                      <a:cubicBezTo>
                        <a:pt x="1709" y="6427"/>
                        <a:pt x="1944" y="6709"/>
                        <a:pt x="2210" y="6881"/>
                      </a:cubicBezTo>
                      <a:cubicBezTo>
                        <a:pt x="2490" y="7071"/>
                        <a:pt x="2827" y="7178"/>
                        <a:pt x="3168" y="7178"/>
                      </a:cubicBezTo>
                      <a:cubicBezTo>
                        <a:pt x="3363" y="7178"/>
                        <a:pt x="3559" y="7143"/>
                        <a:pt x="3746" y="7069"/>
                      </a:cubicBezTo>
                      <a:lnTo>
                        <a:pt x="3872" y="7022"/>
                      </a:lnTo>
                      <a:cubicBezTo>
                        <a:pt x="3621" y="6803"/>
                        <a:pt x="3433" y="6536"/>
                        <a:pt x="3308" y="6207"/>
                      </a:cubicBezTo>
                      <a:lnTo>
                        <a:pt x="1505" y="1521"/>
                      </a:lnTo>
                      <a:cubicBezTo>
                        <a:pt x="1317" y="1019"/>
                        <a:pt x="1333" y="471"/>
                        <a:pt x="1521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defTabSz="1219170">
                    <a:buClr>
                      <a:srgbClr val="000000"/>
                    </a:buClr>
                  </a:pPr>
                  <a:endParaRPr sz="1867" kern="0">
                    <a:solidFill>
                      <a:srgbClr val="000000"/>
                    </a:solidFill>
                    <a:latin typeface="SVN-Avo" panose="02040603050506020204"/>
                    <a:cs typeface="Arial"/>
                    <a:sym typeface="Arial"/>
                  </a:endParaRPr>
                </a:p>
              </p:txBody>
            </p:sp>
            <p:sp>
              <p:nvSpPr>
                <p:cNvPr id="1044" name="Google Shape;1044;p53"/>
                <p:cNvSpPr/>
                <p:nvPr/>
              </p:nvSpPr>
              <p:spPr>
                <a:xfrm>
                  <a:off x="5884850" y="4384725"/>
                  <a:ext cx="185375" cy="232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15" h="9286" extrusionOk="0">
                      <a:moveTo>
                        <a:pt x="3269" y="1"/>
                      </a:moveTo>
                      <a:cubicBezTo>
                        <a:pt x="3022" y="1"/>
                        <a:pt x="2771" y="45"/>
                        <a:pt x="2525" y="138"/>
                      </a:cubicBezTo>
                      <a:lnTo>
                        <a:pt x="1396" y="576"/>
                      </a:lnTo>
                      <a:cubicBezTo>
                        <a:pt x="832" y="780"/>
                        <a:pt x="424" y="1219"/>
                        <a:pt x="205" y="1736"/>
                      </a:cubicBezTo>
                      <a:cubicBezTo>
                        <a:pt x="17" y="2207"/>
                        <a:pt x="1" y="2755"/>
                        <a:pt x="189" y="3257"/>
                      </a:cubicBezTo>
                      <a:lnTo>
                        <a:pt x="1992" y="7943"/>
                      </a:lnTo>
                      <a:cubicBezTo>
                        <a:pt x="2117" y="8272"/>
                        <a:pt x="2305" y="8539"/>
                        <a:pt x="2556" y="8758"/>
                      </a:cubicBezTo>
                      <a:cubicBezTo>
                        <a:pt x="2937" y="9097"/>
                        <a:pt x="3425" y="9286"/>
                        <a:pt x="3933" y="9286"/>
                      </a:cubicBezTo>
                      <a:cubicBezTo>
                        <a:pt x="4178" y="9286"/>
                        <a:pt x="4427" y="9242"/>
                        <a:pt x="4672" y="9150"/>
                      </a:cubicBezTo>
                      <a:lnTo>
                        <a:pt x="5800" y="8711"/>
                      </a:lnTo>
                      <a:cubicBezTo>
                        <a:pt x="6882" y="8304"/>
                        <a:pt x="7415" y="7097"/>
                        <a:pt x="7007" y="6031"/>
                      </a:cubicBezTo>
                      <a:lnTo>
                        <a:pt x="5221" y="1344"/>
                      </a:lnTo>
                      <a:cubicBezTo>
                        <a:pt x="4894" y="509"/>
                        <a:pt x="4108" y="1"/>
                        <a:pt x="3269" y="1"/>
                      </a:cubicBezTo>
                      <a:close/>
                    </a:path>
                  </a:pathLst>
                </a:custGeom>
                <a:solidFill>
                  <a:srgbClr val="454C53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defTabSz="1219170">
                    <a:buClr>
                      <a:srgbClr val="000000"/>
                    </a:buClr>
                  </a:pPr>
                  <a:endParaRPr sz="1867" kern="0">
                    <a:solidFill>
                      <a:srgbClr val="000000"/>
                    </a:solidFill>
                    <a:latin typeface="SVN-Avo" panose="02040603050506020204"/>
                    <a:cs typeface="Arial"/>
                    <a:sym typeface="Arial"/>
                  </a:endParaRPr>
                </a:p>
              </p:txBody>
            </p:sp>
            <p:sp>
              <p:nvSpPr>
                <p:cNvPr id="1045" name="Google Shape;1045;p53"/>
                <p:cNvSpPr/>
                <p:nvPr/>
              </p:nvSpPr>
              <p:spPr>
                <a:xfrm>
                  <a:off x="6197950" y="4384725"/>
                  <a:ext cx="185375" cy="232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15" h="9286" extrusionOk="0">
                      <a:moveTo>
                        <a:pt x="4153" y="1"/>
                      </a:moveTo>
                      <a:cubicBezTo>
                        <a:pt x="3318" y="1"/>
                        <a:pt x="2526" y="509"/>
                        <a:pt x="2211" y="1344"/>
                      </a:cubicBezTo>
                      <a:lnTo>
                        <a:pt x="408" y="6031"/>
                      </a:lnTo>
                      <a:cubicBezTo>
                        <a:pt x="1" y="7097"/>
                        <a:pt x="534" y="8304"/>
                        <a:pt x="1615" y="8711"/>
                      </a:cubicBezTo>
                      <a:lnTo>
                        <a:pt x="2744" y="9150"/>
                      </a:lnTo>
                      <a:cubicBezTo>
                        <a:pt x="2988" y="9242"/>
                        <a:pt x="3239" y="9286"/>
                        <a:pt x="3486" y="9286"/>
                      </a:cubicBezTo>
                      <a:cubicBezTo>
                        <a:pt x="3999" y="9286"/>
                        <a:pt x="4495" y="9097"/>
                        <a:pt x="4875" y="8758"/>
                      </a:cubicBezTo>
                      <a:cubicBezTo>
                        <a:pt x="5111" y="8539"/>
                        <a:pt x="5314" y="8272"/>
                        <a:pt x="5440" y="7943"/>
                      </a:cubicBezTo>
                      <a:lnTo>
                        <a:pt x="7227" y="3257"/>
                      </a:lnTo>
                      <a:cubicBezTo>
                        <a:pt x="7415" y="2755"/>
                        <a:pt x="7399" y="2207"/>
                        <a:pt x="7211" y="1736"/>
                      </a:cubicBezTo>
                      <a:cubicBezTo>
                        <a:pt x="7007" y="1219"/>
                        <a:pt x="6584" y="780"/>
                        <a:pt x="6020" y="576"/>
                      </a:cubicBezTo>
                      <a:lnTo>
                        <a:pt x="4891" y="138"/>
                      </a:lnTo>
                      <a:cubicBezTo>
                        <a:pt x="4649" y="45"/>
                        <a:pt x="4399" y="1"/>
                        <a:pt x="4153" y="1"/>
                      </a:cubicBezTo>
                      <a:close/>
                    </a:path>
                  </a:pathLst>
                </a:custGeom>
                <a:solidFill>
                  <a:srgbClr val="454C53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defTabSz="1219170">
                    <a:buClr>
                      <a:srgbClr val="000000"/>
                    </a:buClr>
                  </a:pPr>
                  <a:endParaRPr sz="1867" kern="0">
                    <a:solidFill>
                      <a:srgbClr val="000000"/>
                    </a:solidFill>
                    <a:latin typeface="SVN-Avo" panose="02040603050506020204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1046" name="Google Shape;1046;p53"/>
              <p:cNvSpPr/>
              <p:nvPr/>
            </p:nvSpPr>
            <p:spPr>
              <a:xfrm rot="10498793">
                <a:off x="4893543" y="1953782"/>
                <a:ext cx="174582" cy="299135"/>
              </a:xfrm>
              <a:custGeom>
                <a:avLst/>
                <a:gdLst/>
                <a:ahLst/>
                <a:cxnLst/>
                <a:rect l="l" t="t" r="r" b="b"/>
                <a:pathLst>
                  <a:path w="9578" h="16409" extrusionOk="0">
                    <a:moveTo>
                      <a:pt x="6347" y="1"/>
                    </a:moveTo>
                    <a:cubicBezTo>
                      <a:pt x="5890" y="1"/>
                      <a:pt x="5414" y="93"/>
                      <a:pt x="4953" y="288"/>
                    </a:cubicBezTo>
                    <a:cubicBezTo>
                      <a:pt x="3856" y="758"/>
                      <a:pt x="3088" y="1667"/>
                      <a:pt x="2900" y="2655"/>
                    </a:cubicBezTo>
                    <a:cubicBezTo>
                      <a:pt x="2869" y="2718"/>
                      <a:pt x="2822" y="2765"/>
                      <a:pt x="2806" y="2827"/>
                    </a:cubicBezTo>
                    <a:lnTo>
                      <a:pt x="63" y="15790"/>
                    </a:lnTo>
                    <a:cubicBezTo>
                      <a:pt x="0" y="16056"/>
                      <a:pt x="173" y="16339"/>
                      <a:pt x="455" y="16401"/>
                    </a:cubicBezTo>
                    <a:cubicBezTo>
                      <a:pt x="486" y="16406"/>
                      <a:pt x="517" y="16409"/>
                      <a:pt x="547" y="16409"/>
                    </a:cubicBezTo>
                    <a:cubicBezTo>
                      <a:pt x="790" y="16409"/>
                      <a:pt x="995" y="16245"/>
                      <a:pt x="1050" y="15994"/>
                    </a:cubicBezTo>
                    <a:lnTo>
                      <a:pt x="3433" y="4724"/>
                    </a:lnTo>
                    <a:cubicBezTo>
                      <a:pt x="3913" y="5339"/>
                      <a:pt x="4775" y="5698"/>
                      <a:pt x="5699" y="5698"/>
                    </a:cubicBezTo>
                    <a:cubicBezTo>
                      <a:pt x="6164" y="5698"/>
                      <a:pt x="6645" y="5607"/>
                      <a:pt x="7101" y="5413"/>
                    </a:cubicBezTo>
                    <a:cubicBezTo>
                      <a:pt x="8731" y="4724"/>
                      <a:pt x="9577" y="3015"/>
                      <a:pt x="8982" y="1605"/>
                    </a:cubicBezTo>
                    <a:cubicBezTo>
                      <a:pt x="8554" y="593"/>
                      <a:pt x="7507" y="1"/>
                      <a:pt x="634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SVN-Avo" panose="02040603050506020204"/>
                  <a:cs typeface="Arial"/>
                  <a:sym typeface="Arial"/>
                </a:endParaRPr>
              </a:p>
            </p:txBody>
          </p:sp>
        </p:grpSp>
        <p:sp>
          <p:nvSpPr>
            <p:cNvPr id="52" name="Google Shape;1033;p53">
              <a:extLst>
                <a:ext uri="{FF2B5EF4-FFF2-40B4-BE49-F238E27FC236}">
                  <a16:creationId xmlns:a16="http://schemas.microsoft.com/office/drawing/2014/main" id="{59E7475E-82A6-47C5-9B83-EF8FD202C3EA}"/>
                </a:ext>
              </a:extLst>
            </p:cNvPr>
            <p:cNvSpPr txBox="1">
              <a:spLocks/>
            </p:cNvSpPr>
            <p:nvPr/>
          </p:nvSpPr>
          <p:spPr>
            <a:xfrm>
              <a:off x="4984426" y="3557151"/>
              <a:ext cx="2406973" cy="101704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429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DM Sans"/>
                <a:buNone/>
                <a:defRPr sz="2400" b="1" i="0" u="none" strike="noStrike" cap="none">
                  <a:solidFill>
                    <a:schemeClr val="lt2"/>
                  </a:solidFill>
                  <a:latin typeface="DM Sans"/>
                  <a:ea typeface="DM Sans"/>
                  <a:cs typeface="DM Sans"/>
                  <a:sym typeface="DM Sans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DM Sans"/>
                <a:buNone/>
                <a:defRPr sz="2400" b="1" i="0" u="none" strike="noStrike" cap="none">
                  <a:solidFill>
                    <a:schemeClr val="lt2"/>
                  </a:solidFill>
                  <a:latin typeface="DM Sans"/>
                  <a:ea typeface="DM Sans"/>
                  <a:cs typeface="DM Sans"/>
                  <a:sym typeface="DM Sans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DM Sans"/>
                <a:buNone/>
                <a:defRPr sz="2400" b="1" i="0" u="none" strike="noStrike" cap="none">
                  <a:solidFill>
                    <a:schemeClr val="lt2"/>
                  </a:solidFill>
                  <a:latin typeface="DM Sans"/>
                  <a:ea typeface="DM Sans"/>
                  <a:cs typeface="DM Sans"/>
                  <a:sym typeface="DM Sans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DM Sans"/>
                <a:buNone/>
                <a:defRPr sz="2400" b="1" i="0" u="none" strike="noStrike" cap="none">
                  <a:solidFill>
                    <a:schemeClr val="lt2"/>
                  </a:solidFill>
                  <a:latin typeface="DM Sans"/>
                  <a:ea typeface="DM Sans"/>
                  <a:cs typeface="DM Sans"/>
                  <a:sym typeface="DM Sans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DM Sans"/>
                <a:buNone/>
                <a:defRPr sz="2400" b="1" i="0" u="none" strike="noStrike" cap="none">
                  <a:solidFill>
                    <a:schemeClr val="lt2"/>
                  </a:solidFill>
                  <a:latin typeface="DM Sans"/>
                  <a:ea typeface="DM Sans"/>
                  <a:cs typeface="DM Sans"/>
                  <a:sym typeface="DM Sans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DM Sans"/>
                <a:buNone/>
                <a:defRPr sz="2400" b="1" i="0" u="none" strike="noStrike" cap="none">
                  <a:solidFill>
                    <a:schemeClr val="lt2"/>
                  </a:solidFill>
                  <a:latin typeface="DM Sans"/>
                  <a:ea typeface="DM Sans"/>
                  <a:cs typeface="DM Sans"/>
                  <a:sym typeface="DM Sans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DM Sans"/>
                <a:buNone/>
                <a:defRPr sz="2400" b="1" i="0" u="none" strike="noStrike" cap="none">
                  <a:solidFill>
                    <a:schemeClr val="lt2"/>
                  </a:solidFill>
                  <a:latin typeface="DM Sans"/>
                  <a:ea typeface="DM Sans"/>
                  <a:cs typeface="DM Sans"/>
                  <a:sym typeface="DM Sans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DM Sans"/>
                <a:buNone/>
                <a:defRPr sz="2400" b="1" i="0" u="none" strike="noStrike" cap="none">
                  <a:solidFill>
                    <a:schemeClr val="lt2"/>
                  </a:solidFill>
                  <a:latin typeface="DM Sans"/>
                  <a:ea typeface="DM Sans"/>
                  <a:cs typeface="DM Sans"/>
                  <a:sym typeface="DM Sans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DM Sans"/>
                <a:buNone/>
                <a:defRPr sz="2400" b="1" i="0" u="none" strike="noStrike" cap="none">
                  <a:solidFill>
                    <a:schemeClr val="lt2"/>
                  </a:solidFill>
                  <a:latin typeface="DM Sans"/>
                  <a:ea typeface="DM Sans"/>
                  <a:cs typeface="DM Sans"/>
                  <a:sym typeface="DM Sans"/>
                </a:defRPr>
              </a:lvl9pPr>
            </a:lstStyle>
            <a:p>
              <a:pPr marL="0" indent="0"/>
              <a:r>
                <a:rPr lang="en-US" kern="0">
                  <a:latin typeface="SVN-Avo" panose="02040603050506020204"/>
                </a:rPr>
                <a:t>Ứng  dụng thêm các công nghệ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7CA5BF2-6CD0-4EF1-9184-CD1315E53349}"/>
              </a:ext>
            </a:extLst>
          </p:cNvPr>
          <p:cNvGrpSpPr/>
          <p:nvPr/>
        </p:nvGrpSpPr>
        <p:grpSpPr>
          <a:xfrm>
            <a:off x="7691658" y="1888399"/>
            <a:ext cx="2378271" cy="2642414"/>
            <a:chOff x="7691658" y="1888399"/>
            <a:chExt cx="2378271" cy="2642414"/>
          </a:xfrm>
        </p:grpSpPr>
        <p:grpSp>
          <p:nvGrpSpPr>
            <p:cNvPr id="1063" name="Google Shape;1063;p53"/>
            <p:cNvGrpSpPr/>
            <p:nvPr/>
          </p:nvGrpSpPr>
          <p:grpSpPr>
            <a:xfrm>
              <a:off x="8168940" y="1888399"/>
              <a:ext cx="1492896" cy="1546436"/>
              <a:chOff x="6126705" y="1416299"/>
              <a:chExt cx="1119672" cy="1159827"/>
            </a:xfrm>
          </p:grpSpPr>
          <p:sp>
            <p:nvSpPr>
              <p:cNvPr id="1064" name="Google Shape;1064;p53"/>
              <p:cNvSpPr/>
              <p:nvPr/>
            </p:nvSpPr>
            <p:spPr>
              <a:xfrm>
                <a:off x="6139077" y="1416299"/>
                <a:ext cx="1107300" cy="1107300"/>
              </a:xfrm>
              <a:prstGeom prst="donut">
                <a:avLst>
                  <a:gd name="adj" fmla="val 8458"/>
                </a:avLst>
              </a:prstGeom>
              <a:gradFill>
                <a:gsLst>
                  <a:gs pos="0">
                    <a:srgbClr val="E6216C">
                      <a:alpha val="18823"/>
                    </a:srgbClr>
                  </a:gs>
                  <a:gs pos="100000">
                    <a:srgbClr val="F7A912">
                      <a:alpha val="86666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SVN-Avo" panose="02040603050506020204"/>
                  <a:cs typeface="Arial"/>
                  <a:sym typeface="Arial"/>
                </a:endParaRPr>
              </a:p>
            </p:txBody>
          </p:sp>
          <p:grpSp>
            <p:nvGrpSpPr>
              <p:cNvPr id="1065" name="Google Shape;1065;p53"/>
              <p:cNvGrpSpPr/>
              <p:nvPr/>
            </p:nvGrpSpPr>
            <p:grpSpPr>
              <a:xfrm rot="-7423652">
                <a:off x="6209316" y="1661067"/>
                <a:ext cx="914423" cy="687705"/>
                <a:chOff x="4317375" y="3975250"/>
                <a:chExt cx="829350" cy="620975"/>
              </a:xfrm>
            </p:grpSpPr>
            <p:sp>
              <p:nvSpPr>
                <p:cNvPr id="1066" name="Google Shape;1066;p53"/>
                <p:cNvSpPr/>
                <p:nvPr/>
              </p:nvSpPr>
              <p:spPr>
                <a:xfrm>
                  <a:off x="4317375" y="3975250"/>
                  <a:ext cx="599575" cy="501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983" h="20047" extrusionOk="0">
                      <a:moveTo>
                        <a:pt x="7530" y="0"/>
                      </a:moveTo>
                      <a:cubicBezTo>
                        <a:pt x="7410" y="0"/>
                        <a:pt x="7293" y="10"/>
                        <a:pt x="7179" y="29"/>
                      </a:cubicBezTo>
                      <a:cubicBezTo>
                        <a:pt x="5408" y="311"/>
                        <a:pt x="3402" y="1518"/>
                        <a:pt x="1866" y="3853"/>
                      </a:cubicBezTo>
                      <a:cubicBezTo>
                        <a:pt x="314" y="6189"/>
                        <a:pt x="0" y="8509"/>
                        <a:pt x="424" y="10248"/>
                      </a:cubicBezTo>
                      <a:cubicBezTo>
                        <a:pt x="835" y="11938"/>
                        <a:pt x="3642" y="13466"/>
                        <a:pt x="5296" y="13466"/>
                      </a:cubicBezTo>
                      <a:cubicBezTo>
                        <a:pt x="5345" y="13466"/>
                        <a:pt x="5393" y="13464"/>
                        <a:pt x="5439" y="13462"/>
                      </a:cubicBezTo>
                      <a:cubicBezTo>
                        <a:pt x="5483" y="13460"/>
                        <a:pt x="5526" y="13459"/>
                        <a:pt x="5568" y="13459"/>
                      </a:cubicBezTo>
                      <a:cubicBezTo>
                        <a:pt x="7122" y="13459"/>
                        <a:pt x="7791" y="14825"/>
                        <a:pt x="7791" y="14825"/>
                      </a:cubicBezTo>
                      <a:cubicBezTo>
                        <a:pt x="8087" y="14184"/>
                        <a:pt x="8750" y="13822"/>
                        <a:pt x="9599" y="13822"/>
                      </a:cubicBezTo>
                      <a:cubicBezTo>
                        <a:pt x="10099" y="13822"/>
                        <a:pt x="10663" y="13947"/>
                        <a:pt x="11255" y="14214"/>
                      </a:cubicBezTo>
                      <a:cubicBezTo>
                        <a:pt x="13198" y="15076"/>
                        <a:pt x="12744" y="16879"/>
                        <a:pt x="12744" y="16879"/>
                      </a:cubicBezTo>
                      <a:cubicBezTo>
                        <a:pt x="12786" y="16861"/>
                        <a:pt x="12829" y="16853"/>
                        <a:pt x="12875" y="16853"/>
                      </a:cubicBezTo>
                      <a:cubicBezTo>
                        <a:pt x="13776" y="16853"/>
                        <a:pt x="15416" y="20046"/>
                        <a:pt x="17833" y="20046"/>
                      </a:cubicBezTo>
                      <a:cubicBezTo>
                        <a:pt x="17861" y="20046"/>
                        <a:pt x="17888" y="20046"/>
                        <a:pt x="17916" y="20045"/>
                      </a:cubicBezTo>
                      <a:cubicBezTo>
                        <a:pt x="20487" y="19951"/>
                        <a:pt x="21271" y="18148"/>
                        <a:pt x="21945" y="17129"/>
                      </a:cubicBezTo>
                      <a:cubicBezTo>
                        <a:pt x="22619" y="16111"/>
                        <a:pt x="23982" y="14684"/>
                        <a:pt x="23042" y="12286"/>
                      </a:cubicBezTo>
                      <a:cubicBezTo>
                        <a:pt x="22101" y="9888"/>
                        <a:pt x="18120" y="9715"/>
                        <a:pt x="18120" y="8759"/>
                      </a:cubicBezTo>
                      <a:cubicBezTo>
                        <a:pt x="18120" y="8759"/>
                        <a:pt x="17566" y="9180"/>
                        <a:pt x="16781" y="9180"/>
                      </a:cubicBezTo>
                      <a:cubicBezTo>
                        <a:pt x="16279" y="9180"/>
                        <a:pt x="15684" y="9008"/>
                        <a:pt x="15079" y="8446"/>
                      </a:cubicBezTo>
                      <a:cubicBezTo>
                        <a:pt x="13794" y="7255"/>
                        <a:pt x="13527" y="5844"/>
                        <a:pt x="14295" y="5013"/>
                      </a:cubicBezTo>
                      <a:cubicBezTo>
                        <a:pt x="14295" y="5013"/>
                        <a:pt x="12665" y="4919"/>
                        <a:pt x="12117" y="3383"/>
                      </a:cubicBezTo>
                      <a:cubicBezTo>
                        <a:pt x="11589" y="1946"/>
                        <a:pt x="9276" y="0"/>
                        <a:pt x="7530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defTabSz="1219170">
                    <a:buClr>
                      <a:srgbClr val="000000"/>
                    </a:buClr>
                  </a:pPr>
                  <a:endParaRPr sz="1867" kern="0">
                    <a:solidFill>
                      <a:srgbClr val="000000"/>
                    </a:solidFill>
                    <a:latin typeface="SVN-Avo" panose="02040603050506020204"/>
                    <a:cs typeface="Arial"/>
                    <a:sym typeface="Arial"/>
                  </a:endParaRPr>
                </a:p>
              </p:txBody>
            </p:sp>
            <p:sp>
              <p:nvSpPr>
                <p:cNvPr id="1067" name="Google Shape;1067;p53"/>
                <p:cNvSpPr/>
                <p:nvPr/>
              </p:nvSpPr>
              <p:spPr>
                <a:xfrm>
                  <a:off x="4596375" y="4129350"/>
                  <a:ext cx="91325" cy="121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53" h="4856" extrusionOk="0">
                      <a:moveTo>
                        <a:pt x="935" y="1"/>
                      </a:moveTo>
                      <a:cubicBezTo>
                        <a:pt x="882" y="1"/>
                        <a:pt x="826" y="7"/>
                        <a:pt x="769" y="25"/>
                      </a:cubicBezTo>
                      <a:cubicBezTo>
                        <a:pt x="596" y="56"/>
                        <a:pt x="408" y="150"/>
                        <a:pt x="251" y="307"/>
                      </a:cubicBezTo>
                      <a:cubicBezTo>
                        <a:pt x="173" y="401"/>
                        <a:pt x="110" y="479"/>
                        <a:pt x="63" y="620"/>
                      </a:cubicBezTo>
                      <a:cubicBezTo>
                        <a:pt x="16" y="746"/>
                        <a:pt x="1" y="887"/>
                        <a:pt x="48" y="1028"/>
                      </a:cubicBezTo>
                      <a:cubicBezTo>
                        <a:pt x="110" y="1310"/>
                        <a:pt x="283" y="1514"/>
                        <a:pt x="471" y="1702"/>
                      </a:cubicBezTo>
                      <a:cubicBezTo>
                        <a:pt x="643" y="1874"/>
                        <a:pt x="847" y="2047"/>
                        <a:pt x="1066" y="2188"/>
                      </a:cubicBezTo>
                      <a:cubicBezTo>
                        <a:pt x="1302" y="2329"/>
                        <a:pt x="1521" y="2454"/>
                        <a:pt x="1725" y="2595"/>
                      </a:cubicBezTo>
                      <a:cubicBezTo>
                        <a:pt x="1929" y="2721"/>
                        <a:pt x="2148" y="2862"/>
                        <a:pt x="2336" y="3003"/>
                      </a:cubicBezTo>
                      <a:cubicBezTo>
                        <a:pt x="2540" y="3160"/>
                        <a:pt x="2728" y="3301"/>
                        <a:pt x="2885" y="3457"/>
                      </a:cubicBezTo>
                      <a:cubicBezTo>
                        <a:pt x="3041" y="3614"/>
                        <a:pt x="3182" y="3771"/>
                        <a:pt x="3261" y="3928"/>
                      </a:cubicBezTo>
                      <a:cubicBezTo>
                        <a:pt x="3277" y="3975"/>
                        <a:pt x="3292" y="4006"/>
                        <a:pt x="3308" y="4037"/>
                      </a:cubicBezTo>
                      <a:cubicBezTo>
                        <a:pt x="3308" y="4053"/>
                        <a:pt x="3308" y="4069"/>
                        <a:pt x="3308" y="4084"/>
                      </a:cubicBezTo>
                      <a:cubicBezTo>
                        <a:pt x="3308" y="4100"/>
                        <a:pt x="3324" y="4100"/>
                        <a:pt x="3308" y="4131"/>
                      </a:cubicBezTo>
                      <a:lnTo>
                        <a:pt x="3292" y="4210"/>
                      </a:lnTo>
                      <a:lnTo>
                        <a:pt x="3292" y="4225"/>
                      </a:lnTo>
                      <a:lnTo>
                        <a:pt x="3292" y="4241"/>
                      </a:lnTo>
                      <a:lnTo>
                        <a:pt x="3292" y="4257"/>
                      </a:lnTo>
                      <a:cubicBezTo>
                        <a:pt x="3277" y="4304"/>
                        <a:pt x="3261" y="4335"/>
                        <a:pt x="3229" y="4382"/>
                      </a:cubicBezTo>
                      <a:cubicBezTo>
                        <a:pt x="3167" y="4523"/>
                        <a:pt x="3041" y="4617"/>
                        <a:pt x="2916" y="4664"/>
                      </a:cubicBezTo>
                      <a:cubicBezTo>
                        <a:pt x="2869" y="4680"/>
                        <a:pt x="2806" y="4696"/>
                        <a:pt x="2744" y="4696"/>
                      </a:cubicBezTo>
                      <a:cubicBezTo>
                        <a:pt x="2791" y="4664"/>
                        <a:pt x="2838" y="4633"/>
                        <a:pt x="2885" y="4570"/>
                      </a:cubicBezTo>
                      <a:cubicBezTo>
                        <a:pt x="3083" y="4262"/>
                        <a:pt x="2802" y="3962"/>
                        <a:pt x="2520" y="3962"/>
                      </a:cubicBezTo>
                      <a:cubicBezTo>
                        <a:pt x="2399" y="3962"/>
                        <a:pt x="2279" y="4016"/>
                        <a:pt x="2195" y="4147"/>
                      </a:cubicBezTo>
                      <a:cubicBezTo>
                        <a:pt x="2007" y="4429"/>
                        <a:pt x="2226" y="4696"/>
                        <a:pt x="2477" y="4743"/>
                      </a:cubicBezTo>
                      <a:cubicBezTo>
                        <a:pt x="2493" y="4758"/>
                        <a:pt x="2508" y="4758"/>
                        <a:pt x="2524" y="4774"/>
                      </a:cubicBezTo>
                      <a:cubicBezTo>
                        <a:pt x="2619" y="4815"/>
                        <a:pt x="2749" y="4856"/>
                        <a:pt x="2895" y="4856"/>
                      </a:cubicBezTo>
                      <a:cubicBezTo>
                        <a:pt x="2917" y="4856"/>
                        <a:pt x="2940" y="4855"/>
                        <a:pt x="2963" y="4852"/>
                      </a:cubicBezTo>
                      <a:cubicBezTo>
                        <a:pt x="3057" y="4837"/>
                        <a:pt x="3151" y="4805"/>
                        <a:pt x="3245" y="4743"/>
                      </a:cubicBezTo>
                      <a:cubicBezTo>
                        <a:pt x="3324" y="4696"/>
                        <a:pt x="3402" y="4617"/>
                        <a:pt x="3480" y="4523"/>
                      </a:cubicBezTo>
                      <a:cubicBezTo>
                        <a:pt x="3512" y="4492"/>
                        <a:pt x="3543" y="4445"/>
                        <a:pt x="3559" y="4382"/>
                      </a:cubicBezTo>
                      <a:lnTo>
                        <a:pt x="3590" y="4351"/>
                      </a:lnTo>
                      <a:lnTo>
                        <a:pt x="3606" y="4288"/>
                      </a:lnTo>
                      <a:lnTo>
                        <a:pt x="3637" y="4225"/>
                      </a:lnTo>
                      <a:cubicBezTo>
                        <a:pt x="3637" y="4210"/>
                        <a:pt x="3637" y="4163"/>
                        <a:pt x="3653" y="4116"/>
                      </a:cubicBezTo>
                      <a:cubicBezTo>
                        <a:pt x="3653" y="4084"/>
                        <a:pt x="3653" y="4037"/>
                        <a:pt x="3653" y="4006"/>
                      </a:cubicBezTo>
                      <a:cubicBezTo>
                        <a:pt x="3637" y="3943"/>
                        <a:pt x="3637" y="3865"/>
                        <a:pt x="3606" y="3802"/>
                      </a:cubicBezTo>
                      <a:cubicBezTo>
                        <a:pt x="3527" y="3551"/>
                        <a:pt x="3371" y="3332"/>
                        <a:pt x="3198" y="3144"/>
                      </a:cubicBezTo>
                      <a:cubicBezTo>
                        <a:pt x="3026" y="2956"/>
                        <a:pt x="2838" y="2783"/>
                        <a:pt x="2634" y="2627"/>
                      </a:cubicBezTo>
                      <a:cubicBezTo>
                        <a:pt x="2414" y="2470"/>
                        <a:pt x="2211" y="2313"/>
                        <a:pt x="1991" y="2172"/>
                      </a:cubicBezTo>
                      <a:cubicBezTo>
                        <a:pt x="1756" y="2031"/>
                        <a:pt x="1537" y="1921"/>
                        <a:pt x="1333" y="1780"/>
                      </a:cubicBezTo>
                      <a:cubicBezTo>
                        <a:pt x="1129" y="1655"/>
                        <a:pt x="925" y="1530"/>
                        <a:pt x="769" y="1373"/>
                      </a:cubicBezTo>
                      <a:cubicBezTo>
                        <a:pt x="596" y="1232"/>
                        <a:pt x="455" y="1075"/>
                        <a:pt x="392" y="934"/>
                      </a:cubicBezTo>
                      <a:cubicBezTo>
                        <a:pt x="361" y="856"/>
                        <a:pt x="361" y="777"/>
                        <a:pt x="377" y="714"/>
                      </a:cubicBezTo>
                      <a:cubicBezTo>
                        <a:pt x="392" y="652"/>
                        <a:pt x="439" y="558"/>
                        <a:pt x="471" y="495"/>
                      </a:cubicBezTo>
                      <a:cubicBezTo>
                        <a:pt x="565" y="354"/>
                        <a:pt x="690" y="260"/>
                        <a:pt x="831" y="197"/>
                      </a:cubicBezTo>
                      <a:cubicBezTo>
                        <a:pt x="831" y="197"/>
                        <a:pt x="847" y="197"/>
                        <a:pt x="863" y="182"/>
                      </a:cubicBezTo>
                      <a:lnTo>
                        <a:pt x="863" y="182"/>
                      </a:lnTo>
                      <a:cubicBezTo>
                        <a:pt x="847" y="197"/>
                        <a:pt x="831" y="213"/>
                        <a:pt x="831" y="229"/>
                      </a:cubicBezTo>
                      <a:cubicBezTo>
                        <a:pt x="611" y="559"/>
                        <a:pt x="910" y="874"/>
                        <a:pt x="1210" y="874"/>
                      </a:cubicBezTo>
                      <a:cubicBezTo>
                        <a:pt x="1337" y="874"/>
                        <a:pt x="1464" y="818"/>
                        <a:pt x="1552" y="683"/>
                      </a:cubicBezTo>
                      <a:cubicBezTo>
                        <a:pt x="1772" y="354"/>
                        <a:pt x="1474" y="40"/>
                        <a:pt x="1192" y="40"/>
                      </a:cubicBezTo>
                      <a:cubicBezTo>
                        <a:pt x="1113" y="21"/>
                        <a:pt x="1027" y="1"/>
                        <a:pt x="93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defTabSz="1219170">
                    <a:buClr>
                      <a:srgbClr val="000000"/>
                    </a:buClr>
                  </a:pPr>
                  <a:endParaRPr sz="1867" kern="0">
                    <a:solidFill>
                      <a:srgbClr val="000000"/>
                    </a:solidFill>
                    <a:latin typeface="SVN-Avo" panose="02040603050506020204"/>
                    <a:cs typeface="Arial"/>
                    <a:sym typeface="Arial"/>
                  </a:endParaRPr>
                </a:p>
              </p:txBody>
            </p:sp>
            <p:sp>
              <p:nvSpPr>
                <p:cNvPr id="1068" name="Google Shape;1068;p53"/>
                <p:cNvSpPr/>
                <p:nvPr/>
              </p:nvSpPr>
              <p:spPr>
                <a:xfrm>
                  <a:off x="4356550" y="4069125"/>
                  <a:ext cx="199500" cy="133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80" h="5353" extrusionOk="0">
                      <a:moveTo>
                        <a:pt x="535" y="1"/>
                      </a:moveTo>
                      <a:cubicBezTo>
                        <a:pt x="424" y="1"/>
                        <a:pt x="342" y="31"/>
                        <a:pt x="299" y="98"/>
                      </a:cubicBezTo>
                      <a:cubicBezTo>
                        <a:pt x="1" y="537"/>
                        <a:pt x="1803" y="1870"/>
                        <a:pt x="3104" y="2449"/>
                      </a:cubicBezTo>
                      <a:cubicBezTo>
                        <a:pt x="4405" y="3029"/>
                        <a:pt x="6067" y="5287"/>
                        <a:pt x="6067" y="5287"/>
                      </a:cubicBezTo>
                      <a:cubicBezTo>
                        <a:pt x="6067" y="5287"/>
                        <a:pt x="6269" y="5353"/>
                        <a:pt x="6535" y="5353"/>
                      </a:cubicBezTo>
                      <a:cubicBezTo>
                        <a:pt x="6847" y="5353"/>
                        <a:pt x="7246" y="5261"/>
                        <a:pt x="7509" y="4863"/>
                      </a:cubicBezTo>
                      <a:cubicBezTo>
                        <a:pt x="7979" y="4127"/>
                        <a:pt x="7321" y="3374"/>
                        <a:pt x="7321" y="3374"/>
                      </a:cubicBezTo>
                      <a:cubicBezTo>
                        <a:pt x="7321" y="3374"/>
                        <a:pt x="4609" y="2732"/>
                        <a:pt x="3559" y="1760"/>
                      </a:cubicBezTo>
                      <a:cubicBezTo>
                        <a:pt x="2683" y="937"/>
                        <a:pt x="1154" y="1"/>
                        <a:pt x="535" y="1"/>
                      </a:cubicBezTo>
                      <a:close/>
                    </a:path>
                  </a:pathLst>
                </a:custGeom>
                <a:solidFill>
                  <a:srgbClr val="454C53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defTabSz="1219170">
                    <a:buClr>
                      <a:srgbClr val="000000"/>
                    </a:buClr>
                  </a:pPr>
                  <a:endParaRPr sz="1867" kern="0">
                    <a:solidFill>
                      <a:srgbClr val="000000"/>
                    </a:solidFill>
                    <a:latin typeface="SVN-Avo" panose="02040603050506020204"/>
                    <a:cs typeface="Arial"/>
                    <a:sym typeface="Arial"/>
                  </a:endParaRPr>
                </a:p>
              </p:txBody>
            </p:sp>
            <p:sp>
              <p:nvSpPr>
                <p:cNvPr id="1069" name="Google Shape;1069;p53"/>
                <p:cNvSpPr/>
                <p:nvPr/>
              </p:nvSpPr>
              <p:spPr>
                <a:xfrm>
                  <a:off x="4515250" y="4253425"/>
                  <a:ext cx="134050" cy="55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62" h="2213" extrusionOk="0">
                      <a:moveTo>
                        <a:pt x="847" y="1"/>
                      </a:moveTo>
                      <a:cubicBezTo>
                        <a:pt x="791" y="1"/>
                        <a:pt x="733" y="5"/>
                        <a:pt x="675" y="15"/>
                      </a:cubicBezTo>
                      <a:cubicBezTo>
                        <a:pt x="534" y="31"/>
                        <a:pt x="409" y="109"/>
                        <a:pt x="299" y="187"/>
                      </a:cubicBezTo>
                      <a:cubicBezTo>
                        <a:pt x="205" y="297"/>
                        <a:pt x="158" y="375"/>
                        <a:pt x="95" y="485"/>
                      </a:cubicBezTo>
                      <a:cubicBezTo>
                        <a:pt x="17" y="689"/>
                        <a:pt x="1" y="893"/>
                        <a:pt x="32" y="1065"/>
                      </a:cubicBezTo>
                      <a:cubicBezTo>
                        <a:pt x="64" y="1237"/>
                        <a:pt x="142" y="1363"/>
                        <a:pt x="220" y="1457"/>
                      </a:cubicBezTo>
                      <a:cubicBezTo>
                        <a:pt x="294" y="1613"/>
                        <a:pt x="460" y="1727"/>
                        <a:pt x="625" y="1727"/>
                      </a:cubicBezTo>
                      <a:cubicBezTo>
                        <a:pt x="741" y="1727"/>
                        <a:pt x="857" y="1671"/>
                        <a:pt x="941" y="1535"/>
                      </a:cubicBezTo>
                      <a:cubicBezTo>
                        <a:pt x="1166" y="1210"/>
                        <a:pt x="868" y="861"/>
                        <a:pt x="572" y="861"/>
                      </a:cubicBezTo>
                      <a:cubicBezTo>
                        <a:pt x="454" y="861"/>
                        <a:pt x="336" y="916"/>
                        <a:pt x="252" y="1049"/>
                      </a:cubicBezTo>
                      <a:cubicBezTo>
                        <a:pt x="236" y="1065"/>
                        <a:pt x="236" y="1081"/>
                        <a:pt x="220" y="1096"/>
                      </a:cubicBezTo>
                      <a:cubicBezTo>
                        <a:pt x="220" y="1081"/>
                        <a:pt x="220" y="1065"/>
                        <a:pt x="220" y="1049"/>
                      </a:cubicBezTo>
                      <a:cubicBezTo>
                        <a:pt x="220" y="908"/>
                        <a:pt x="267" y="752"/>
                        <a:pt x="362" y="626"/>
                      </a:cubicBezTo>
                      <a:cubicBezTo>
                        <a:pt x="393" y="563"/>
                        <a:pt x="456" y="485"/>
                        <a:pt x="518" y="454"/>
                      </a:cubicBezTo>
                      <a:cubicBezTo>
                        <a:pt x="581" y="407"/>
                        <a:pt x="644" y="375"/>
                        <a:pt x="722" y="375"/>
                      </a:cubicBezTo>
                      <a:cubicBezTo>
                        <a:pt x="879" y="375"/>
                        <a:pt x="1083" y="454"/>
                        <a:pt x="1286" y="532"/>
                      </a:cubicBezTo>
                      <a:cubicBezTo>
                        <a:pt x="1474" y="626"/>
                        <a:pt x="1678" y="767"/>
                        <a:pt x="1882" y="908"/>
                      </a:cubicBezTo>
                      <a:cubicBezTo>
                        <a:pt x="2070" y="1034"/>
                        <a:pt x="2274" y="1206"/>
                        <a:pt x="2493" y="1347"/>
                      </a:cubicBezTo>
                      <a:cubicBezTo>
                        <a:pt x="2713" y="1504"/>
                        <a:pt x="2932" y="1629"/>
                        <a:pt x="3167" y="1770"/>
                      </a:cubicBezTo>
                      <a:cubicBezTo>
                        <a:pt x="3387" y="1896"/>
                        <a:pt x="3622" y="2006"/>
                        <a:pt x="3873" y="2084"/>
                      </a:cubicBezTo>
                      <a:cubicBezTo>
                        <a:pt x="4078" y="2166"/>
                        <a:pt x="4295" y="2212"/>
                        <a:pt x="4524" y="2212"/>
                      </a:cubicBezTo>
                      <a:cubicBezTo>
                        <a:pt x="4557" y="2212"/>
                        <a:pt x="4591" y="2211"/>
                        <a:pt x="4625" y="2209"/>
                      </a:cubicBezTo>
                      <a:cubicBezTo>
                        <a:pt x="4688" y="2209"/>
                        <a:pt x="4766" y="2178"/>
                        <a:pt x="4829" y="2162"/>
                      </a:cubicBezTo>
                      <a:cubicBezTo>
                        <a:pt x="4860" y="2147"/>
                        <a:pt x="4891" y="2131"/>
                        <a:pt x="4938" y="2115"/>
                      </a:cubicBezTo>
                      <a:cubicBezTo>
                        <a:pt x="4970" y="2100"/>
                        <a:pt x="5001" y="2084"/>
                        <a:pt x="5017" y="2068"/>
                      </a:cubicBezTo>
                      <a:lnTo>
                        <a:pt x="5079" y="2006"/>
                      </a:lnTo>
                      <a:lnTo>
                        <a:pt x="5127" y="1974"/>
                      </a:lnTo>
                      <a:lnTo>
                        <a:pt x="5142" y="1943"/>
                      </a:lnTo>
                      <a:cubicBezTo>
                        <a:pt x="5189" y="1896"/>
                        <a:pt x="5221" y="1849"/>
                        <a:pt x="5236" y="1802"/>
                      </a:cubicBezTo>
                      <a:cubicBezTo>
                        <a:pt x="5299" y="1708"/>
                        <a:pt x="5330" y="1598"/>
                        <a:pt x="5346" y="1488"/>
                      </a:cubicBezTo>
                      <a:cubicBezTo>
                        <a:pt x="5362" y="1394"/>
                        <a:pt x="5362" y="1300"/>
                        <a:pt x="5330" y="1206"/>
                      </a:cubicBezTo>
                      <a:cubicBezTo>
                        <a:pt x="5299" y="1034"/>
                        <a:pt x="5189" y="908"/>
                        <a:pt x="5095" y="830"/>
                      </a:cubicBezTo>
                      <a:cubicBezTo>
                        <a:pt x="5079" y="814"/>
                        <a:pt x="5064" y="814"/>
                        <a:pt x="5048" y="799"/>
                      </a:cubicBezTo>
                      <a:cubicBezTo>
                        <a:pt x="4969" y="676"/>
                        <a:pt x="4831" y="592"/>
                        <a:pt x="4691" y="592"/>
                      </a:cubicBezTo>
                      <a:cubicBezTo>
                        <a:pt x="4582" y="592"/>
                        <a:pt x="4472" y="643"/>
                        <a:pt x="4390" y="767"/>
                      </a:cubicBezTo>
                      <a:cubicBezTo>
                        <a:pt x="4187" y="1082"/>
                        <a:pt x="4469" y="1413"/>
                        <a:pt x="4748" y="1413"/>
                      </a:cubicBezTo>
                      <a:cubicBezTo>
                        <a:pt x="4859" y="1413"/>
                        <a:pt x="4968" y="1362"/>
                        <a:pt x="5048" y="1237"/>
                      </a:cubicBezTo>
                      <a:cubicBezTo>
                        <a:pt x="5079" y="1175"/>
                        <a:pt x="5111" y="1128"/>
                        <a:pt x="5111" y="1065"/>
                      </a:cubicBezTo>
                      <a:cubicBezTo>
                        <a:pt x="5127" y="1112"/>
                        <a:pt x="5142" y="1175"/>
                        <a:pt x="5158" y="1237"/>
                      </a:cubicBezTo>
                      <a:cubicBezTo>
                        <a:pt x="5158" y="1379"/>
                        <a:pt x="5111" y="1520"/>
                        <a:pt x="5001" y="1645"/>
                      </a:cubicBezTo>
                      <a:cubicBezTo>
                        <a:pt x="4985" y="1676"/>
                        <a:pt x="4954" y="1708"/>
                        <a:pt x="4923" y="1739"/>
                      </a:cubicBezTo>
                      <a:lnTo>
                        <a:pt x="4907" y="1755"/>
                      </a:lnTo>
                      <a:lnTo>
                        <a:pt x="4891" y="1755"/>
                      </a:lnTo>
                      <a:lnTo>
                        <a:pt x="4813" y="1802"/>
                      </a:lnTo>
                      <a:cubicBezTo>
                        <a:pt x="4797" y="1817"/>
                        <a:pt x="4782" y="1817"/>
                        <a:pt x="4766" y="1817"/>
                      </a:cubicBezTo>
                      <a:cubicBezTo>
                        <a:pt x="4750" y="1817"/>
                        <a:pt x="4750" y="1833"/>
                        <a:pt x="4735" y="1833"/>
                      </a:cubicBezTo>
                      <a:cubicBezTo>
                        <a:pt x="4703" y="1833"/>
                        <a:pt x="4679" y="1840"/>
                        <a:pt x="4652" y="1840"/>
                      </a:cubicBezTo>
                      <a:cubicBezTo>
                        <a:pt x="4639" y="1840"/>
                        <a:pt x="4625" y="1838"/>
                        <a:pt x="4609" y="1833"/>
                      </a:cubicBezTo>
                      <a:cubicBezTo>
                        <a:pt x="4437" y="1833"/>
                        <a:pt x="4233" y="1770"/>
                        <a:pt x="4029" y="1676"/>
                      </a:cubicBezTo>
                      <a:cubicBezTo>
                        <a:pt x="3810" y="1598"/>
                        <a:pt x="3606" y="1473"/>
                        <a:pt x="3402" y="1347"/>
                      </a:cubicBezTo>
                      <a:cubicBezTo>
                        <a:pt x="3183" y="1222"/>
                        <a:pt x="2979" y="1096"/>
                        <a:pt x="2775" y="940"/>
                      </a:cubicBezTo>
                      <a:cubicBezTo>
                        <a:pt x="2572" y="799"/>
                        <a:pt x="2368" y="658"/>
                        <a:pt x="2148" y="501"/>
                      </a:cubicBezTo>
                      <a:cubicBezTo>
                        <a:pt x="1929" y="360"/>
                        <a:pt x="1694" y="234"/>
                        <a:pt x="1459" y="140"/>
                      </a:cubicBezTo>
                      <a:cubicBezTo>
                        <a:pt x="1272" y="66"/>
                        <a:pt x="1066" y="1"/>
                        <a:pt x="847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defTabSz="1219170">
                    <a:buClr>
                      <a:srgbClr val="000000"/>
                    </a:buClr>
                  </a:pPr>
                  <a:endParaRPr sz="1867" kern="0">
                    <a:solidFill>
                      <a:srgbClr val="000000"/>
                    </a:solidFill>
                    <a:latin typeface="SVN-Avo" panose="02040603050506020204"/>
                    <a:cs typeface="Arial"/>
                    <a:sym typeface="Arial"/>
                  </a:endParaRPr>
                </a:p>
              </p:txBody>
            </p:sp>
            <p:sp>
              <p:nvSpPr>
                <p:cNvPr id="1070" name="Google Shape;1070;p53"/>
                <p:cNvSpPr/>
                <p:nvPr/>
              </p:nvSpPr>
              <p:spPr>
                <a:xfrm>
                  <a:off x="4684550" y="4270250"/>
                  <a:ext cx="462175" cy="325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487" h="13039" extrusionOk="0">
                      <a:moveTo>
                        <a:pt x="1270" y="0"/>
                      </a:moveTo>
                      <a:lnTo>
                        <a:pt x="627" y="956"/>
                      </a:lnTo>
                      <a:lnTo>
                        <a:pt x="0" y="1897"/>
                      </a:lnTo>
                      <a:lnTo>
                        <a:pt x="15753" y="11787"/>
                      </a:lnTo>
                      <a:cubicBezTo>
                        <a:pt x="15853" y="12734"/>
                        <a:pt x="16436" y="13038"/>
                        <a:pt x="17012" y="13038"/>
                      </a:cubicBezTo>
                      <a:cubicBezTo>
                        <a:pt x="17523" y="13038"/>
                        <a:pt x="18028" y="12799"/>
                        <a:pt x="18183" y="12555"/>
                      </a:cubicBezTo>
                      <a:cubicBezTo>
                        <a:pt x="18487" y="12113"/>
                        <a:pt x="18291" y="10536"/>
                        <a:pt x="17068" y="10536"/>
                      </a:cubicBezTo>
                      <a:cubicBezTo>
                        <a:pt x="16904" y="10536"/>
                        <a:pt x="16723" y="10565"/>
                        <a:pt x="16521" y="10627"/>
                      </a:cubicBezTo>
                      <a:lnTo>
                        <a:pt x="1270" y="0"/>
                      </a:lnTo>
                      <a:close/>
                    </a:path>
                  </a:pathLst>
                </a:custGeom>
                <a:solidFill>
                  <a:srgbClr val="454C53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defTabSz="1219170">
                    <a:buClr>
                      <a:srgbClr val="000000"/>
                    </a:buClr>
                  </a:pPr>
                  <a:endParaRPr sz="1867" kern="0">
                    <a:solidFill>
                      <a:srgbClr val="000000"/>
                    </a:solidFill>
                    <a:latin typeface="SVN-Avo" panose="02040603050506020204"/>
                    <a:cs typeface="Arial"/>
                    <a:sym typeface="Arial"/>
                  </a:endParaRPr>
                </a:p>
              </p:txBody>
            </p:sp>
            <p:sp>
              <p:nvSpPr>
                <p:cNvPr id="1071" name="Google Shape;1071;p53"/>
                <p:cNvSpPr/>
                <p:nvPr/>
              </p:nvSpPr>
              <p:spPr>
                <a:xfrm>
                  <a:off x="5016850" y="4481350"/>
                  <a:ext cx="73300" cy="92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2" h="3686" extrusionOk="0">
                      <a:moveTo>
                        <a:pt x="2345" y="1"/>
                      </a:moveTo>
                      <a:cubicBezTo>
                        <a:pt x="2187" y="1"/>
                        <a:pt x="2029" y="83"/>
                        <a:pt x="1928" y="224"/>
                      </a:cubicBezTo>
                      <a:cubicBezTo>
                        <a:pt x="1834" y="381"/>
                        <a:pt x="1803" y="538"/>
                        <a:pt x="1912" y="710"/>
                      </a:cubicBezTo>
                      <a:lnTo>
                        <a:pt x="596" y="2701"/>
                      </a:lnTo>
                      <a:cubicBezTo>
                        <a:pt x="567" y="2697"/>
                        <a:pt x="540" y="2695"/>
                        <a:pt x="515" y="2695"/>
                      </a:cubicBezTo>
                      <a:cubicBezTo>
                        <a:pt x="344" y="2695"/>
                        <a:pt x="237" y="2782"/>
                        <a:pt x="141" y="2904"/>
                      </a:cubicBezTo>
                      <a:cubicBezTo>
                        <a:pt x="0" y="3140"/>
                        <a:pt x="79" y="3453"/>
                        <a:pt x="298" y="3594"/>
                      </a:cubicBezTo>
                      <a:cubicBezTo>
                        <a:pt x="390" y="3655"/>
                        <a:pt x="494" y="3685"/>
                        <a:pt x="595" y="3685"/>
                      </a:cubicBezTo>
                      <a:cubicBezTo>
                        <a:pt x="754" y="3685"/>
                        <a:pt x="908" y="3612"/>
                        <a:pt x="1003" y="3469"/>
                      </a:cubicBezTo>
                      <a:cubicBezTo>
                        <a:pt x="1097" y="3328"/>
                        <a:pt x="1035" y="3092"/>
                        <a:pt x="1082" y="3030"/>
                      </a:cubicBezTo>
                      <a:lnTo>
                        <a:pt x="2398" y="1039"/>
                      </a:lnTo>
                      <a:cubicBezTo>
                        <a:pt x="2445" y="961"/>
                        <a:pt x="2680" y="929"/>
                        <a:pt x="2774" y="788"/>
                      </a:cubicBezTo>
                      <a:cubicBezTo>
                        <a:pt x="2931" y="553"/>
                        <a:pt x="2837" y="224"/>
                        <a:pt x="2602" y="83"/>
                      </a:cubicBezTo>
                      <a:cubicBezTo>
                        <a:pt x="2523" y="27"/>
                        <a:pt x="2434" y="1"/>
                        <a:pt x="2345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defTabSz="1219170">
                    <a:buClr>
                      <a:srgbClr val="000000"/>
                    </a:buClr>
                  </a:pPr>
                  <a:endParaRPr sz="1867" kern="0">
                    <a:solidFill>
                      <a:srgbClr val="000000"/>
                    </a:solidFill>
                    <a:latin typeface="SVN-Avo" panose="02040603050506020204"/>
                    <a:cs typeface="Arial"/>
                    <a:sym typeface="Arial"/>
                  </a:endParaRPr>
                </a:p>
              </p:txBody>
            </p:sp>
            <p:sp>
              <p:nvSpPr>
                <p:cNvPr id="1072" name="Google Shape;1072;p53"/>
                <p:cNvSpPr/>
                <p:nvPr/>
              </p:nvSpPr>
              <p:spPr>
                <a:xfrm>
                  <a:off x="4989800" y="4463675"/>
                  <a:ext cx="72925" cy="91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17" h="3676" extrusionOk="0">
                      <a:moveTo>
                        <a:pt x="2335" y="0"/>
                      </a:moveTo>
                      <a:cubicBezTo>
                        <a:pt x="2171" y="0"/>
                        <a:pt x="2008" y="68"/>
                        <a:pt x="1913" y="210"/>
                      </a:cubicBezTo>
                      <a:cubicBezTo>
                        <a:pt x="1819" y="351"/>
                        <a:pt x="1725" y="477"/>
                        <a:pt x="1850" y="665"/>
                      </a:cubicBezTo>
                      <a:lnTo>
                        <a:pt x="534" y="2655"/>
                      </a:lnTo>
                      <a:cubicBezTo>
                        <a:pt x="504" y="2649"/>
                        <a:pt x="477" y="2646"/>
                        <a:pt x="453" y="2646"/>
                      </a:cubicBezTo>
                      <a:cubicBezTo>
                        <a:pt x="293" y="2646"/>
                        <a:pt x="223" y="2768"/>
                        <a:pt x="142" y="2890"/>
                      </a:cubicBezTo>
                      <a:cubicBezTo>
                        <a:pt x="1" y="3125"/>
                        <a:pt x="63" y="3439"/>
                        <a:pt x="298" y="3596"/>
                      </a:cubicBezTo>
                      <a:cubicBezTo>
                        <a:pt x="381" y="3649"/>
                        <a:pt x="478" y="3675"/>
                        <a:pt x="576" y="3675"/>
                      </a:cubicBezTo>
                      <a:cubicBezTo>
                        <a:pt x="738" y="3675"/>
                        <a:pt x="900" y="3602"/>
                        <a:pt x="988" y="3455"/>
                      </a:cubicBezTo>
                      <a:cubicBezTo>
                        <a:pt x="1098" y="3314"/>
                        <a:pt x="1145" y="3157"/>
                        <a:pt x="1019" y="2969"/>
                      </a:cubicBezTo>
                      <a:lnTo>
                        <a:pt x="2336" y="994"/>
                      </a:lnTo>
                      <a:cubicBezTo>
                        <a:pt x="2362" y="997"/>
                        <a:pt x="2386" y="999"/>
                        <a:pt x="2409" y="999"/>
                      </a:cubicBezTo>
                      <a:cubicBezTo>
                        <a:pt x="2584" y="999"/>
                        <a:pt x="2692" y="899"/>
                        <a:pt x="2775" y="774"/>
                      </a:cubicBezTo>
                      <a:cubicBezTo>
                        <a:pt x="2916" y="539"/>
                        <a:pt x="2869" y="241"/>
                        <a:pt x="2634" y="85"/>
                      </a:cubicBezTo>
                      <a:cubicBezTo>
                        <a:pt x="2547" y="29"/>
                        <a:pt x="2441" y="0"/>
                        <a:pt x="2335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defTabSz="1219170">
                    <a:buClr>
                      <a:srgbClr val="000000"/>
                    </a:buClr>
                  </a:pPr>
                  <a:endParaRPr sz="1867" kern="0">
                    <a:solidFill>
                      <a:srgbClr val="000000"/>
                    </a:solidFill>
                    <a:latin typeface="SVN-Avo" panose="02040603050506020204"/>
                    <a:cs typeface="Arial"/>
                    <a:sym typeface="Arial"/>
                  </a:endParaRPr>
                </a:p>
              </p:txBody>
            </p:sp>
            <p:sp>
              <p:nvSpPr>
                <p:cNvPr id="1073" name="Google Shape;1073;p53"/>
                <p:cNvSpPr/>
                <p:nvPr/>
              </p:nvSpPr>
              <p:spPr>
                <a:xfrm>
                  <a:off x="4578350" y="4198525"/>
                  <a:ext cx="36475" cy="51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9" h="2070" extrusionOk="0">
                      <a:moveTo>
                        <a:pt x="1302" y="1"/>
                      </a:moveTo>
                      <a:lnTo>
                        <a:pt x="1" y="1960"/>
                      </a:lnTo>
                      <a:lnTo>
                        <a:pt x="157" y="2070"/>
                      </a:lnTo>
                      <a:lnTo>
                        <a:pt x="1458" y="111"/>
                      </a:lnTo>
                      <a:lnTo>
                        <a:pt x="1302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defTabSz="1219170">
                    <a:buClr>
                      <a:srgbClr val="000000"/>
                    </a:buClr>
                  </a:pPr>
                  <a:endParaRPr sz="1867" kern="0">
                    <a:solidFill>
                      <a:srgbClr val="000000"/>
                    </a:solidFill>
                    <a:latin typeface="SVN-Avo" panose="02040603050506020204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1074" name="Google Shape;1074;p53"/>
              <p:cNvSpPr/>
              <p:nvPr/>
            </p:nvSpPr>
            <p:spPr>
              <a:xfrm rot="-3842294">
                <a:off x="6836748" y="1648881"/>
                <a:ext cx="304170" cy="242912"/>
              </a:xfrm>
              <a:custGeom>
                <a:avLst/>
                <a:gdLst/>
                <a:ahLst/>
                <a:cxnLst/>
                <a:rect l="l" t="t" r="r" b="b"/>
                <a:pathLst>
                  <a:path w="16850" h="13454" extrusionOk="0">
                    <a:moveTo>
                      <a:pt x="11097" y="1067"/>
                    </a:moveTo>
                    <a:lnTo>
                      <a:pt x="15753" y="6772"/>
                    </a:lnTo>
                    <a:lnTo>
                      <a:pt x="14906" y="7462"/>
                    </a:lnTo>
                    <a:lnTo>
                      <a:pt x="10235" y="1756"/>
                    </a:lnTo>
                    <a:lnTo>
                      <a:pt x="11097" y="1067"/>
                    </a:lnTo>
                    <a:close/>
                    <a:moveTo>
                      <a:pt x="11364" y="1"/>
                    </a:moveTo>
                    <a:lnTo>
                      <a:pt x="10972" y="314"/>
                    </a:lnTo>
                    <a:lnTo>
                      <a:pt x="10659" y="565"/>
                    </a:lnTo>
                    <a:lnTo>
                      <a:pt x="9875" y="1208"/>
                    </a:lnTo>
                    <a:lnTo>
                      <a:pt x="9185" y="1772"/>
                    </a:lnTo>
                    <a:lnTo>
                      <a:pt x="4718" y="5409"/>
                    </a:lnTo>
                    <a:cubicBezTo>
                      <a:pt x="4640" y="4484"/>
                      <a:pt x="3997" y="3700"/>
                      <a:pt x="3010" y="3402"/>
                    </a:cubicBezTo>
                    <a:cubicBezTo>
                      <a:pt x="2773" y="3338"/>
                      <a:pt x="2536" y="3307"/>
                      <a:pt x="2306" y="3307"/>
                    </a:cubicBezTo>
                    <a:cubicBezTo>
                      <a:pt x="1364" y="3307"/>
                      <a:pt x="537" y="3825"/>
                      <a:pt x="298" y="4656"/>
                    </a:cubicBezTo>
                    <a:cubicBezTo>
                      <a:pt x="0" y="5691"/>
                      <a:pt x="721" y="6788"/>
                      <a:pt x="1912" y="7133"/>
                    </a:cubicBezTo>
                    <a:cubicBezTo>
                      <a:pt x="2154" y="7204"/>
                      <a:pt x="2397" y="7238"/>
                      <a:pt x="2634" y="7238"/>
                    </a:cubicBezTo>
                    <a:cubicBezTo>
                      <a:pt x="3179" y="7238"/>
                      <a:pt x="3688" y="7058"/>
                      <a:pt x="4060" y="6741"/>
                    </a:cubicBezTo>
                    <a:cubicBezTo>
                      <a:pt x="4107" y="6725"/>
                      <a:pt x="4154" y="6725"/>
                      <a:pt x="4201" y="6694"/>
                    </a:cubicBezTo>
                    <a:lnTo>
                      <a:pt x="9561" y="2321"/>
                    </a:lnTo>
                    <a:lnTo>
                      <a:pt x="14217" y="8026"/>
                    </a:lnTo>
                    <a:lnTo>
                      <a:pt x="9797" y="11631"/>
                    </a:lnTo>
                    <a:cubicBezTo>
                      <a:pt x="9718" y="10707"/>
                      <a:pt x="9076" y="9907"/>
                      <a:pt x="8072" y="9625"/>
                    </a:cubicBezTo>
                    <a:cubicBezTo>
                      <a:pt x="7831" y="9555"/>
                      <a:pt x="7589" y="9522"/>
                      <a:pt x="7353" y="9522"/>
                    </a:cubicBezTo>
                    <a:cubicBezTo>
                      <a:pt x="6424" y="9522"/>
                      <a:pt x="5598" y="10038"/>
                      <a:pt x="5361" y="10863"/>
                    </a:cubicBezTo>
                    <a:cubicBezTo>
                      <a:pt x="5063" y="11898"/>
                      <a:pt x="5784" y="13011"/>
                      <a:pt x="6991" y="13356"/>
                    </a:cubicBezTo>
                    <a:cubicBezTo>
                      <a:pt x="7232" y="13422"/>
                      <a:pt x="7474" y="13454"/>
                      <a:pt x="7709" y="13454"/>
                    </a:cubicBezTo>
                    <a:cubicBezTo>
                      <a:pt x="8255" y="13454"/>
                      <a:pt x="8766" y="13281"/>
                      <a:pt x="9138" y="12964"/>
                    </a:cubicBezTo>
                    <a:cubicBezTo>
                      <a:pt x="9185" y="12948"/>
                      <a:pt x="9232" y="12948"/>
                      <a:pt x="9264" y="12917"/>
                    </a:cubicBezTo>
                    <a:lnTo>
                      <a:pt x="14671" y="8512"/>
                    </a:lnTo>
                    <a:lnTo>
                      <a:pt x="15377" y="7932"/>
                    </a:lnTo>
                    <a:lnTo>
                      <a:pt x="16160" y="7305"/>
                    </a:lnTo>
                    <a:lnTo>
                      <a:pt x="16458" y="7039"/>
                    </a:lnTo>
                    <a:lnTo>
                      <a:pt x="16850" y="6725"/>
                    </a:lnTo>
                    <a:lnTo>
                      <a:pt x="1136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SVN-Avo" panose="02040603050506020204"/>
                  <a:cs typeface="Arial"/>
                  <a:sym typeface="Arial"/>
                </a:endParaRPr>
              </a:p>
            </p:txBody>
          </p:sp>
          <p:sp>
            <p:nvSpPr>
              <p:cNvPr id="1075" name="Google Shape;1075;p53"/>
              <p:cNvSpPr/>
              <p:nvPr/>
            </p:nvSpPr>
            <p:spPr>
              <a:xfrm rot="-8562555">
                <a:off x="6230205" y="1837327"/>
                <a:ext cx="217786" cy="265255"/>
              </a:xfrm>
              <a:custGeom>
                <a:avLst/>
                <a:gdLst/>
                <a:ahLst/>
                <a:cxnLst/>
                <a:rect l="l" t="t" r="r" b="b"/>
                <a:pathLst>
                  <a:path w="10189" h="12411" extrusionOk="0">
                    <a:moveTo>
                      <a:pt x="2288" y="9397"/>
                    </a:moveTo>
                    <a:cubicBezTo>
                      <a:pt x="2288" y="9397"/>
                      <a:pt x="2304" y="9429"/>
                      <a:pt x="2335" y="9491"/>
                    </a:cubicBezTo>
                    <a:cubicBezTo>
                      <a:pt x="2339" y="9497"/>
                      <a:pt x="2345" y="9503"/>
                      <a:pt x="2351" y="9509"/>
                    </a:cubicBezTo>
                    <a:lnTo>
                      <a:pt x="2351" y="9509"/>
                    </a:lnTo>
                    <a:cubicBezTo>
                      <a:pt x="2343" y="9491"/>
                      <a:pt x="2335" y="9476"/>
                      <a:pt x="2335" y="9460"/>
                    </a:cubicBezTo>
                    <a:cubicBezTo>
                      <a:pt x="2335" y="9397"/>
                      <a:pt x="2288" y="9397"/>
                      <a:pt x="2288" y="9397"/>
                    </a:cubicBezTo>
                    <a:close/>
                    <a:moveTo>
                      <a:pt x="2425" y="1"/>
                    </a:moveTo>
                    <a:cubicBezTo>
                      <a:pt x="1230" y="1"/>
                      <a:pt x="214" y="1048"/>
                      <a:pt x="94" y="2422"/>
                    </a:cubicBezTo>
                    <a:cubicBezTo>
                      <a:pt x="0" y="3394"/>
                      <a:pt x="392" y="4288"/>
                      <a:pt x="1019" y="4805"/>
                    </a:cubicBezTo>
                    <a:cubicBezTo>
                      <a:pt x="1395" y="5118"/>
                      <a:pt x="9028" y="11545"/>
                      <a:pt x="9028" y="11545"/>
                    </a:cubicBezTo>
                    <a:lnTo>
                      <a:pt x="8997" y="11545"/>
                    </a:lnTo>
                    <a:cubicBezTo>
                      <a:pt x="8997" y="11545"/>
                      <a:pt x="8469" y="11679"/>
                      <a:pt x="7859" y="11679"/>
                    </a:cubicBezTo>
                    <a:cubicBezTo>
                      <a:pt x="7719" y="11679"/>
                      <a:pt x="7574" y="11672"/>
                      <a:pt x="7430" y="11654"/>
                    </a:cubicBezTo>
                    <a:cubicBezTo>
                      <a:pt x="5376" y="11435"/>
                      <a:pt x="4467" y="10996"/>
                      <a:pt x="4044" y="10792"/>
                    </a:cubicBezTo>
                    <a:cubicBezTo>
                      <a:pt x="3856" y="10714"/>
                      <a:pt x="3401" y="10385"/>
                      <a:pt x="3260" y="10291"/>
                    </a:cubicBezTo>
                    <a:cubicBezTo>
                      <a:pt x="3104" y="10181"/>
                      <a:pt x="2978" y="10071"/>
                      <a:pt x="2884" y="9946"/>
                    </a:cubicBezTo>
                    <a:cubicBezTo>
                      <a:pt x="2774" y="9836"/>
                      <a:pt x="2618" y="9774"/>
                      <a:pt x="2555" y="9680"/>
                    </a:cubicBezTo>
                    <a:cubicBezTo>
                      <a:pt x="2500" y="9597"/>
                      <a:pt x="2397" y="9551"/>
                      <a:pt x="2351" y="9509"/>
                    </a:cubicBezTo>
                    <a:lnTo>
                      <a:pt x="2351" y="9509"/>
                    </a:lnTo>
                    <a:cubicBezTo>
                      <a:pt x="2359" y="9527"/>
                      <a:pt x="2367" y="9546"/>
                      <a:pt x="2367" y="9570"/>
                    </a:cubicBezTo>
                    <a:cubicBezTo>
                      <a:pt x="2367" y="9617"/>
                      <a:pt x="2383" y="9664"/>
                      <a:pt x="2383" y="9727"/>
                    </a:cubicBezTo>
                    <a:cubicBezTo>
                      <a:pt x="2398" y="9852"/>
                      <a:pt x="2445" y="10009"/>
                      <a:pt x="2492" y="10181"/>
                    </a:cubicBezTo>
                    <a:cubicBezTo>
                      <a:pt x="2555" y="10354"/>
                      <a:pt x="2649" y="10542"/>
                      <a:pt x="2774" y="10730"/>
                    </a:cubicBezTo>
                    <a:cubicBezTo>
                      <a:pt x="2900" y="10918"/>
                      <a:pt x="3072" y="11106"/>
                      <a:pt x="3260" y="11278"/>
                    </a:cubicBezTo>
                    <a:cubicBezTo>
                      <a:pt x="3464" y="11451"/>
                      <a:pt x="3683" y="11607"/>
                      <a:pt x="3934" y="11749"/>
                    </a:cubicBezTo>
                    <a:cubicBezTo>
                      <a:pt x="4420" y="12015"/>
                      <a:pt x="4984" y="12187"/>
                      <a:pt x="5549" y="12297"/>
                    </a:cubicBezTo>
                    <a:cubicBezTo>
                      <a:pt x="6021" y="12376"/>
                      <a:pt x="6494" y="12411"/>
                      <a:pt x="6939" y="12411"/>
                    </a:cubicBezTo>
                    <a:cubicBezTo>
                      <a:pt x="7025" y="12411"/>
                      <a:pt x="7111" y="12409"/>
                      <a:pt x="7195" y="12407"/>
                    </a:cubicBezTo>
                    <a:cubicBezTo>
                      <a:pt x="7727" y="12391"/>
                      <a:pt x="8433" y="12344"/>
                      <a:pt x="8840" y="12266"/>
                    </a:cubicBezTo>
                    <a:cubicBezTo>
                      <a:pt x="9326" y="12172"/>
                      <a:pt x="9922" y="12015"/>
                      <a:pt x="10047" y="11858"/>
                    </a:cubicBezTo>
                    <a:cubicBezTo>
                      <a:pt x="10188" y="11686"/>
                      <a:pt x="10157" y="11435"/>
                      <a:pt x="9969" y="11278"/>
                    </a:cubicBezTo>
                    <a:lnTo>
                      <a:pt x="2727" y="5212"/>
                    </a:lnTo>
                    <a:cubicBezTo>
                      <a:pt x="3699" y="5024"/>
                      <a:pt x="4530" y="4037"/>
                      <a:pt x="4624" y="2830"/>
                    </a:cubicBezTo>
                    <a:cubicBezTo>
                      <a:pt x="4765" y="1388"/>
                      <a:pt x="3856" y="118"/>
                      <a:pt x="2602" y="8"/>
                    </a:cubicBezTo>
                    <a:cubicBezTo>
                      <a:pt x="2543" y="3"/>
                      <a:pt x="2483" y="1"/>
                      <a:pt x="242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SVN-Avo" panose="02040603050506020204"/>
                  <a:cs typeface="Arial"/>
                  <a:sym typeface="Arial"/>
                </a:endParaRPr>
              </a:p>
            </p:txBody>
          </p:sp>
        </p:grpSp>
        <p:sp>
          <p:nvSpPr>
            <p:cNvPr id="58" name="Google Shape;1033;p53">
              <a:extLst>
                <a:ext uri="{FF2B5EF4-FFF2-40B4-BE49-F238E27FC236}">
                  <a16:creationId xmlns:a16="http://schemas.microsoft.com/office/drawing/2014/main" id="{22388CF7-7968-43E5-AECA-1B85D118E678}"/>
                </a:ext>
              </a:extLst>
            </p:cNvPr>
            <p:cNvSpPr txBox="1">
              <a:spLocks/>
            </p:cNvSpPr>
            <p:nvPr/>
          </p:nvSpPr>
          <p:spPr>
            <a:xfrm>
              <a:off x="7691658" y="3767213"/>
              <a:ext cx="2378271" cy="76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429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DM Sans"/>
                <a:buNone/>
                <a:defRPr sz="2400" b="1" i="0" u="none" strike="noStrike" cap="none">
                  <a:solidFill>
                    <a:schemeClr val="lt2"/>
                  </a:solidFill>
                  <a:latin typeface="DM Sans"/>
                  <a:ea typeface="DM Sans"/>
                  <a:cs typeface="DM Sans"/>
                  <a:sym typeface="DM Sans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DM Sans"/>
                <a:buNone/>
                <a:defRPr sz="2400" b="1" i="0" u="none" strike="noStrike" cap="none">
                  <a:solidFill>
                    <a:schemeClr val="lt2"/>
                  </a:solidFill>
                  <a:latin typeface="DM Sans"/>
                  <a:ea typeface="DM Sans"/>
                  <a:cs typeface="DM Sans"/>
                  <a:sym typeface="DM Sans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DM Sans"/>
                <a:buNone/>
                <a:defRPr sz="2400" b="1" i="0" u="none" strike="noStrike" cap="none">
                  <a:solidFill>
                    <a:schemeClr val="lt2"/>
                  </a:solidFill>
                  <a:latin typeface="DM Sans"/>
                  <a:ea typeface="DM Sans"/>
                  <a:cs typeface="DM Sans"/>
                  <a:sym typeface="DM Sans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DM Sans"/>
                <a:buNone/>
                <a:defRPr sz="2400" b="1" i="0" u="none" strike="noStrike" cap="none">
                  <a:solidFill>
                    <a:schemeClr val="lt2"/>
                  </a:solidFill>
                  <a:latin typeface="DM Sans"/>
                  <a:ea typeface="DM Sans"/>
                  <a:cs typeface="DM Sans"/>
                  <a:sym typeface="DM Sans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DM Sans"/>
                <a:buNone/>
                <a:defRPr sz="2400" b="1" i="0" u="none" strike="noStrike" cap="none">
                  <a:solidFill>
                    <a:schemeClr val="lt2"/>
                  </a:solidFill>
                  <a:latin typeface="DM Sans"/>
                  <a:ea typeface="DM Sans"/>
                  <a:cs typeface="DM Sans"/>
                  <a:sym typeface="DM Sans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DM Sans"/>
                <a:buNone/>
                <a:defRPr sz="2400" b="1" i="0" u="none" strike="noStrike" cap="none">
                  <a:solidFill>
                    <a:schemeClr val="lt2"/>
                  </a:solidFill>
                  <a:latin typeface="DM Sans"/>
                  <a:ea typeface="DM Sans"/>
                  <a:cs typeface="DM Sans"/>
                  <a:sym typeface="DM Sans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DM Sans"/>
                <a:buNone/>
                <a:defRPr sz="2400" b="1" i="0" u="none" strike="noStrike" cap="none">
                  <a:solidFill>
                    <a:schemeClr val="lt2"/>
                  </a:solidFill>
                  <a:latin typeface="DM Sans"/>
                  <a:ea typeface="DM Sans"/>
                  <a:cs typeface="DM Sans"/>
                  <a:sym typeface="DM Sans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DM Sans"/>
                <a:buNone/>
                <a:defRPr sz="2400" b="1" i="0" u="none" strike="noStrike" cap="none">
                  <a:solidFill>
                    <a:schemeClr val="lt2"/>
                  </a:solidFill>
                  <a:latin typeface="DM Sans"/>
                  <a:ea typeface="DM Sans"/>
                  <a:cs typeface="DM Sans"/>
                  <a:sym typeface="DM Sans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DM Sans"/>
                <a:buNone/>
                <a:defRPr sz="2400" b="1" i="0" u="none" strike="noStrike" cap="none">
                  <a:solidFill>
                    <a:schemeClr val="lt2"/>
                  </a:solidFill>
                  <a:latin typeface="DM Sans"/>
                  <a:ea typeface="DM Sans"/>
                  <a:cs typeface="DM Sans"/>
                  <a:sym typeface="DM Sans"/>
                </a:defRPr>
              </a:lvl9pPr>
            </a:lstStyle>
            <a:p>
              <a:pPr marL="0" indent="0"/>
              <a:r>
                <a:rPr lang="en-US" kern="0">
                  <a:latin typeface="SVN-Avo" panose="02040603050506020204"/>
                </a:rPr>
                <a:t>Marketing</a:t>
              </a:r>
            </a:p>
          </p:txBody>
        </p:sp>
      </p:grp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EE00184C-21EE-4B61-B928-DE132A8EFA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73" y="1920277"/>
            <a:ext cx="988793" cy="988793"/>
          </a:xfrm>
          <a:prstGeom prst="rect">
            <a:avLst/>
          </a:prstGeom>
        </p:spPr>
      </p:pic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0864584D-96D7-41B9-B3CB-57EFC182E6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74" y="6153688"/>
            <a:ext cx="609524" cy="609524"/>
          </a:xfrm>
          <a:prstGeom prst="rect">
            <a:avLst/>
          </a:prstGeom>
        </p:spPr>
      </p:pic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B9E12E4A-030B-4CAD-9D95-5BCFE7226F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9979" y="6248476"/>
            <a:ext cx="609524" cy="609524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2B52B165-AAC3-4689-BA90-D96F47638851}"/>
              </a:ext>
            </a:extLst>
          </p:cNvPr>
          <p:cNvGrpSpPr/>
          <p:nvPr/>
        </p:nvGrpSpPr>
        <p:grpSpPr>
          <a:xfrm>
            <a:off x="6807856" y="2694225"/>
            <a:ext cx="5307939" cy="843515"/>
            <a:chOff x="3612850" y="3001410"/>
            <a:chExt cx="2274996" cy="843515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760753D-6DD1-42B8-AA9F-82A3B48870B5}"/>
                </a:ext>
              </a:extLst>
            </p:cNvPr>
            <p:cNvSpPr/>
            <p:nvPr/>
          </p:nvSpPr>
          <p:spPr>
            <a:xfrm>
              <a:off x="3617239" y="3105671"/>
              <a:ext cx="1912024" cy="739254"/>
            </a:xfrm>
            <a:prstGeom prst="rect">
              <a:avLst/>
            </a:prstGeom>
            <a:solidFill>
              <a:srgbClr val="FC486E"/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4C197CC-5794-4751-B736-98B30D1A427D}"/>
                </a:ext>
              </a:extLst>
            </p:cNvPr>
            <p:cNvSpPr txBox="1"/>
            <p:nvPr/>
          </p:nvSpPr>
          <p:spPr>
            <a:xfrm>
              <a:off x="3612850" y="3001410"/>
              <a:ext cx="2274996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4800" b="1">
                  <a:solidFill>
                    <a:schemeClr val="bg1"/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Thầy và các bạn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0C7EB688-D94D-477B-B3C0-6B1E9449463E}"/>
              </a:ext>
            </a:extLst>
          </p:cNvPr>
          <p:cNvSpPr txBox="1"/>
          <p:nvPr/>
        </p:nvSpPr>
        <p:spPr>
          <a:xfrm>
            <a:off x="6672546" y="1784388"/>
            <a:ext cx="4416733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800" b="1">
                <a:solidFill>
                  <a:schemeClr val="bg1"/>
                </a:solidFill>
                <a:latin typeface="Tw Cen MT" panose="020B0602020104020603" pitchFamily="34" charset="0"/>
                <a:ea typeface="Tahoma" panose="020B0604030504040204" pitchFamily="34" charset="0"/>
                <a:cs typeface="Tahoma" panose="020B0604030504040204" pitchFamily="34" charset="0"/>
              </a:rPr>
              <a:t>Cảm ơn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7FBDAF-8816-43B5-AF11-74AF2612B939}"/>
              </a:ext>
            </a:extLst>
          </p:cNvPr>
          <p:cNvSpPr txBox="1"/>
          <p:nvPr/>
        </p:nvSpPr>
        <p:spPr>
          <a:xfrm>
            <a:off x="6668922" y="3534820"/>
            <a:ext cx="5510378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800" b="1">
                <a:solidFill>
                  <a:schemeClr val="bg1"/>
                </a:solidFill>
                <a:latin typeface="Tw Cen MT" panose="020B0602020104020603" pitchFamily="34" charset="0"/>
                <a:ea typeface="Tahoma" panose="020B0604030504040204" pitchFamily="34" charset="0"/>
                <a:cs typeface="Tahoma" panose="020B0604030504040204" pitchFamily="34" charset="0"/>
              </a:rPr>
              <a:t>Đã chú ý lắng nghe</a:t>
            </a:r>
          </a:p>
        </p:txBody>
      </p:sp>
      <p:pic>
        <p:nvPicPr>
          <p:cNvPr id="5" name="Picture 4" descr="A person playing a guitar&#10;&#10;Description automatically generated with low confidence">
            <a:extLst>
              <a:ext uri="{FF2B5EF4-FFF2-40B4-BE49-F238E27FC236}">
                <a16:creationId xmlns:a16="http://schemas.microsoft.com/office/drawing/2014/main" id="{49CCDA55-5515-4203-B259-87576CCA26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277934" cy="685800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771B430-CCC5-4AC6-A95C-26D4ED1084AA}"/>
              </a:ext>
            </a:extLst>
          </p:cNvPr>
          <p:cNvCxnSpPr>
            <a:cxnSpLocks/>
          </p:cNvCxnSpPr>
          <p:nvPr/>
        </p:nvCxnSpPr>
        <p:spPr>
          <a:xfrm>
            <a:off x="6316041" y="1548191"/>
            <a:ext cx="5875959" cy="0"/>
          </a:xfrm>
          <a:prstGeom prst="line">
            <a:avLst/>
          </a:prstGeom>
          <a:ln w="825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3B11C9B-C80A-4554-813C-2C3393F759F4}"/>
              </a:ext>
            </a:extLst>
          </p:cNvPr>
          <p:cNvCxnSpPr>
            <a:cxnSpLocks/>
          </p:cNvCxnSpPr>
          <p:nvPr/>
        </p:nvCxnSpPr>
        <p:spPr>
          <a:xfrm>
            <a:off x="6319207" y="4767641"/>
            <a:ext cx="5872793" cy="0"/>
          </a:xfrm>
          <a:prstGeom prst="line">
            <a:avLst/>
          </a:prstGeom>
          <a:ln w="825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4BEC112-4DD8-4871-9B19-F664BD9D9981}"/>
              </a:ext>
            </a:extLst>
          </p:cNvPr>
          <p:cNvCxnSpPr>
            <a:cxnSpLocks/>
          </p:cNvCxnSpPr>
          <p:nvPr/>
        </p:nvCxnSpPr>
        <p:spPr>
          <a:xfrm flipV="1">
            <a:off x="6358421" y="1518822"/>
            <a:ext cx="0" cy="3277704"/>
          </a:xfrm>
          <a:prstGeom prst="line">
            <a:avLst/>
          </a:prstGeom>
          <a:ln w="825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99D8339-D0CC-415A-BEE9-30EBFFD036C4}"/>
              </a:ext>
            </a:extLst>
          </p:cNvPr>
          <p:cNvCxnSpPr>
            <a:cxnSpLocks/>
          </p:cNvCxnSpPr>
          <p:nvPr/>
        </p:nvCxnSpPr>
        <p:spPr>
          <a:xfrm flipV="1">
            <a:off x="12153900" y="1518822"/>
            <a:ext cx="0" cy="3277704"/>
          </a:xfrm>
          <a:prstGeom prst="line">
            <a:avLst/>
          </a:prstGeom>
          <a:ln w="825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Slide Number Placeholder 1">
            <a:extLst>
              <a:ext uri="{FF2B5EF4-FFF2-40B4-BE49-F238E27FC236}">
                <a16:creationId xmlns:a16="http://schemas.microsoft.com/office/drawing/2014/main" id="{497D6C54-8745-4270-8121-BE77FF03BFBC}"/>
              </a:ext>
            </a:extLst>
          </p:cNvPr>
          <p:cNvSpPr txBox="1">
            <a:spLocks/>
          </p:cNvSpPr>
          <p:nvPr/>
        </p:nvSpPr>
        <p:spPr>
          <a:xfrm>
            <a:off x="11440471" y="638070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>
              <a:defRPr lang="en-US"/>
            </a:defPPr>
            <a:lvl1pPr marL="0" lvl="0" algn="l" defTabSz="914400" rtl="0" eaLnBrk="1" latinLnBrk="0" hangingPunct="1">
              <a:buNone/>
              <a:defRPr sz="1600" kern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L="457200" lvl="1" algn="l" defTabSz="914400" rtl="0" eaLnBrk="1" latinLnBrk="0" hangingPunct="1">
              <a:buNone/>
              <a:defRPr sz="1600" kern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L="914400" lvl="2" algn="l" defTabSz="914400" rtl="0" eaLnBrk="1" latinLnBrk="0" hangingPunct="1">
              <a:buNone/>
              <a:defRPr sz="1600" kern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L="1371600" lvl="3" algn="l" defTabSz="914400" rtl="0" eaLnBrk="1" latinLnBrk="0" hangingPunct="1">
              <a:buNone/>
              <a:defRPr sz="1600" kern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L="1828800" lvl="4" algn="l" defTabSz="914400" rtl="0" eaLnBrk="1" latinLnBrk="0" hangingPunct="1">
              <a:buNone/>
              <a:defRPr sz="1600" kern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L="2286000" lvl="5" algn="l" defTabSz="914400" rtl="0" eaLnBrk="1" latinLnBrk="0" hangingPunct="1">
              <a:buNone/>
              <a:defRPr sz="1600" kern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L="2743200" lvl="6" algn="l" defTabSz="914400" rtl="0" eaLnBrk="1" latinLnBrk="0" hangingPunct="1">
              <a:buNone/>
              <a:defRPr sz="1600" kern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L="3200400" lvl="7" algn="l" defTabSz="914400" rtl="0" eaLnBrk="1" latinLnBrk="0" hangingPunct="1">
              <a:buNone/>
              <a:defRPr sz="1600" kern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L="3657600" lvl="8" algn="l" defTabSz="914400" rtl="0" eaLnBrk="1" latinLnBrk="0" hangingPunct="1">
              <a:buNone/>
              <a:defRPr sz="1600" kern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2000" b="1" i="0" u="none" strike="noStrike" kern="1200" cap="none" spc="0" normalizeH="0" baseline="0" noProof="0" smtClean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uLnTx/>
                <a:uFillTx/>
                <a:latin typeface="Montserrat ExtraBold"/>
                <a:sym typeface="Nixie One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" sz="2000" b="1" i="0" u="none" strike="noStrike" kern="1200" cap="none" spc="0" normalizeH="0" baseline="0" noProof="0">
              <a:ln>
                <a:noFill/>
              </a:ln>
              <a:solidFill>
                <a:schemeClr val="accent1">
                  <a:lumMod val="60000"/>
                  <a:lumOff val="40000"/>
                </a:schemeClr>
              </a:solidFill>
              <a:effectLst/>
              <a:uLnTx/>
              <a:uFillTx/>
              <a:latin typeface="Montserrat ExtraBold"/>
              <a:sym typeface="Nixie One"/>
            </a:endParaRPr>
          </a:p>
        </p:txBody>
      </p:sp>
    </p:spTree>
    <p:extLst>
      <p:ext uri="{BB962C8B-B14F-4D97-AF65-F5344CB8AC3E}">
        <p14:creationId xmlns:p14="http://schemas.microsoft.com/office/powerpoint/2010/main" val="216700419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7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8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9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0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1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2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"/>
                            </p:stCondLst>
                            <p:childTnLst>
                              <p:par>
                                <p:cTn id="3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750"/>
                            </p:stCondLst>
                            <p:childTnLst>
                              <p:par>
                                <p:cTn id="4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2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000"/>
                            </p:stCondLst>
                            <p:childTnLst>
                              <p:par>
                                <p:cTn id="59" presetID="22" presetClass="exit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60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2750"/>
                            </p:stCondLst>
                            <p:childTnLst>
                              <p:par>
                                <p:cTn id="63" presetID="22" presetClass="exit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64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3000"/>
                            </p:stCondLst>
                            <p:childTnLst>
                              <p:par>
                                <p:cTn id="67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8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3250"/>
                            </p:stCondLst>
                            <p:childTnLst>
                              <p:par>
                                <p:cTn id="71" presetID="2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72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2" presetClass="exit" presetSubtype="2" ac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5" dur="75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75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2" presetClass="exit" presetSubtype="8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9" dur="75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75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3" dur="75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75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6" grpId="0"/>
      <p:bldP spid="6" grpId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801DFB72-33EA-4F42-AB7C-E874E0C66B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6856375" cy="6856375"/>
          </a:xfrm>
          <a:prstGeom prst="rect">
            <a:avLst/>
          </a:prstGeom>
        </p:spPr>
      </p:pic>
      <p:sp>
        <p:nvSpPr>
          <p:cNvPr id="5" name="Google Shape;206;p34">
            <a:extLst>
              <a:ext uri="{FF2B5EF4-FFF2-40B4-BE49-F238E27FC236}">
                <a16:creationId xmlns:a16="http://schemas.microsoft.com/office/drawing/2014/main" id="{E659CFA6-5881-43CB-879B-D0B4CB50FDA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81335" y="3046388"/>
            <a:ext cx="45212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267" b="1">
                <a:solidFill>
                  <a:schemeClr val="accent3">
                    <a:lumMod val="60000"/>
                    <a:lumOff val="40000"/>
                  </a:schemeClr>
                </a:solidFill>
                <a:latin typeface="SVN-Avo"/>
              </a:rPr>
              <a:t>Câu hỏi và trả lời</a:t>
            </a:r>
            <a:endParaRPr sz="4267" b="1">
              <a:solidFill>
                <a:schemeClr val="accent3">
                  <a:lumMod val="60000"/>
                  <a:lumOff val="40000"/>
                </a:schemeClr>
              </a:solidFill>
              <a:latin typeface="SVN-Avo"/>
            </a:endParaRPr>
          </a:p>
        </p:txBody>
      </p:sp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4ED36F6B-240F-4112-AF30-57043AAA6061}"/>
              </a:ext>
            </a:extLst>
          </p:cNvPr>
          <p:cNvSpPr txBox="1">
            <a:spLocks/>
          </p:cNvSpPr>
          <p:nvPr/>
        </p:nvSpPr>
        <p:spPr>
          <a:xfrm>
            <a:off x="11440471" y="638070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>
              <a:defRPr lang="en-US"/>
            </a:defPPr>
            <a:lvl1pPr marL="0" lvl="0" algn="l" defTabSz="914400" rtl="0" eaLnBrk="1" latinLnBrk="0" hangingPunct="1">
              <a:buNone/>
              <a:defRPr sz="1600" kern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L="457200" lvl="1" algn="l" defTabSz="914400" rtl="0" eaLnBrk="1" latinLnBrk="0" hangingPunct="1">
              <a:buNone/>
              <a:defRPr sz="1600" kern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L="914400" lvl="2" algn="l" defTabSz="914400" rtl="0" eaLnBrk="1" latinLnBrk="0" hangingPunct="1">
              <a:buNone/>
              <a:defRPr sz="1600" kern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L="1371600" lvl="3" algn="l" defTabSz="914400" rtl="0" eaLnBrk="1" latinLnBrk="0" hangingPunct="1">
              <a:buNone/>
              <a:defRPr sz="1600" kern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L="1828800" lvl="4" algn="l" defTabSz="914400" rtl="0" eaLnBrk="1" latinLnBrk="0" hangingPunct="1">
              <a:buNone/>
              <a:defRPr sz="1600" kern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L="2286000" lvl="5" algn="l" defTabSz="914400" rtl="0" eaLnBrk="1" latinLnBrk="0" hangingPunct="1">
              <a:buNone/>
              <a:defRPr sz="1600" kern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L="2743200" lvl="6" algn="l" defTabSz="914400" rtl="0" eaLnBrk="1" latinLnBrk="0" hangingPunct="1">
              <a:buNone/>
              <a:defRPr sz="1600" kern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L="3200400" lvl="7" algn="l" defTabSz="914400" rtl="0" eaLnBrk="1" latinLnBrk="0" hangingPunct="1">
              <a:buNone/>
              <a:defRPr sz="1600" kern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L="3657600" lvl="8" algn="l" defTabSz="914400" rtl="0" eaLnBrk="1" latinLnBrk="0" hangingPunct="1">
              <a:buNone/>
              <a:defRPr sz="1600" kern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2000" b="1" i="0" u="none" strike="noStrike" kern="1200" cap="none" spc="0" normalizeH="0" baseline="0" noProof="0" smtClean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uLnTx/>
                <a:uFillTx/>
                <a:latin typeface="Montserrat ExtraBold"/>
                <a:sym typeface="Nixie One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" sz="2000" b="1" i="0" u="none" strike="noStrike" kern="1200" cap="none" spc="0" normalizeH="0" baseline="0" noProof="0">
              <a:ln>
                <a:noFill/>
              </a:ln>
              <a:solidFill>
                <a:schemeClr val="accent1">
                  <a:lumMod val="60000"/>
                  <a:lumOff val="40000"/>
                </a:schemeClr>
              </a:solidFill>
              <a:effectLst/>
              <a:uLnTx/>
              <a:uFillTx/>
              <a:latin typeface="Montserrat ExtraBold"/>
              <a:sym typeface="Nixie One"/>
            </a:endParaRPr>
          </a:p>
        </p:txBody>
      </p:sp>
    </p:spTree>
    <p:extLst>
      <p:ext uri="{BB962C8B-B14F-4D97-AF65-F5344CB8AC3E}">
        <p14:creationId xmlns:p14="http://schemas.microsoft.com/office/powerpoint/2010/main" val="202492019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1927;p74">
            <a:extLst>
              <a:ext uri="{FF2B5EF4-FFF2-40B4-BE49-F238E27FC236}">
                <a16:creationId xmlns:a16="http://schemas.microsoft.com/office/drawing/2014/main" id="{4E922D0F-C93D-4F3F-93E7-73166CECB9AC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" y="0"/>
            <a:ext cx="770771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206;p34">
            <a:extLst>
              <a:ext uri="{FF2B5EF4-FFF2-40B4-BE49-F238E27FC236}">
                <a16:creationId xmlns:a16="http://schemas.microsoft.com/office/drawing/2014/main" id="{1EA6E1AB-B8A9-40FF-9A8D-6E7BE268F69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006076" y="2677397"/>
            <a:ext cx="5379448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267" b="1">
                <a:solidFill>
                  <a:schemeClr val="accent3">
                    <a:lumMod val="60000"/>
                    <a:lumOff val="40000"/>
                  </a:schemeClr>
                </a:solidFill>
                <a:latin typeface="SVN-Avo"/>
              </a:rPr>
              <a:t>Khảo sát thực tế</a:t>
            </a:r>
            <a:endParaRPr sz="4267" b="1">
              <a:solidFill>
                <a:schemeClr val="accent3">
                  <a:lumMod val="60000"/>
                  <a:lumOff val="40000"/>
                </a:schemeClr>
              </a:solidFill>
              <a:latin typeface="SVN-Avo"/>
            </a:endParaRPr>
          </a:p>
        </p:txBody>
      </p:sp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3E9166F6-BDD0-4AA3-8528-62BA61F92CED}"/>
              </a:ext>
            </a:extLst>
          </p:cNvPr>
          <p:cNvSpPr txBox="1">
            <a:spLocks/>
          </p:cNvSpPr>
          <p:nvPr/>
        </p:nvSpPr>
        <p:spPr>
          <a:xfrm>
            <a:off x="11440471" y="638070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>
              <a:defRPr lang="en-US"/>
            </a:defPPr>
            <a:lvl1pPr marL="0" lvl="0" algn="l" defTabSz="914400" rtl="0" eaLnBrk="1" latinLnBrk="0" hangingPunct="1">
              <a:buNone/>
              <a:defRPr sz="1600" kern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L="457200" lvl="1" algn="l" defTabSz="914400" rtl="0" eaLnBrk="1" latinLnBrk="0" hangingPunct="1">
              <a:buNone/>
              <a:defRPr sz="1600" kern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L="914400" lvl="2" algn="l" defTabSz="914400" rtl="0" eaLnBrk="1" latinLnBrk="0" hangingPunct="1">
              <a:buNone/>
              <a:defRPr sz="1600" kern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L="1371600" lvl="3" algn="l" defTabSz="914400" rtl="0" eaLnBrk="1" latinLnBrk="0" hangingPunct="1">
              <a:buNone/>
              <a:defRPr sz="1600" kern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L="1828800" lvl="4" algn="l" defTabSz="914400" rtl="0" eaLnBrk="1" latinLnBrk="0" hangingPunct="1">
              <a:buNone/>
              <a:defRPr sz="1600" kern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L="2286000" lvl="5" algn="l" defTabSz="914400" rtl="0" eaLnBrk="1" latinLnBrk="0" hangingPunct="1">
              <a:buNone/>
              <a:defRPr sz="1600" kern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L="2743200" lvl="6" algn="l" defTabSz="914400" rtl="0" eaLnBrk="1" latinLnBrk="0" hangingPunct="1">
              <a:buNone/>
              <a:defRPr sz="1600" kern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L="3200400" lvl="7" algn="l" defTabSz="914400" rtl="0" eaLnBrk="1" latinLnBrk="0" hangingPunct="1">
              <a:buNone/>
              <a:defRPr sz="1600" kern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L="3657600" lvl="8" algn="l" defTabSz="914400" rtl="0" eaLnBrk="1" latinLnBrk="0" hangingPunct="1">
              <a:buNone/>
              <a:defRPr sz="1600" kern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2000" b="1" i="0" u="none" strike="noStrike" kern="1200" cap="none" spc="0" normalizeH="0" baseline="0" noProof="0" smtClean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uLnTx/>
                <a:uFillTx/>
                <a:latin typeface="Montserrat ExtraBold"/>
                <a:sym typeface="Nixie One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" sz="2000" b="1" i="0" u="none" strike="noStrike" kern="1200" cap="none" spc="0" normalizeH="0" baseline="0" noProof="0">
              <a:ln>
                <a:noFill/>
              </a:ln>
              <a:solidFill>
                <a:schemeClr val="accent1">
                  <a:lumMod val="60000"/>
                  <a:lumOff val="40000"/>
                </a:schemeClr>
              </a:solidFill>
              <a:effectLst/>
              <a:uLnTx/>
              <a:uFillTx/>
              <a:latin typeface="Montserrat ExtraBold"/>
              <a:sym typeface="Nixie One"/>
            </a:endParaRPr>
          </a:p>
        </p:txBody>
      </p: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83F3463E-EAD9-4C80-9B93-C76049553D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2387" y="3440997"/>
            <a:ext cx="1975784" cy="1975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769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705;p46">
            <a:extLst>
              <a:ext uri="{FF2B5EF4-FFF2-40B4-BE49-F238E27FC236}">
                <a16:creationId xmlns:a16="http://schemas.microsoft.com/office/drawing/2014/main" id="{1E0C4709-2210-4197-B9B8-88AF52540DB8}"/>
              </a:ext>
            </a:extLst>
          </p:cNvPr>
          <p:cNvSpPr/>
          <p:nvPr/>
        </p:nvSpPr>
        <p:spPr>
          <a:xfrm rot="18509018">
            <a:off x="3083884" y="2560263"/>
            <a:ext cx="2438400" cy="2438400"/>
          </a:xfrm>
          <a:prstGeom prst="pie">
            <a:avLst>
              <a:gd name="adj1" fmla="val 9690499"/>
              <a:gd name="adj2" fmla="val 14846992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7" name="Google Shape;706;p46">
            <a:extLst>
              <a:ext uri="{FF2B5EF4-FFF2-40B4-BE49-F238E27FC236}">
                <a16:creationId xmlns:a16="http://schemas.microsoft.com/office/drawing/2014/main" id="{CA5BA76C-949E-4C2B-8DA1-13318B7546D9}"/>
              </a:ext>
            </a:extLst>
          </p:cNvPr>
          <p:cNvSpPr/>
          <p:nvPr/>
        </p:nvSpPr>
        <p:spPr>
          <a:xfrm>
            <a:off x="3693484" y="3169863"/>
            <a:ext cx="1219200" cy="12192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" name="Google Shape;702;p46">
            <a:extLst>
              <a:ext uri="{FF2B5EF4-FFF2-40B4-BE49-F238E27FC236}">
                <a16:creationId xmlns:a16="http://schemas.microsoft.com/office/drawing/2014/main" id="{199CD61D-3288-4016-82CF-F2D790D0F87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914084" y="3608295"/>
            <a:ext cx="944123" cy="9280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" sz="2400">
                <a:solidFill>
                  <a:schemeClr val="bg2">
                    <a:lumMod val="75000"/>
                  </a:schemeClr>
                </a:solidFill>
                <a:latin typeface="SVN-Avo" panose="02040603050506020204"/>
              </a:rPr>
              <a:t>24,2%</a:t>
            </a:r>
            <a:endParaRPr sz="2400">
              <a:solidFill>
                <a:schemeClr val="bg2">
                  <a:lumMod val="75000"/>
                </a:schemeClr>
              </a:solidFill>
              <a:latin typeface="SVN-Avo" panose="02040603050506020204"/>
            </a:endParaRPr>
          </a:p>
        </p:txBody>
      </p:sp>
      <p:sp>
        <p:nvSpPr>
          <p:cNvPr id="8" name="Google Shape;707;p46">
            <a:extLst>
              <a:ext uri="{FF2B5EF4-FFF2-40B4-BE49-F238E27FC236}">
                <a16:creationId xmlns:a16="http://schemas.microsoft.com/office/drawing/2014/main" id="{CD768F26-A166-4044-99EB-6652FFED1FE2}"/>
              </a:ext>
            </a:extLst>
          </p:cNvPr>
          <p:cNvSpPr/>
          <p:nvPr/>
        </p:nvSpPr>
        <p:spPr>
          <a:xfrm>
            <a:off x="7019374" y="2743390"/>
            <a:ext cx="2438400" cy="2438400"/>
          </a:xfrm>
          <a:prstGeom prst="pie">
            <a:avLst>
              <a:gd name="adj1" fmla="val 19299406"/>
              <a:gd name="adj2" fmla="val 1620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" name="Google Shape;703;p46">
            <a:extLst>
              <a:ext uri="{FF2B5EF4-FFF2-40B4-BE49-F238E27FC236}">
                <a16:creationId xmlns:a16="http://schemas.microsoft.com/office/drawing/2014/main" id="{1F703A26-CB7F-46FC-A9C6-7AAF2F6DF9FB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7720921" y="4599374"/>
            <a:ext cx="1217464" cy="555231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" sz="2400">
                <a:solidFill>
                  <a:schemeClr val="bg2">
                    <a:lumMod val="75000"/>
                  </a:schemeClr>
                </a:solidFill>
                <a:latin typeface="SVN-Avo" panose="02040603050506020204"/>
              </a:rPr>
              <a:t>94,5%</a:t>
            </a:r>
            <a:endParaRPr sz="2400">
              <a:solidFill>
                <a:schemeClr val="bg2">
                  <a:lumMod val="75000"/>
                </a:schemeClr>
              </a:solidFill>
              <a:latin typeface="SVN-Avo" panose="02040603050506020204"/>
            </a:endParaRPr>
          </a:p>
        </p:txBody>
      </p:sp>
      <p:sp>
        <p:nvSpPr>
          <p:cNvPr id="9" name="Google Shape;708;p46">
            <a:extLst>
              <a:ext uri="{FF2B5EF4-FFF2-40B4-BE49-F238E27FC236}">
                <a16:creationId xmlns:a16="http://schemas.microsoft.com/office/drawing/2014/main" id="{B0C21763-B128-4583-B18C-8EAFE1C3934B}"/>
              </a:ext>
            </a:extLst>
          </p:cNvPr>
          <p:cNvSpPr/>
          <p:nvPr/>
        </p:nvSpPr>
        <p:spPr>
          <a:xfrm>
            <a:off x="7628974" y="3352990"/>
            <a:ext cx="1219200" cy="12192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0" name="Google Shape;709;p46">
            <a:extLst>
              <a:ext uri="{FF2B5EF4-FFF2-40B4-BE49-F238E27FC236}">
                <a16:creationId xmlns:a16="http://schemas.microsoft.com/office/drawing/2014/main" id="{27D6EE93-C229-4DFB-8D4F-F927E2B4B901}"/>
              </a:ext>
            </a:extLst>
          </p:cNvPr>
          <p:cNvSpPr txBox="1">
            <a:spLocks/>
          </p:cNvSpPr>
          <p:nvPr/>
        </p:nvSpPr>
        <p:spPr>
          <a:xfrm>
            <a:off x="7052774" y="5313323"/>
            <a:ext cx="2576882" cy="656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 defTabSz="1219170">
              <a:spcAft>
                <a:spcPts val="2133"/>
              </a:spcAft>
            </a:pPr>
            <a:r>
              <a:rPr lang="en" sz="2400" kern="0">
                <a:solidFill>
                  <a:schemeClr val="accent3">
                    <a:lumMod val="75000"/>
                  </a:schemeClr>
                </a:solidFill>
                <a:latin typeface="SVN-Avo" panose="02040603050506020204"/>
              </a:rPr>
              <a:t>Thường nghe nhạc</a:t>
            </a:r>
          </a:p>
        </p:txBody>
      </p:sp>
      <p:sp>
        <p:nvSpPr>
          <p:cNvPr id="11" name="Google Shape;710;p46">
            <a:extLst>
              <a:ext uri="{FF2B5EF4-FFF2-40B4-BE49-F238E27FC236}">
                <a16:creationId xmlns:a16="http://schemas.microsoft.com/office/drawing/2014/main" id="{7D7AE9A6-B740-44C1-8E3E-DFE443EA252F}"/>
              </a:ext>
            </a:extLst>
          </p:cNvPr>
          <p:cNvSpPr txBox="1">
            <a:spLocks/>
          </p:cNvSpPr>
          <p:nvPr/>
        </p:nvSpPr>
        <p:spPr>
          <a:xfrm>
            <a:off x="2914084" y="5130196"/>
            <a:ext cx="2355600" cy="656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 defTabSz="1219170">
              <a:spcAft>
                <a:spcPts val="2133"/>
              </a:spcAft>
            </a:pPr>
            <a:r>
              <a:rPr lang="en-US" sz="1867" kern="0">
                <a:solidFill>
                  <a:schemeClr val="accent3">
                    <a:lumMod val="75000"/>
                  </a:schemeClr>
                </a:solidFill>
              </a:rPr>
              <a:t>Thường tải nhạc</a:t>
            </a:r>
          </a:p>
        </p:txBody>
      </p:sp>
      <p:sp>
        <p:nvSpPr>
          <p:cNvPr id="12" name="Google Shape;427;p44">
            <a:extLst>
              <a:ext uri="{FF2B5EF4-FFF2-40B4-BE49-F238E27FC236}">
                <a16:creationId xmlns:a16="http://schemas.microsoft.com/office/drawing/2014/main" id="{0D068F63-04D1-434B-BA15-1603CFE65263}"/>
              </a:ext>
            </a:extLst>
          </p:cNvPr>
          <p:cNvSpPr txBox="1"/>
          <p:nvPr/>
        </p:nvSpPr>
        <p:spPr>
          <a:xfrm>
            <a:off x="4315920" y="864147"/>
            <a:ext cx="3669600" cy="4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2400" b="1" kern="0">
                <a:solidFill>
                  <a:srgbClr val="F7A912"/>
                </a:solidFill>
                <a:latin typeface="SVN-Avo" panose="02040603050506020204"/>
                <a:ea typeface="DM Sans"/>
                <a:cs typeface="DM Sans"/>
                <a:sym typeface="DM Sans"/>
              </a:rPr>
              <a:t>Giới tính</a:t>
            </a:r>
            <a:endParaRPr sz="2400" b="1" kern="0">
              <a:solidFill>
                <a:srgbClr val="F7A912"/>
              </a:solidFill>
              <a:latin typeface="SVN-Avo" panose="02040603050506020204"/>
              <a:ea typeface="DM Sans"/>
              <a:cs typeface="DM Sans"/>
              <a:sym typeface="DM Sans"/>
            </a:endParaRPr>
          </a:p>
        </p:txBody>
      </p:sp>
      <p:sp>
        <p:nvSpPr>
          <p:cNvPr id="13" name="Google Shape;428;p44">
            <a:extLst>
              <a:ext uri="{FF2B5EF4-FFF2-40B4-BE49-F238E27FC236}">
                <a16:creationId xmlns:a16="http://schemas.microsoft.com/office/drawing/2014/main" id="{B1E8C2A4-5483-4DBF-B40E-065E8170DC46}"/>
              </a:ext>
            </a:extLst>
          </p:cNvPr>
          <p:cNvSpPr txBox="1"/>
          <p:nvPr/>
        </p:nvSpPr>
        <p:spPr>
          <a:xfrm>
            <a:off x="4187673" y="1847741"/>
            <a:ext cx="1196400" cy="4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" sz="2133" kern="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rPr>
              <a:t>68,1%</a:t>
            </a:r>
            <a:endParaRPr sz="2133" kern="0">
              <a:solidFill>
                <a:srgbClr val="FFFFFF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14" name="Google Shape;429;p44">
            <a:extLst>
              <a:ext uri="{FF2B5EF4-FFF2-40B4-BE49-F238E27FC236}">
                <a16:creationId xmlns:a16="http://schemas.microsoft.com/office/drawing/2014/main" id="{A0445653-B657-4373-A34B-1F9488EC9AD8}"/>
              </a:ext>
            </a:extLst>
          </p:cNvPr>
          <p:cNvSpPr txBox="1"/>
          <p:nvPr/>
        </p:nvSpPr>
        <p:spPr>
          <a:xfrm>
            <a:off x="7053264" y="1847741"/>
            <a:ext cx="1072800" cy="4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algn="r" defTabSz="1219170">
              <a:buClr>
                <a:srgbClr val="000000"/>
              </a:buClr>
            </a:pPr>
            <a:r>
              <a:rPr lang="en" sz="2133" kern="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rPr>
              <a:t>30.8%</a:t>
            </a:r>
            <a:endParaRPr sz="2133" kern="0">
              <a:solidFill>
                <a:srgbClr val="FFFFFF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grpSp>
        <p:nvGrpSpPr>
          <p:cNvPr id="15" name="Google Shape;430;p44">
            <a:extLst>
              <a:ext uri="{FF2B5EF4-FFF2-40B4-BE49-F238E27FC236}">
                <a16:creationId xmlns:a16="http://schemas.microsoft.com/office/drawing/2014/main" id="{0F76A3D5-0298-46E9-9DA3-7AB9AD52112F}"/>
              </a:ext>
            </a:extLst>
          </p:cNvPr>
          <p:cNvGrpSpPr/>
          <p:nvPr/>
        </p:nvGrpSpPr>
        <p:grpSpPr>
          <a:xfrm>
            <a:off x="4279827" y="1543713"/>
            <a:ext cx="3668400" cy="292092"/>
            <a:chOff x="5181164" y="1897981"/>
            <a:chExt cx="2751300" cy="219069"/>
          </a:xfrm>
        </p:grpSpPr>
        <p:sp>
          <p:nvSpPr>
            <p:cNvPr id="16" name="Google Shape;431;p44">
              <a:extLst>
                <a:ext uri="{FF2B5EF4-FFF2-40B4-BE49-F238E27FC236}">
                  <a16:creationId xmlns:a16="http://schemas.microsoft.com/office/drawing/2014/main" id="{84716B01-08BA-449A-9116-48031B98A542}"/>
                </a:ext>
              </a:extLst>
            </p:cNvPr>
            <p:cNvSpPr/>
            <p:nvPr/>
          </p:nvSpPr>
          <p:spPr>
            <a:xfrm rot="5400000">
              <a:off x="6447764" y="632350"/>
              <a:ext cx="218100" cy="2751300"/>
            </a:xfrm>
            <a:prstGeom prst="rect">
              <a:avLst/>
            </a:prstGeom>
            <a:gradFill>
              <a:gsLst>
                <a:gs pos="0">
                  <a:srgbClr val="E6216C">
                    <a:alpha val="18823"/>
                  </a:srgbClr>
                </a:gs>
                <a:gs pos="100000">
                  <a:srgbClr val="F7A912">
                    <a:alpha val="86666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7" name="Google Shape;432;p44">
              <a:extLst>
                <a:ext uri="{FF2B5EF4-FFF2-40B4-BE49-F238E27FC236}">
                  <a16:creationId xmlns:a16="http://schemas.microsoft.com/office/drawing/2014/main" id="{3CA7C371-D202-48DC-A30E-4C5046F4101A}"/>
                </a:ext>
              </a:extLst>
            </p:cNvPr>
            <p:cNvSpPr/>
            <p:nvPr/>
          </p:nvSpPr>
          <p:spPr>
            <a:xfrm rot="16200000">
              <a:off x="6026224" y="1052922"/>
              <a:ext cx="214154" cy="1904271"/>
            </a:xfrm>
            <a:prstGeom prst="rect">
              <a:avLst/>
            </a:prstGeom>
            <a:gradFill>
              <a:gsLst>
                <a:gs pos="0">
                  <a:schemeClr val="accent2">
                    <a:alpha val="76540"/>
                  </a:schemeClr>
                </a:gs>
                <a:gs pos="100000">
                  <a:srgbClr val="E6216C">
                    <a:alpha val="45098"/>
                    <a:alpha val="7654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8" name="Google Shape;484;p44">
            <a:extLst>
              <a:ext uri="{FF2B5EF4-FFF2-40B4-BE49-F238E27FC236}">
                <a16:creationId xmlns:a16="http://schemas.microsoft.com/office/drawing/2014/main" id="{25642246-F159-449B-9C3A-D5FA09AE23A8}"/>
              </a:ext>
            </a:extLst>
          </p:cNvPr>
          <p:cNvGrpSpPr/>
          <p:nvPr/>
        </p:nvGrpSpPr>
        <p:grpSpPr>
          <a:xfrm>
            <a:off x="4303084" y="996178"/>
            <a:ext cx="360381" cy="411169"/>
            <a:chOff x="-57940525" y="3590375"/>
            <a:chExt cx="279625" cy="319000"/>
          </a:xfrm>
        </p:grpSpPr>
        <p:sp>
          <p:nvSpPr>
            <p:cNvPr id="19" name="Google Shape;485;p44">
              <a:extLst>
                <a:ext uri="{FF2B5EF4-FFF2-40B4-BE49-F238E27FC236}">
                  <a16:creationId xmlns:a16="http://schemas.microsoft.com/office/drawing/2014/main" id="{625504A0-349A-4533-9CCA-F050789D79A9}"/>
                </a:ext>
              </a:extLst>
            </p:cNvPr>
            <p:cNvSpPr/>
            <p:nvPr/>
          </p:nvSpPr>
          <p:spPr>
            <a:xfrm>
              <a:off x="-57940525" y="3727425"/>
              <a:ext cx="18150" cy="63800"/>
            </a:xfrm>
            <a:custGeom>
              <a:avLst/>
              <a:gdLst/>
              <a:ahLst/>
              <a:cxnLst/>
              <a:rect l="l" t="t" r="r" b="b"/>
              <a:pathLst>
                <a:path w="726" h="2552" extrusionOk="0">
                  <a:moveTo>
                    <a:pt x="725" y="0"/>
                  </a:moveTo>
                  <a:cubicBezTo>
                    <a:pt x="253" y="252"/>
                    <a:pt x="1" y="725"/>
                    <a:pt x="1" y="1260"/>
                  </a:cubicBezTo>
                  <a:cubicBezTo>
                    <a:pt x="1" y="1827"/>
                    <a:pt x="316" y="2300"/>
                    <a:pt x="725" y="2552"/>
                  </a:cubicBezTo>
                  <a:lnTo>
                    <a:pt x="7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" name="Google Shape;486;p44">
              <a:extLst>
                <a:ext uri="{FF2B5EF4-FFF2-40B4-BE49-F238E27FC236}">
                  <a16:creationId xmlns:a16="http://schemas.microsoft.com/office/drawing/2014/main" id="{CFF161D0-D10B-4796-8556-849C27FF22B0}"/>
                </a:ext>
              </a:extLst>
            </p:cNvPr>
            <p:cNvSpPr/>
            <p:nvPr/>
          </p:nvSpPr>
          <p:spPr>
            <a:xfrm>
              <a:off x="-57904300" y="3686450"/>
              <a:ext cx="205600" cy="111075"/>
            </a:xfrm>
            <a:custGeom>
              <a:avLst/>
              <a:gdLst/>
              <a:ahLst/>
              <a:cxnLst/>
              <a:rect l="l" t="t" r="r" b="b"/>
              <a:pathLst>
                <a:path w="8224" h="4443" extrusionOk="0">
                  <a:moveTo>
                    <a:pt x="2647" y="2143"/>
                  </a:moveTo>
                  <a:cubicBezTo>
                    <a:pt x="2836" y="2143"/>
                    <a:pt x="2994" y="2301"/>
                    <a:pt x="2994" y="2521"/>
                  </a:cubicBezTo>
                  <a:cubicBezTo>
                    <a:pt x="2994" y="2710"/>
                    <a:pt x="2836" y="2868"/>
                    <a:pt x="2647" y="2868"/>
                  </a:cubicBezTo>
                  <a:cubicBezTo>
                    <a:pt x="2427" y="2868"/>
                    <a:pt x="2301" y="2710"/>
                    <a:pt x="2301" y="2521"/>
                  </a:cubicBezTo>
                  <a:cubicBezTo>
                    <a:pt x="2301" y="2301"/>
                    <a:pt x="2427" y="2143"/>
                    <a:pt x="2647" y="2143"/>
                  </a:cubicBezTo>
                  <a:close/>
                  <a:moveTo>
                    <a:pt x="5640" y="2143"/>
                  </a:moveTo>
                  <a:cubicBezTo>
                    <a:pt x="5829" y="2143"/>
                    <a:pt x="5987" y="2301"/>
                    <a:pt x="5987" y="2521"/>
                  </a:cubicBezTo>
                  <a:cubicBezTo>
                    <a:pt x="5987" y="2710"/>
                    <a:pt x="5829" y="2868"/>
                    <a:pt x="5640" y="2868"/>
                  </a:cubicBezTo>
                  <a:cubicBezTo>
                    <a:pt x="5420" y="2868"/>
                    <a:pt x="5262" y="2710"/>
                    <a:pt x="5262" y="2521"/>
                  </a:cubicBezTo>
                  <a:cubicBezTo>
                    <a:pt x="5262" y="2301"/>
                    <a:pt x="5420" y="2143"/>
                    <a:pt x="5640" y="2143"/>
                  </a:cubicBezTo>
                  <a:close/>
                  <a:moveTo>
                    <a:pt x="1923" y="1"/>
                  </a:moveTo>
                  <a:lnTo>
                    <a:pt x="1" y="1923"/>
                  </a:lnTo>
                  <a:lnTo>
                    <a:pt x="1" y="4443"/>
                  </a:lnTo>
                  <a:lnTo>
                    <a:pt x="1765" y="4443"/>
                  </a:lnTo>
                  <a:cubicBezTo>
                    <a:pt x="2490" y="3986"/>
                    <a:pt x="3309" y="3758"/>
                    <a:pt x="4124" y="3758"/>
                  </a:cubicBezTo>
                  <a:cubicBezTo>
                    <a:pt x="4939" y="3758"/>
                    <a:pt x="5751" y="3986"/>
                    <a:pt x="6459" y="4443"/>
                  </a:cubicBezTo>
                  <a:lnTo>
                    <a:pt x="8224" y="4443"/>
                  </a:lnTo>
                  <a:lnTo>
                    <a:pt x="8224" y="1923"/>
                  </a:lnTo>
                  <a:lnTo>
                    <a:pt x="6302" y="1"/>
                  </a:lnTo>
                  <a:cubicBezTo>
                    <a:pt x="5625" y="395"/>
                    <a:pt x="4876" y="592"/>
                    <a:pt x="4124" y="592"/>
                  </a:cubicBezTo>
                  <a:cubicBezTo>
                    <a:pt x="3372" y="592"/>
                    <a:pt x="2616" y="395"/>
                    <a:pt x="19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" name="Google Shape;487;p44">
              <a:extLst>
                <a:ext uri="{FF2B5EF4-FFF2-40B4-BE49-F238E27FC236}">
                  <a16:creationId xmlns:a16="http://schemas.microsoft.com/office/drawing/2014/main" id="{A1476600-AB68-48C6-A588-26445B5B4733}"/>
                </a:ext>
              </a:extLst>
            </p:cNvPr>
            <p:cNvSpPr/>
            <p:nvPr/>
          </p:nvSpPr>
          <p:spPr>
            <a:xfrm>
              <a:off x="-57903500" y="3590375"/>
              <a:ext cx="205575" cy="117375"/>
            </a:xfrm>
            <a:custGeom>
              <a:avLst/>
              <a:gdLst/>
              <a:ahLst/>
              <a:cxnLst/>
              <a:rect l="l" t="t" r="r" b="b"/>
              <a:pathLst>
                <a:path w="8223" h="4695" extrusionOk="0">
                  <a:moveTo>
                    <a:pt x="4096" y="0"/>
                  </a:moveTo>
                  <a:cubicBezTo>
                    <a:pt x="3560" y="0"/>
                    <a:pt x="3088" y="315"/>
                    <a:pt x="2804" y="756"/>
                  </a:cubicBezTo>
                  <a:cubicBezTo>
                    <a:pt x="2753" y="751"/>
                    <a:pt x="2702" y="748"/>
                    <a:pt x="2651" y="748"/>
                  </a:cubicBezTo>
                  <a:cubicBezTo>
                    <a:pt x="2101" y="748"/>
                    <a:pt x="1551" y="1051"/>
                    <a:pt x="1292" y="1512"/>
                  </a:cubicBezTo>
                  <a:cubicBezTo>
                    <a:pt x="567" y="1638"/>
                    <a:pt x="0" y="2269"/>
                    <a:pt x="0" y="3056"/>
                  </a:cubicBezTo>
                  <a:lnTo>
                    <a:pt x="0" y="4694"/>
                  </a:lnTo>
                  <a:lnTo>
                    <a:pt x="1607" y="3088"/>
                  </a:lnTo>
                  <a:cubicBezTo>
                    <a:pt x="1683" y="3011"/>
                    <a:pt x="1783" y="2970"/>
                    <a:pt x="1884" y="2970"/>
                  </a:cubicBezTo>
                  <a:cubicBezTo>
                    <a:pt x="1951" y="2970"/>
                    <a:pt x="2018" y="2987"/>
                    <a:pt x="2080" y="3025"/>
                  </a:cubicBezTo>
                  <a:cubicBezTo>
                    <a:pt x="2694" y="3450"/>
                    <a:pt x="3403" y="3663"/>
                    <a:pt x="4112" y="3663"/>
                  </a:cubicBezTo>
                  <a:cubicBezTo>
                    <a:pt x="4821" y="3663"/>
                    <a:pt x="5529" y="3450"/>
                    <a:pt x="6144" y="3025"/>
                  </a:cubicBezTo>
                  <a:cubicBezTo>
                    <a:pt x="6206" y="2987"/>
                    <a:pt x="6273" y="2970"/>
                    <a:pt x="6339" y="2970"/>
                  </a:cubicBezTo>
                  <a:cubicBezTo>
                    <a:pt x="6441" y="2970"/>
                    <a:pt x="6540" y="3011"/>
                    <a:pt x="6616" y="3088"/>
                  </a:cubicBezTo>
                  <a:lnTo>
                    <a:pt x="8223" y="4694"/>
                  </a:lnTo>
                  <a:lnTo>
                    <a:pt x="8223" y="3056"/>
                  </a:lnTo>
                  <a:cubicBezTo>
                    <a:pt x="8192" y="2300"/>
                    <a:pt x="7656" y="1638"/>
                    <a:pt x="6900" y="1512"/>
                  </a:cubicBezTo>
                  <a:cubicBezTo>
                    <a:pt x="6641" y="1051"/>
                    <a:pt x="6091" y="748"/>
                    <a:pt x="5541" y="748"/>
                  </a:cubicBezTo>
                  <a:cubicBezTo>
                    <a:pt x="5490" y="748"/>
                    <a:pt x="5439" y="751"/>
                    <a:pt x="5388" y="756"/>
                  </a:cubicBezTo>
                  <a:cubicBezTo>
                    <a:pt x="5136" y="284"/>
                    <a:pt x="4663" y="0"/>
                    <a:pt x="409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" name="Google Shape;488;p44">
              <a:extLst>
                <a:ext uri="{FF2B5EF4-FFF2-40B4-BE49-F238E27FC236}">
                  <a16:creationId xmlns:a16="http://schemas.microsoft.com/office/drawing/2014/main" id="{67564D1B-050A-49A7-97B6-89BAE8FAAF41}"/>
                </a:ext>
              </a:extLst>
            </p:cNvPr>
            <p:cNvSpPr/>
            <p:nvPr/>
          </p:nvSpPr>
          <p:spPr>
            <a:xfrm>
              <a:off x="-57903500" y="3798700"/>
              <a:ext cx="204800" cy="110675"/>
            </a:xfrm>
            <a:custGeom>
              <a:avLst/>
              <a:gdLst/>
              <a:ahLst/>
              <a:cxnLst/>
              <a:rect l="l" t="t" r="r" b="b"/>
              <a:pathLst>
                <a:path w="8192" h="4427" extrusionOk="0">
                  <a:moveTo>
                    <a:pt x="5159" y="1001"/>
                  </a:moveTo>
                  <a:cubicBezTo>
                    <a:pt x="5254" y="1001"/>
                    <a:pt x="5340" y="1040"/>
                    <a:pt x="5388" y="1119"/>
                  </a:cubicBezTo>
                  <a:cubicBezTo>
                    <a:pt x="5545" y="1245"/>
                    <a:pt x="5545" y="1465"/>
                    <a:pt x="5388" y="1654"/>
                  </a:cubicBezTo>
                  <a:cubicBezTo>
                    <a:pt x="5041" y="2001"/>
                    <a:pt x="4569" y="2190"/>
                    <a:pt x="4096" y="2190"/>
                  </a:cubicBezTo>
                  <a:cubicBezTo>
                    <a:pt x="3623" y="2190"/>
                    <a:pt x="3119" y="2001"/>
                    <a:pt x="2804" y="1654"/>
                  </a:cubicBezTo>
                  <a:cubicBezTo>
                    <a:pt x="2647" y="1497"/>
                    <a:pt x="2647" y="1245"/>
                    <a:pt x="2804" y="1119"/>
                  </a:cubicBezTo>
                  <a:cubicBezTo>
                    <a:pt x="2883" y="1040"/>
                    <a:pt x="2978" y="1001"/>
                    <a:pt x="3068" y="1001"/>
                  </a:cubicBezTo>
                  <a:cubicBezTo>
                    <a:pt x="3159" y="1001"/>
                    <a:pt x="3245" y="1040"/>
                    <a:pt x="3308" y="1119"/>
                  </a:cubicBezTo>
                  <a:cubicBezTo>
                    <a:pt x="3529" y="1339"/>
                    <a:pt x="3812" y="1449"/>
                    <a:pt x="4096" y="1449"/>
                  </a:cubicBezTo>
                  <a:cubicBezTo>
                    <a:pt x="4380" y="1449"/>
                    <a:pt x="4663" y="1339"/>
                    <a:pt x="4884" y="1119"/>
                  </a:cubicBezTo>
                  <a:cubicBezTo>
                    <a:pt x="4962" y="1040"/>
                    <a:pt x="5065" y="1001"/>
                    <a:pt x="5159" y="1001"/>
                  </a:cubicBezTo>
                  <a:close/>
                  <a:moveTo>
                    <a:pt x="4080" y="0"/>
                  </a:moveTo>
                  <a:cubicBezTo>
                    <a:pt x="3371" y="0"/>
                    <a:pt x="2663" y="205"/>
                    <a:pt x="2048" y="615"/>
                  </a:cubicBezTo>
                  <a:cubicBezTo>
                    <a:pt x="1985" y="646"/>
                    <a:pt x="1922" y="678"/>
                    <a:pt x="1859" y="678"/>
                  </a:cubicBezTo>
                  <a:lnTo>
                    <a:pt x="0" y="678"/>
                  </a:lnTo>
                  <a:cubicBezTo>
                    <a:pt x="189" y="2788"/>
                    <a:pt x="1922" y="4427"/>
                    <a:pt x="4096" y="4427"/>
                  </a:cubicBezTo>
                  <a:cubicBezTo>
                    <a:pt x="6270" y="4427"/>
                    <a:pt x="8003" y="2788"/>
                    <a:pt x="8192" y="678"/>
                  </a:cubicBezTo>
                  <a:lnTo>
                    <a:pt x="6333" y="678"/>
                  </a:lnTo>
                  <a:cubicBezTo>
                    <a:pt x="6270" y="678"/>
                    <a:pt x="6175" y="646"/>
                    <a:pt x="6112" y="615"/>
                  </a:cubicBezTo>
                  <a:cubicBezTo>
                    <a:pt x="5498" y="205"/>
                    <a:pt x="4789" y="0"/>
                    <a:pt x="408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3" name="Google Shape;489;p44">
              <a:extLst>
                <a:ext uri="{FF2B5EF4-FFF2-40B4-BE49-F238E27FC236}">
                  <a16:creationId xmlns:a16="http://schemas.microsoft.com/office/drawing/2014/main" id="{17FFAB21-AFD1-4FF0-B327-818968DC5156}"/>
                </a:ext>
              </a:extLst>
            </p:cNvPr>
            <p:cNvSpPr/>
            <p:nvPr/>
          </p:nvSpPr>
          <p:spPr>
            <a:xfrm>
              <a:off x="-57679825" y="3726625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1" y="1"/>
                  </a:moveTo>
                  <a:lnTo>
                    <a:pt x="1" y="2552"/>
                  </a:lnTo>
                  <a:cubicBezTo>
                    <a:pt x="442" y="2269"/>
                    <a:pt x="757" y="1796"/>
                    <a:pt x="757" y="1261"/>
                  </a:cubicBezTo>
                  <a:cubicBezTo>
                    <a:pt x="757" y="757"/>
                    <a:pt x="442" y="284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24" name="Google Shape;490;p44">
            <a:extLst>
              <a:ext uri="{FF2B5EF4-FFF2-40B4-BE49-F238E27FC236}">
                <a16:creationId xmlns:a16="http://schemas.microsoft.com/office/drawing/2014/main" id="{B4C327E8-7D2B-47F0-A8E7-B8CFB8FF33AA}"/>
              </a:ext>
            </a:extLst>
          </p:cNvPr>
          <p:cNvGrpSpPr/>
          <p:nvPr/>
        </p:nvGrpSpPr>
        <p:grpSpPr>
          <a:xfrm>
            <a:off x="7580225" y="996041"/>
            <a:ext cx="411160" cy="411492"/>
            <a:chOff x="-55595775" y="3982375"/>
            <a:chExt cx="319025" cy="319250"/>
          </a:xfrm>
        </p:grpSpPr>
        <p:sp>
          <p:nvSpPr>
            <p:cNvPr id="25" name="Google Shape;491;p44">
              <a:extLst>
                <a:ext uri="{FF2B5EF4-FFF2-40B4-BE49-F238E27FC236}">
                  <a16:creationId xmlns:a16="http://schemas.microsoft.com/office/drawing/2014/main" id="{1AB40268-763B-4E6B-93BA-27D82F437515}"/>
                </a:ext>
              </a:extLst>
            </p:cNvPr>
            <p:cNvSpPr/>
            <p:nvPr/>
          </p:nvSpPr>
          <p:spPr>
            <a:xfrm>
              <a:off x="-55441400" y="3982375"/>
              <a:ext cx="125250" cy="145175"/>
            </a:xfrm>
            <a:custGeom>
              <a:avLst/>
              <a:gdLst/>
              <a:ahLst/>
              <a:cxnLst/>
              <a:rect l="l" t="t" r="r" b="b"/>
              <a:pathLst>
                <a:path w="5010" h="5807" extrusionOk="0">
                  <a:moveTo>
                    <a:pt x="2038" y="1"/>
                  </a:moveTo>
                  <a:cubicBezTo>
                    <a:pt x="1277" y="1"/>
                    <a:pt x="574" y="302"/>
                    <a:pt x="1" y="797"/>
                  </a:cubicBezTo>
                  <a:cubicBezTo>
                    <a:pt x="2332" y="1081"/>
                    <a:pt x="4160" y="3003"/>
                    <a:pt x="4254" y="5365"/>
                  </a:cubicBezTo>
                  <a:cubicBezTo>
                    <a:pt x="4538" y="5491"/>
                    <a:pt x="4821" y="5586"/>
                    <a:pt x="5010" y="5807"/>
                  </a:cubicBezTo>
                  <a:lnTo>
                    <a:pt x="5010" y="3066"/>
                  </a:lnTo>
                  <a:cubicBezTo>
                    <a:pt x="5010" y="1585"/>
                    <a:pt x="3939" y="293"/>
                    <a:pt x="2521" y="41"/>
                  </a:cubicBezTo>
                  <a:cubicBezTo>
                    <a:pt x="2358" y="14"/>
                    <a:pt x="2197" y="1"/>
                    <a:pt x="20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" name="Google Shape;492;p44">
              <a:extLst>
                <a:ext uri="{FF2B5EF4-FFF2-40B4-BE49-F238E27FC236}">
                  <a16:creationId xmlns:a16="http://schemas.microsoft.com/office/drawing/2014/main" id="{ADA22E96-247B-482C-80BD-C4299BAE26B2}"/>
                </a:ext>
              </a:extLst>
            </p:cNvPr>
            <p:cNvSpPr/>
            <p:nvPr/>
          </p:nvSpPr>
          <p:spPr>
            <a:xfrm>
              <a:off x="-55343725" y="4203125"/>
              <a:ext cx="66975" cy="41000"/>
            </a:xfrm>
            <a:custGeom>
              <a:avLst/>
              <a:gdLst/>
              <a:ahLst/>
              <a:cxnLst/>
              <a:rect l="l" t="t" r="r" b="b"/>
              <a:pathLst>
                <a:path w="2679" h="1640" extrusionOk="0">
                  <a:moveTo>
                    <a:pt x="1418" y="1"/>
                  </a:moveTo>
                  <a:cubicBezTo>
                    <a:pt x="1135" y="379"/>
                    <a:pt x="757" y="663"/>
                    <a:pt x="284" y="789"/>
                  </a:cubicBezTo>
                  <a:cubicBezTo>
                    <a:pt x="190" y="1072"/>
                    <a:pt x="127" y="1387"/>
                    <a:pt x="1" y="1639"/>
                  </a:cubicBezTo>
                  <a:lnTo>
                    <a:pt x="2300" y="1639"/>
                  </a:lnTo>
                  <a:cubicBezTo>
                    <a:pt x="2458" y="1639"/>
                    <a:pt x="2615" y="1545"/>
                    <a:pt x="2647" y="1387"/>
                  </a:cubicBezTo>
                  <a:cubicBezTo>
                    <a:pt x="2678" y="1167"/>
                    <a:pt x="2615" y="1009"/>
                    <a:pt x="2458" y="946"/>
                  </a:cubicBezTo>
                  <a:cubicBezTo>
                    <a:pt x="2017" y="757"/>
                    <a:pt x="1670" y="379"/>
                    <a:pt x="14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7" name="Google Shape;493;p44">
              <a:extLst>
                <a:ext uri="{FF2B5EF4-FFF2-40B4-BE49-F238E27FC236}">
                  <a16:creationId xmlns:a16="http://schemas.microsoft.com/office/drawing/2014/main" id="{3D845CE9-95D7-4929-87E5-DA8E3DA5D9DD}"/>
                </a:ext>
              </a:extLst>
            </p:cNvPr>
            <p:cNvSpPr/>
            <p:nvPr/>
          </p:nvSpPr>
          <p:spPr>
            <a:xfrm>
              <a:off x="-55557950" y="4019625"/>
              <a:ext cx="147300" cy="94525"/>
            </a:xfrm>
            <a:custGeom>
              <a:avLst/>
              <a:gdLst/>
              <a:ahLst/>
              <a:cxnLst/>
              <a:rect l="l" t="t" r="r" b="b"/>
              <a:pathLst>
                <a:path w="5892" h="3781" extrusionOk="0">
                  <a:moveTo>
                    <a:pt x="4064" y="0"/>
                  </a:moveTo>
                  <a:cubicBezTo>
                    <a:pt x="1922" y="63"/>
                    <a:pt x="189" y="1702"/>
                    <a:pt x="0" y="3781"/>
                  </a:cubicBezTo>
                  <a:lnTo>
                    <a:pt x="2584" y="3749"/>
                  </a:lnTo>
                  <a:cubicBezTo>
                    <a:pt x="3938" y="3749"/>
                    <a:pt x="5135" y="2930"/>
                    <a:pt x="5671" y="1670"/>
                  </a:cubicBezTo>
                  <a:cubicBezTo>
                    <a:pt x="5829" y="1261"/>
                    <a:pt x="5892" y="882"/>
                    <a:pt x="5892" y="441"/>
                  </a:cubicBezTo>
                  <a:cubicBezTo>
                    <a:pt x="5356" y="158"/>
                    <a:pt x="4726" y="0"/>
                    <a:pt x="40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8" name="Google Shape;494;p44">
              <a:extLst>
                <a:ext uri="{FF2B5EF4-FFF2-40B4-BE49-F238E27FC236}">
                  <a16:creationId xmlns:a16="http://schemas.microsoft.com/office/drawing/2014/main" id="{42942C51-2C1E-4D51-98C2-82A35A089923}"/>
                </a:ext>
              </a:extLst>
            </p:cNvPr>
            <p:cNvSpPr/>
            <p:nvPr/>
          </p:nvSpPr>
          <p:spPr>
            <a:xfrm>
              <a:off x="-55557950" y="4042450"/>
              <a:ext cx="206375" cy="259175"/>
            </a:xfrm>
            <a:custGeom>
              <a:avLst/>
              <a:gdLst/>
              <a:ahLst/>
              <a:cxnLst/>
              <a:rect l="l" t="t" r="r" b="b"/>
              <a:pathLst>
                <a:path w="8255" h="10367" extrusionOk="0">
                  <a:moveTo>
                    <a:pt x="2584" y="4349"/>
                  </a:moveTo>
                  <a:cubicBezTo>
                    <a:pt x="2773" y="4349"/>
                    <a:pt x="2993" y="4475"/>
                    <a:pt x="2993" y="4695"/>
                  </a:cubicBezTo>
                  <a:cubicBezTo>
                    <a:pt x="2993" y="4884"/>
                    <a:pt x="2836" y="5073"/>
                    <a:pt x="2615" y="5073"/>
                  </a:cubicBezTo>
                  <a:cubicBezTo>
                    <a:pt x="2395" y="5073"/>
                    <a:pt x="2237" y="4916"/>
                    <a:pt x="2237" y="4727"/>
                  </a:cubicBezTo>
                  <a:cubicBezTo>
                    <a:pt x="2237" y="4538"/>
                    <a:pt x="2395" y="4349"/>
                    <a:pt x="2584" y="4349"/>
                  </a:cubicBezTo>
                  <a:close/>
                  <a:moveTo>
                    <a:pt x="5545" y="4349"/>
                  </a:moveTo>
                  <a:cubicBezTo>
                    <a:pt x="5734" y="4349"/>
                    <a:pt x="5923" y="4506"/>
                    <a:pt x="5923" y="4695"/>
                  </a:cubicBezTo>
                  <a:cubicBezTo>
                    <a:pt x="5986" y="4884"/>
                    <a:pt x="5829" y="5042"/>
                    <a:pt x="5577" y="5073"/>
                  </a:cubicBezTo>
                  <a:cubicBezTo>
                    <a:pt x="5388" y="5073"/>
                    <a:pt x="5198" y="4916"/>
                    <a:pt x="5198" y="4727"/>
                  </a:cubicBezTo>
                  <a:cubicBezTo>
                    <a:pt x="5198" y="4538"/>
                    <a:pt x="5356" y="4349"/>
                    <a:pt x="5545" y="4349"/>
                  </a:cubicBezTo>
                  <a:close/>
                  <a:moveTo>
                    <a:pt x="5191" y="6908"/>
                  </a:moveTo>
                  <a:cubicBezTo>
                    <a:pt x="5285" y="6908"/>
                    <a:pt x="5372" y="6948"/>
                    <a:pt x="5419" y="7027"/>
                  </a:cubicBezTo>
                  <a:cubicBezTo>
                    <a:pt x="5577" y="7121"/>
                    <a:pt x="5577" y="7373"/>
                    <a:pt x="5451" y="7531"/>
                  </a:cubicBezTo>
                  <a:cubicBezTo>
                    <a:pt x="5104" y="7877"/>
                    <a:pt x="4631" y="8066"/>
                    <a:pt x="4159" y="8066"/>
                  </a:cubicBezTo>
                  <a:cubicBezTo>
                    <a:pt x="3655" y="8066"/>
                    <a:pt x="3182" y="7877"/>
                    <a:pt x="2836" y="7531"/>
                  </a:cubicBezTo>
                  <a:cubicBezTo>
                    <a:pt x="2678" y="7373"/>
                    <a:pt x="2678" y="7121"/>
                    <a:pt x="2836" y="7027"/>
                  </a:cubicBezTo>
                  <a:cubicBezTo>
                    <a:pt x="2914" y="6948"/>
                    <a:pt x="3009" y="6908"/>
                    <a:pt x="3099" y="6908"/>
                  </a:cubicBezTo>
                  <a:cubicBezTo>
                    <a:pt x="3190" y="6908"/>
                    <a:pt x="3277" y="6948"/>
                    <a:pt x="3340" y="7027"/>
                  </a:cubicBezTo>
                  <a:cubicBezTo>
                    <a:pt x="3556" y="7227"/>
                    <a:pt x="3848" y="7322"/>
                    <a:pt x="4133" y="7322"/>
                  </a:cubicBezTo>
                  <a:cubicBezTo>
                    <a:pt x="4431" y="7322"/>
                    <a:pt x="4722" y="7219"/>
                    <a:pt x="4915" y="7027"/>
                  </a:cubicBezTo>
                  <a:cubicBezTo>
                    <a:pt x="4994" y="6948"/>
                    <a:pt x="5096" y="6908"/>
                    <a:pt x="5191" y="6908"/>
                  </a:cubicBezTo>
                  <a:close/>
                  <a:moveTo>
                    <a:pt x="6616" y="1"/>
                  </a:moveTo>
                  <a:cubicBezTo>
                    <a:pt x="6553" y="348"/>
                    <a:pt x="6490" y="726"/>
                    <a:pt x="6333" y="1072"/>
                  </a:cubicBezTo>
                  <a:cubicBezTo>
                    <a:pt x="5703" y="2584"/>
                    <a:pt x="4253" y="3624"/>
                    <a:pt x="2584" y="3624"/>
                  </a:cubicBezTo>
                  <a:lnTo>
                    <a:pt x="0" y="3656"/>
                  </a:lnTo>
                  <a:lnTo>
                    <a:pt x="32" y="6302"/>
                  </a:lnTo>
                  <a:cubicBezTo>
                    <a:pt x="63" y="8520"/>
                    <a:pt x="1891" y="10366"/>
                    <a:pt x="4103" y="10366"/>
                  </a:cubicBezTo>
                  <a:cubicBezTo>
                    <a:pt x="4121" y="10366"/>
                    <a:pt x="4140" y="10366"/>
                    <a:pt x="4159" y="10366"/>
                  </a:cubicBezTo>
                  <a:cubicBezTo>
                    <a:pt x="6396" y="10335"/>
                    <a:pt x="8254" y="8476"/>
                    <a:pt x="8223" y="6239"/>
                  </a:cubicBezTo>
                  <a:lnTo>
                    <a:pt x="8191" y="3246"/>
                  </a:lnTo>
                  <a:cubicBezTo>
                    <a:pt x="8191" y="1891"/>
                    <a:pt x="7561" y="757"/>
                    <a:pt x="661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9" name="Google Shape;495;p44">
              <a:extLst>
                <a:ext uri="{FF2B5EF4-FFF2-40B4-BE49-F238E27FC236}">
                  <a16:creationId xmlns:a16="http://schemas.microsoft.com/office/drawing/2014/main" id="{725524CA-8ABB-48B8-B6C8-CF3DC69C8CFD}"/>
                </a:ext>
              </a:extLst>
            </p:cNvPr>
            <p:cNvSpPr/>
            <p:nvPr/>
          </p:nvSpPr>
          <p:spPr>
            <a:xfrm>
              <a:off x="-55335050" y="4136200"/>
              <a:ext cx="18900" cy="64600"/>
            </a:xfrm>
            <a:custGeom>
              <a:avLst/>
              <a:gdLst/>
              <a:ahLst/>
              <a:cxnLst/>
              <a:rect l="l" t="t" r="r" b="b"/>
              <a:pathLst>
                <a:path w="756" h="2584" extrusionOk="0">
                  <a:moveTo>
                    <a:pt x="0" y="0"/>
                  </a:moveTo>
                  <a:lnTo>
                    <a:pt x="0" y="2426"/>
                  </a:lnTo>
                  <a:lnTo>
                    <a:pt x="0" y="2583"/>
                  </a:lnTo>
                  <a:cubicBezTo>
                    <a:pt x="441" y="2331"/>
                    <a:pt x="756" y="1859"/>
                    <a:pt x="756" y="1292"/>
                  </a:cubicBezTo>
                  <a:cubicBezTo>
                    <a:pt x="756" y="756"/>
                    <a:pt x="441" y="284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0" name="Google Shape;496;p44">
              <a:extLst>
                <a:ext uri="{FF2B5EF4-FFF2-40B4-BE49-F238E27FC236}">
                  <a16:creationId xmlns:a16="http://schemas.microsoft.com/office/drawing/2014/main" id="{7C1DC906-24C5-4A75-973B-691C0D2A3502}"/>
                </a:ext>
              </a:extLst>
            </p:cNvPr>
            <p:cNvSpPr/>
            <p:nvPr/>
          </p:nvSpPr>
          <p:spPr>
            <a:xfrm>
              <a:off x="-55595775" y="4136975"/>
              <a:ext cx="18925" cy="65400"/>
            </a:xfrm>
            <a:custGeom>
              <a:avLst/>
              <a:gdLst/>
              <a:ahLst/>
              <a:cxnLst/>
              <a:rect l="l" t="t" r="r" b="b"/>
              <a:pathLst>
                <a:path w="757" h="2616" extrusionOk="0">
                  <a:moveTo>
                    <a:pt x="757" y="1"/>
                  </a:moveTo>
                  <a:cubicBezTo>
                    <a:pt x="284" y="284"/>
                    <a:pt x="1" y="757"/>
                    <a:pt x="1" y="1292"/>
                  </a:cubicBezTo>
                  <a:cubicBezTo>
                    <a:pt x="1" y="1859"/>
                    <a:pt x="316" y="2332"/>
                    <a:pt x="757" y="2615"/>
                  </a:cubicBezTo>
                  <a:lnTo>
                    <a:pt x="75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31" name="Slide Number Placeholder 1">
            <a:extLst>
              <a:ext uri="{FF2B5EF4-FFF2-40B4-BE49-F238E27FC236}">
                <a16:creationId xmlns:a16="http://schemas.microsoft.com/office/drawing/2014/main" id="{E6F6DACB-A95C-473E-8275-4412D56DF3E5}"/>
              </a:ext>
            </a:extLst>
          </p:cNvPr>
          <p:cNvSpPr txBox="1">
            <a:spLocks/>
          </p:cNvSpPr>
          <p:nvPr/>
        </p:nvSpPr>
        <p:spPr>
          <a:xfrm>
            <a:off x="11440471" y="638070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>
              <a:defRPr lang="en-US"/>
            </a:defPPr>
            <a:lvl1pPr marL="0" lvl="0" algn="l" defTabSz="914400" rtl="0" eaLnBrk="1" latinLnBrk="0" hangingPunct="1">
              <a:buNone/>
              <a:defRPr sz="1600" kern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L="457200" lvl="1" algn="l" defTabSz="914400" rtl="0" eaLnBrk="1" latinLnBrk="0" hangingPunct="1">
              <a:buNone/>
              <a:defRPr sz="1600" kern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L="914400" lvl="2" algn="l" defTabSz="914400" rtl="0" eaLnBrk="1" latinLnBrk="0" hangingPunct="1">
              <a:buNone/>
              <a:defRPr sz="1600" kern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L="1371600" lvl="3" algn="l" defTabSz="914400" rtl="0" eaLnBrk="1" latinLnBrk="0" hangingPunct="1">
              <a:buNone/>
              <a:defRPr sz="1600" kern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L="1828800" lvl="4" algn="l" defTabSz="914400" rtl="0" eaLnBrk="1" latinLnBrk="0" hangingPunct="1">
              <a:buNone/>
              <a:defRPr sz="1600" kern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L="2286000" lvl="5" algn="l" defTabSz="914400" rtl="0" eaLnBrk="1" latinLnBrk="0" hangingPunct="1">
              <a:buNone/>
              <a:defRPr sz="1600" kern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L="2743200" lvl="6" algn="l" defTabSz="914400" rtl="0" eaLnBrk="1" latinLnBrk="0" hangingPunct="1">
              <a:buNone/>
              <a:defRPr sz="1600" kern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L="3200400" lvl="7" algn="l" defTabSz="914400" rtl="0" eaLnBrk="1" latinLnBrk="0" hangingPunct="1">
              <a:buNone/>
              <a:defRPr sz="1600" kern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L="3657600" lvl="8" algn="l" defTabSz="914400" rtl="0" eaLnBrk="1" latinLnBrk="0" hangingPunct="1">
              <a:buNone/>
              <a:defRPr sz="1600" kern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2000" b="1" i="0" u="none" strike="noStrike" kern="1200" cap="none" spc="0" normalizeH="0" baseline="0" noProof="0" smtClean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uLnTx/>
                <a:uFillTx/>
                <a:latin typeface="Montserrat ExtraBold"/>
                <a:sym typeface="Nixie One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" sz="2000" b="1" i="0" u="none" strike="noStrike" kern="1200" cap="none" spc="0" normalizeH="0" baseline="0" noProof="0">
              <a:ln>
                <a:noFill/>
              </a:ln>
              <a:solidFill>
                <a:schemeClr val="accent1">
                  <a:lumMod val="60000"/>
                  <a:lumOff val="40000"/>
                </a:schemeClr>
              </a:solidFill>
              <a:effectLst/>
              <a:uLnTx/>
              <a:uFillTx/>
              <a:latin typeface="Montserrat ExtraBold"/>
              <a:sym typeface="Nixie One"/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95824F2C-77DA-4B4E-831C-6F5D7CCE82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6251" y="966148"/>
            <a:ext cx="9005213" cy="5891852"/>
          </a:xfrm>
          <a:prstGeom prst="rect">
            <a:avLst/>
          </a:prstGeom>
        </p:spPr>
      </p:pic>
      <p:pic>
        <p:nvPicPr>
          <p:cNvPr id="33" name="Picture 32" descr="Logo&#10;&#10;Description automatically generated">
            <a:extLst>
              <a:ext uri="{FF2B5EF4-FFF2-40B4-BE49-F238E27FC236}">
                <a16:creationId xmlns:a16="http://schemas.microsoft.com/office/drawing/2014/main" id="{6A8F3554-E6A7-4004-A69E-9D2A03B3EF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1827" y="-145430"/>
            <a:ext cx="1957933" cy="1957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24036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4" grpId="0"/>
      <p:bldP spid="8" grpId="0" animBg="1"/>
      <p:bldP spid="5" grpId="0"/>
      <p:bldP spid="9" grpId="0" animBg="1"/>
      <p:bldP spid="10" grpId="0"/>
      <p:bldP spid="11" grpId="0"/>
      <p:bldP spid="12" grpId="0"/>
      <p:bldP spid="13" grpId="0"/>
      <p:bldP spid="1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363;p44">
            <a:extLst>
              <a:ext uri="{FF2B5EF4-FFF2-40B4-BE49-F238E27FC236}">
                <a16:creationId xmlns:a16="http://schemas.microsoft.com/office/drawing/2014/main" id="{11022CEB-7712-4A87-8A7F-F57803F7074D}"/>
              </a:ext>
            </a:extLst>
          </p:cNvPr>
          <p:cNvSpPr txBox="1"/>
          <p:nvPr/>
        </p:nvSpPr>
        <p:spPr>
          <a:xfrm>
            <a:off x="2473251" y="2014311"/>
            <a:ext cx="1781600" cy="6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r" defTabSz="1219170">
              <a:spcAft>
                <a:spcPts val="2133"/>
              </a:spcAft>
              <a:buClr>
                <a:srgbClr val="000000"/>
              </a:buClr>
            </a:pPr>
            <a:r>
              <a:rPr lang="en" sz="2800" kern="0">
                <a:solidFill>
                  <a:schemeClr val="tx2">
                    <a:lumMod val="60000"/>
                    <a:lumOff val="40000"/>
                  </a:schemeClr>
                </a:solidFill>
                <a:latin typeface="Oswald"/>
                <a:ea typeface="Oswald"/>
                <a:cs typeface="Oswald"/>
                <a:sym typeface="Oswald"/>
              </a:rPr>
              <a:t>Spotify</a:t>
            </a:r>
            <a:endParaRPr sz="2800" kern="0">
              <a:solidFill>
                <a:schemeClr val="tx2">
                  <a:lumMod val="60000"/>
                  <a:lumOff val="40000"/>
                </a:schemeClr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1" name="Google Shape;364;p44">
            <a:extLst>
              <a:ext uri="{FF2B5EF4-FFF2-40B4-BE49-F238E27FC236}">
                <a16:creationId xmlns:a16="http://schemas.microsoft.com/office/drawing/2014/main" id="{30A85F30-72FC-4F8A-9682-CE9D376DC7EE}"/>
              </a:ext>
            </a:extLst>
          </p:cNvPr>
          <p:cNvSpPr txBox="1"/>
          <p:nvPr/>
        </p:nvSpPr>
        <p:spPr>
          <a:xfrm>
            <a:off x="1233931" y="2546737"/>
            <a:ext cx="3019600" cy="8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lvl="1" algn="r" defTabSz="1219170">
              <a:spcAft>
                <a:spcPts val="2133"/>
              </a:spcAft>
              <a:buClr>
                <a:srgbClr val="000000"/>
              </a:buClr>
            </a:pPr>
            <a:r>
              <a:rPr lang="en" sz="2400" kern="0">
                <a:solidFill>
                  <a:srgbClr val="FFFFFF"/>
                </a:solidFill>
                <a:latin typeface="SVN-Avo"/>
                <a:ea typeface="Roboto"/>
                <a:cs typeface="Roboto"/>
                <a:sym typeface="Roboto"/>
              </a:rPr>
              <a:t>Chiếm 12,1 %</a:t>
            </a:r>
            <a:endParaRPr sz="2400" kern="0">
              <a:solidFill>
                <a:srgbClr val="FFFFFF"/>
              </a:solidFill>
              <a:latin typeface="SVN-Avo"/>
              <a:ea typeface="Roboto"/>
              <a:cs typeface="Roboto"/>
              <a:sym typeface="Roboto"/>
            </a:endParaRPr>
          </a:p>
        </p:txBody>
      </p:sp>
      <p:sp>
        <p:nvSpPr>
          <p:cNvPr id="12" name="Google Shape;365;p44">
            <a:extLst>
              <a:ext uri="{FF2B5EF4-FFF2-40B4-BE49-F238E27FC236}">
                <a16:creationId xmlns:a16="http://schemas.microsoft.com/office/drawing/2014/main" id="{140F536E-82FC-40DE-9EDA-FE5834167043}"/>
              </a:ext>
            </a:extLst>
          </p:cNvPr>
          <p:cNvSpPr txBox="1"/>
          <p:nvPr/>
        </p:nvSpPr>
        <p:spPr>
          <a:xfrm>
            <a:off x="2065241" y="4442237"/>
            <a:ext cx="2174263" cy="6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r" defTabSz="1219170">
              <a:spcAft>
                <a:spcPts val="2133"/>
              </a:spcAft>
              <a:buClr>
                <a:srgbClr val="000000"/>
              </a:buClr>
            </a:pPr>
            <a:r>
              <a:rPr lang="en" sz="2400" kern="0">
                <a:solidFill>
                  <a:schemeClr val="accent1">
                    <a:lumMod val="75000"/>
                  </a:schemeClr>
                </a:solidFill>
                <a:latin typeface="Oswald"/>
                <a:ea typeface="Oswald"/>
                <a:cs typeface="Oswald"/>
                <a:sym typeface="Oswald"/>
              </a:rPr>
              <a:t>Soundcloud</a:t>
            </a:r>
            <a:endParaRPr sz="2400" kern="0">
              <a:solidFill>
                <a:schemeClr val="accent1">
                  <a:lumMod val="75000"/>
                </a:schemeClr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3" name="Google Shape;366;p44">
            <a:extLst>
              <a:ext uri="{FF2B5EF4-FFF2-40B4-BE49-F238E27FC236}">
                <a16:creationId xmlns:a16="http://schemas.microsoft.com/office/drawing/2014/main" id="{AA81923F-ACA8-4793-B145-3A588E811F78}"/>
              </a:ext>
            </a:extLst>
          </p:cNvPr>
          <p:cNvSpPr txBox="1"/>
          <p:nvPr/>
        </p:nvSpPr>
        <p:spPr>
          <a:xfrm>
            <a:off x="1224405" y="4888704"/>
            <a:ext cx="3019600" cy="8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r" defTabSz="1219170">
              <a:spcAft>
                <a:spcPts val="2133"/>
              </a:spcAft>
              <a:buClr>
                <a:srgbClr val="000000"/>
              </a:buClr>
            </a:pPr>
            <a:r>
              <a:rPr lang="en" sz="1867" ker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Chiếm 14,3%</a:t>
            </a:r>
            <a:endParaRPr sz="1867" kern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" name="Google Shape;367;p44">
            <a:extLst>
              <a:ext uri="{FF2B5EF4-FFF2-40B4-BE49-F238E27FC236}">
                <a16:creationId xmlns:a16="http://schemas.microsoft.com/office/drawing/2014/main" id="{528AE2C7-7656-492B-B68C-C9067142A11A}"/>
              </a:ext>
            </a:extLst>
          </p:cNvPr>
          <p:cNvSpPr txBox="1"/>
          <p:nvPr/>
        </p:nvSpPr>
        <p:spPr>
          <a:xfrm>
            <a:off x="7948852" y="2034651"/>
            <a:ext cx="1781600" cy="6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spcAft>
                <a:spcPts val="2133"/>
              </a:spcAft>
              <a:buClr>
                <a:srgbClr val="000000"/>
              </a:buClr>
            </a:pPr>
            <a:r>
              <a:rPr lang="en" sz="2800" kern="0">
                <a:solidFill>
                  <a:schemeClr val="accent4">
                    <a:lumMod val="75000"/>
                  </a:schemeClr>
                </a:solidFill>
                <a:latin typeface="Oswald"/>
                <a:ea typeface="Oswald"/>
                <a:cs typeface="Oswald"/>
                <a:sym typeface="Oswald"/>
              </a:rPr>
              <a:t>Youtube</a:t>
            </a:r>
            <a:endParaRPr sz="2800" kern="0">
              <a:solidFill>
                <a:schemeClr val="accent4">
                  <a:lumMod val="75000"/>
                </a:schemeClr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5" name="Google Shape;368;p44">
            <a:extLst>
              <a:ext uri="{FF2B5EF4-FFF2-40B4-BE49-F238E27FC236}">
                <a16:creationId xmlns:a16="http://schemas.microsoft.com/office/drawing/2014/main" id="{B66A9EFB-FF5E-463D-9F77-3C3456AE4DD0}"/>
              </a:ext>
            </a:extLst>
          </p:cNvPr>
          <p:cNvSpPr txBox="1"/>
          <p:nvPr/>
        </p:nvSpPr>
        <p:spPr>
          <a:xfrm>
            <a:off x="7947981" y="2546723"/>
            <a:ext cx="3019600" cy="8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spcAft>
                <a:spcPts val="2133"/>
              </a:spcAft>
              <a:buClr>
                <a:srgbClr val="000000"/>
              </a:buClr>
            </a:pPr>
            <a:r>
              <a:rPr lang="en" sz="2400" kern="0">
                <a:solidFill>
                  <a:srgbClr val="FFFFFF"/>
                </a:solidFill>
                <a:latin typeface="SVN-Avo"/>
                <a:ea typeface="Roboto"/>
                <a:cs typeface="Roboto"/>
                <a:sym typeface="Roboto"/>
              </a:rPr>
              <a:t>Chiếm 44%</a:t>
            </a:r>
            <a:endParaRPr sz="2400" kern="0">
              <a:solidFill>
                <a:srgbClr val="FFFFFF"/>
              </a:solidFill>
              <a:latin typeface="SVN-Avo"/>
              <a:ea typeface="Roboto"/>
              <a:cs typeface="Roboto"/>
              <a:sym typeface="Roboto"/>
            </a:endParaRPr>
          </a:p>
        </p:txBody>
      </p:sp>
      <p:sp>
        <p:nvSpPr>
          <p:cNvPr id="16" name="Google Shape;369;p44">
            <a:extLst>
              <a:ext uri="{FF2B5EF4-FFF2-40B4-BE49-F238E27FC236}">
                <a16:creationId xmlns:a16="http://schemas.microsoft.com/office/drawing/2014/main" id="{445D4BEE-CC49-49FA-9EC8-EEE688CECAF5}"/>
              </a:ext>
            </a:extLst>
          </p:cNvPr>
          <p:cNvSpPr txBox="1"/>
          <p:nvPr/>
        </p:nvSpPr>
        <p:spPr>
          <a:xfrm>
            <a:off x="7940015" y="4442237"/>
            <a:ext cx="1781600" cy="6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spcAft>
                <a:spcPts val="2133"/>
              </a:spcAft>
              <a:buClr>
                <a:srgbClr val="000000"/>
              </a:buClr>
            </a:pPr>
            <a:r>
              <a:rPr lang="en" sz="2400" kern="0">
                <a:solidFill>
                  <a:schemeClr val="accent2">
                    <a:lumMod val="60000"/>
                    <a:lumOff val="40000"/>
                  </a:schemeClr>
                </a:solidFill>
                <a:latin typeface="Oswald"/>
                <a:ea typeface="Oswald"/>
                <a:cs typeface="Oswald"/>
                <a:sym typeface="Oswald"/>
              </a:rPr>
              <a:t>Zingmp3</a:t>
            </a:r>
            <a:endParaRPr sz="2400" kern="0">
              <a:solidFill>
                <a:schemeClr val="accent2">
                  <a:lumMod val="60000"/>
                  <a:lumOff val="40000"/>
                </a:schemeClr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7" name="Google Shape;370;p44">
            <a:extLst>
              <a:ext uri="{FF2B5EF4-FFF2-40B4-BE49-F238E27FC236}">
                <a16:creationId xmlns:a16="http://schemas.microsoft.com/office/drawing/2014/main" id="{D4B4C46F-816D-4D04-93C8-362396203F1E}"/>
              </a:ext>
            </a:extLst>
          </p:cNvPr>
          <p:cNvSpPr txBox="1"/>
          <p:nvPr/>
        </p:nvSpPr>
        <p:spPr>
          <a:xfrm>
            <a:off x="7944940" y="4888689"/>
            <a:ext cx="3019600" cy="8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spcAft>
                <a:spcPts val="2133"/>
              </a:spcAft>
              <a:buClr>
                <a:srgbClr val="000000"/>
              </a:buClr>
            </a:pPr>
            <a:r>
              <a:rPr lang="en" sz="2400" kern="0">
                <a:solidFill>
                  <a:srgbClr val="FFFFFF"/>
                </a:solidFill>
                <a:latin typeface="SVN-Avo"/>
                <a:ea typeface="Roboto"/>
                <a:cs typeface="Roboto"/>
                <a:sym typeface="Roboto"/>
              </a:rPr>
              <a:t>Chiếm 18,7%</a:t>
            </a:r>
            <a:endParaRPr sz="2400" kern="0">
              <a:solidFill>
                <a:srgbClr val="FFFFFF"/>
              </a:solidFill>
              <a:latin typeface="SVN-Avo"/>
              <a:ea typeface="Roboto"/>
              <a:cs typeface="Roboto"/>
              <a:sym typeface="Roboto"/>
            </a:endParaRPr>
          </a:p>
        </p:txBody>
      </p:sp>
      <p:grpSp>
        <p:nvGrpSpPr>
          <p:cNvPr id="18" name="Google Shape;371;p44">
            <a:extLst>
              <a:ext uri="{FF2B5EF4-FFF2-40B4-BE49-F238E27FC236}">
                <a16:creationId xmlns:a16="http://schemas.microsoft.com/office/drawing/2014/main" id="{15B4AB2A-C1D8-441A-BCCB-1ADAFA07C4E7}"/>
              </a:ext>
            </a:extLst>
          </p:cNvPr>
          <p:cNvGrpSpPr/>
          <p:nvPr/>
        </p:nvGrpSpPr>
        <p:grpSpPr>
          <a:xfrm>
            <a:off x="4455730" y="2268068"/>
            <a:ext cx="395089" cy="392773"/>
            <a:chOff x="4667216" y="2915382"/>
            <a:chExt cx="320273" cy="318395"/>
          </a:xfrm>
        </p:grpSpPr>
        <p:sp>
          <p:nvSpPr>
            <p:cNvPr id="19" name="Google Shape;372;p44">
              <a:extLst>
                <a:ext uri="{FF2B5EF4-FFF2-40B4-BE49-F238E27FC236}">
                  <a16:creationId xmlns:a16="http://schemas.microsoft.com/office/drawing/2014/main" id="{F7C39515-4778-454B-82E0-D81BBBF864C6}"/>
                </a:ext>
              </a:extLst>
            </p:cNvPr>
            <p:cNvSpPr/>
            <p:nvPr/>
          </p:nvSpPr>
          <p:spPr>
            <a:xfrm>
              <a:off x="4686154" y="2938140"/>
              <a:ext cx="166789" cy="163734"/>
            </a:xfrm>
            <a:custGeom>
              <a:avLst/>
              <a:gdLst/>
              <a:ahLst/>
              <a:cxnLst/>
              <a:rect l="l" t="t" r="r" b="b"/>
              <a:pathLst>
                <a:path w="5240" h="5144" extrusionOk="0">
                  <a:moveTo>
                    <a:pt x="2668" y="0"/>
                  </a:moveTo>
                  <a:cubicBezTo>
                    <a:pt x="2013" y="0"/>
                    <a:pt x="1358" y="250"/>
                    <a:pt x="858" y="750"/>
                  </a:cubicBezTo>
                  <a:cubicBezTo>
                    <a:pt x="620" y="989"/>
                    <a:pt x="429" y="1286"/>
                    <a:pt x="298" y="1608"/>
                  </a:cubicBezTo>
                  <a:cubicBezTo>
                    <a:pt x="263" y="1679"/>
                    <a:pt x="298" y="1762"/>
                    <a:pt x="370" y="1798"/>
                  </a:cubicBezTo>
                  <a:cubicBezTo>
                    <a:pt x="388" y="1804"/>
                    <a:pt x="407" y="1807"/>
                    <a:pt x="426" y="1807"/>
                  </a:cubicBezTo>
                  <a:cubicBezTo>
                    <a:pt x="484" y="1807"/>
                    <a:pt x="542" y="1780"/>
                    <a:pt x="560" y="1727"/>
                  </a:cubicBezTo>
                  <a:cubicBezTo>
                    <a:pt x="679" y="1441"/>
                    <a:pt x="846" y="1191"/>
                    <a:pt x="1060" y="977"/>
                  </a:cubicBezTo>
                  <a:cubicBezTo>
                    <a:pt x="1495" y="536"/>
                    <a:pt x="2075" y="316"/>
                    <a:pt x="2656" y="316"/>
                  </a:cubicBezTo>
                  <a:cubicBezTo>
                    <a:pt x="3236" y="316"/>
                    <a:pt x="3817" y="536"/>
                    <a:pt x="4251" y="977"/>
                  </a:cubicBezTo>
                  <a:cubicBezTo>
                    <a:pt x="4692" y="1405"/>
                    <a:pt x="4930" y="1977"/>
                    <a:pt x="4930" y="2584"/>
                  </a:cubicBezTo>
                  <a:cubicBezTo>
                    <a:pt x="4930" y="3191"/>
                    <a:pt x="4692" y="3763"/>
                    <a:pt x="4251" y="4191"/>
                  </a:cubicBezTo>
                  <a:cubicBezTo>
                    <a:pt x="3823" y="4620"/>
                    <a:pt x="3263" y="4858"/>
                    <a:pt x="2644" y="4858"/>
                  </a:cubicBezTo>
                  <a:cubicBezTo>
                    <a:pt x="2037" y="4858"/>
                    <a:pt x="1477" y="4620"/>
                    <a:pt x="1037" y="4191"/>
                  </a:cubicBezTo>
                  <a:cubicBezTo>
                    <a:pt x="536" y="3679"/>
                    <a:pt x="298" y="2989"/>
                    <a:pt x="405" y="2274"/>
                  </a:cubicBezTo>
                  <a:cubicBezTo>
                    <a:pt x="417" y="2191"/>
                    <a:pt x="358" y="2120"/>
                    <a:pt x="286" y="2108"/>
                  </a:cubicBezTo>
                  <a:cubicBezTo>
                    <a:pt x="279" y="2107"/>
                    <a:pt x="272" y="2106"/>
                    <a:pt x="265" y="2106"/>
                  </a:cubicBezTo>
                  <a:cubicBezTo>
                    <a:pt x="191" y="2106"/>
                    <a:pt x="131" y="2162"/>
                    <a:pt x="120" y="2227"/>
                  </a:cubicBezTo>
                  <a:cubicBezTo>
                    <a:pt x="1" y="3024"/>
                    <a:pt x="263" y="3822"/>
                    <a:pt x="846" y="4394"/>
                  </a:cubicBezTo>
                  <a:cubicBezTo>
                    <a:pt x="1334" y="4894"/>
                    <a:pt x="1977" y="5144"/>
                    <a:pt x="2668" y="5144"/>
                  </a:cubicBezTo>
                  <a:cubicBezTo>
                    <a:pt x="3346" y="5144"/>
                    <a:pt x="3989" y="4870"/>
                    <a:pt x="4477" y="4394"/>
                  </a:cubicBezTo>
                  <a:cubicBezTo>
                    <a:pt x="4966" y="3906"/>
                    <a:pt x="5228" y="3263"/>
                    <a:pt x="5228" y="2584"/>
                  </a:cubicBezTo>
                  <a:cubicBezTo>
                    <a:pt x="5239" y="1870"/>
                    <a:pt x="4966" y="1227"/>
                    <a:pt x="4477" y="750"/>
                  </a:cubicBezTo>
                  <a:cubicBezTo>
                    <a:pt x="3977" y="250"/>
                    <a:pt x="3323" y="0"/>
                    <a:pt x="26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" name="Google Shape;373;p44">
              <a:extLst>
                <a:ext uri="{FF2B5EF4-FFF2-40B4-BE49-F238E27FC236}">
                  <a16:creationId xmlns:a16="http://schemas.microsoft.com/office/drawing/2014/main" id="{9721D197-3B19-4F7C-AEC7-EE9693F21287}"/>
                </a:ext>
              </a:extLst>
            </p:cNvPr>
            <p:cNvSpPr/>
            <p:nvPr/>
          </p:nvSpPr>
          <p:spPr>
            <a:xfrm>
              <a:off x="4667216" y="2915382"/>
              <a:ext cx="320273" cy="318395"/>
            </a:xfrm>
            <a:custGeom>
              <a:avLst/>
              <a:gdLst/>
              <a:ahLst/>
              <a:cxnLst/>
              <a:rect l="l" t="t" r="r" b="b"/>
              <a:pathLst>
                <a:path w="10062" h="10003" extrusionOk="0">
                  <a:moveTo>
                    <a:pt x="5668" y="5502"/>
                  </a:moveTo>
                  <a:lnTo>
                    <a:pt x="5977" y="5811"/>
                  </a:lnTo>
                  <a:lnTo>
                    <a:pt x="5799" y="5990"/>
                  </a:lnTo>
                  <a:lnTo>
                    <a:pt x="5489" y="5680"/>
                  </a:lnTo>
                  <a:lnTo>
                    <a:pt x="5584" y="5585"/>
                  </a:lnTo>
                  <a:lnTo>
                    <a:pt x="5668" y="5502"/>
                  </a:lnTo>
                  <a:close/>
                  <a:moveTo>
                    <a:pt x="8347" y="7597"/>
                  </a:moveTo>
                  <a:lnTo>
                    <a:pt x="8501" y="7752"/>
                  </a:lnTo>
                  <a:lnTo>
                    <a:pt x="7739" y="8502"/>
                  </a:lnTo>
                  <a:lnTo>
                    <a:pt x="7585" y="8359"/>
                  </a:lnTo>
                  <a:lnTo>
                    <a:pt x="8347" y="7597"/>
                  </a:lnTo>
                  <a:close/>
                  <a:moveTo>
                    <a:pt x="8704" y="7954"/>
                  </a:moveTo>
                  <a:lnTo>
                    <a:pt x="8894" y="8157"/>
                  </a:lnTo>
                  <a:lnTo>
                    <a:pt x="8132" y="8907"/>
                  </a:lnTo>
                  <a:lnTo>
                    <a:pt x="7989" y="8764"/>
                  </a:lnTo>
                  <a:lnTo>
                    <a:pt x="7942" y="8716"/>
                  </a:lnTo>
                  <a:lnTo>
                    <a:pt x="8704" y="7954"/>
                  </a:lnTo>
                  <a:close/>
                  <a:moveTo>
                    <a:pt x="9097" y="8359"/>
                  </a:moveTo>
                  <a:lnTo>
                    <a:pt x="9621" y="8895"/>
                  </a:lnTo>
                  <a:cubicBezTo>
                    <a:pt x="9728" y="8966"/>
                    <a:pt x="9728" y="9121"/>
                    <a:pt x="9644" y="9228"/>
                  </a:cubicBezTo>
                  <a:lnTo>
                    <a:pt x="9216" y="9657"/>
                  </a:lnTo>
                  <a:cubicBezTo>
                    <a:pt x="9168" y="9699"/>
                    <a:pt x="9109" y="9719"/>
                    <a:pt x="9048" y="9719"/>
                  </a:cubicBezTo>
                  <a:cubicBezTo>
                    <a:pt x="8987" y="9719"/>
                    <a:pt x="8924" y="9699"/>
                    <a:pt x="8871" y="9657"/>
                  </a:cubicBezTo>
                  <a:lnTo>
                    <a:pt x="8335" y="9121"/>
                  </a:lnTo>
                  <a:lnTo>
                    <a:pt x="9097" y="8359"/>
                  </a:lnTo>
                  <a:close/>
                  <a:moveTo>
                    <a:pt x="3282" y="1"/>
                  </a:moveTo>
                  <a:cubicBezTo>
                    <a:pt x="2441" y="1"/>
                    <a:pt x="1602" y="322"/>
                    <a:pt x="965" y="965"/>
                  </a:cubicBezTo>
                  <a:cubicBezTo>
                    <a:pt x="334" y="1584"/>
                    <a:pt x="0" y="2406"/>
                    <a:pt x="0" y="3287"/>
                  </a:cubicBezTo>
                  <a:cubicBezTo>
                    <a:pt x="0" y="4156"/>
                    <a:pt x="334" y="4978"/>
                    <a:pt x="965" y="5609"/>
                  </a:cubicBezTo>
                  <a:cubicBezTo>
                    <a:pt x="1608" y="6240"/>
                    <a:pt x="2441" y="6573"/>
                    <a:pt x="3286" y="6573"/>
                  </a:cubicBezTo>
                  <a:cubicBezTo>
                    <a:pt x="3989" y="6573"/>
                    <a:pt x="4703" y="6347"/>
                    <a:pt x="5275" y="5883"/>
                  </a:cubicBezTo>
                  <a:lnTo>
                    <a:pt x="5608" y="6216"/>
                  </a:lnTo>
                  <a:cubicBezTo>
                    <a:pt x="5477" y="6418"/>
                    <a:pt x="5501" y="6692"/>
                    <a:pt x="5680" y="6871"/>
                  </a:cubicBezTo>
                  <a:lnTo>
                    <a:pt x="6370" y="7561"/>
                  </a:lnTo>
                  <a:cubicBezTo>
                    <a:pt x="6400" y="7585"/>
                    <a:pt x="6436" y="7597"/>
                    <a:pt x="6471" y="7597"/>
                  </a:cubicBezTo>
                  <a:cubicBezTo>
                    <a:pt x="6507" y="7597"/>
                    <a:pt x="6543" y="7585"/>
                    <a:pt x="6573" y="7561"/>
                  </a:cubicBezTo>
                  <a:cubicBezTo>
                    <a:pt x="6632" y="7502"/>
                    <a:pt x="6632" y="7407"/>
                    <a:pt x="6573" y="7347"/>
                  </a:cubicBezTo>
                  <a:lnTo>
                    <a:pt x="5894" y="6668"/>
                  </a:lnTo>
                  <a:cubicBezTo>
                    <a:pt x="5799" y="6573"/>
                    <a:pt x="5799" y="6418"/>
                    <a:pt x="5894" y="6323"/>
                  </a:cubicBezTo>
                  <a:lnTo>
                    <a:pt x="6323" y="5895"/>
                  </a:lnTo>
                  <a:cubicBezTo>
                    <a:pt x="6370" y="5847"/>
                    <a:pt x="6430" y="5811"/>
                    <a:pt x="6489" y="5811"/>
                  </a:cubicBezTo>
                  <a:cubicBezTo>
                    <a:pt x="6549" y="5811"/>
                    <a:pt x="6608" y="5847"/>
                    <a:pt x="6644" y="5895"/>
                  </a:cubicBezTo>
                  <a:lnTo>
                    <a:pt x="8156" y="7395"/>
                  </a:lnTo>
                  <a:lnTo>
                    <a:pt x="7394" y="8157"/>
                  </a:lnTo>
                  <a:lnTo>
                    <a:pt x="6966" y="7716"/>
                  </a:lnTo>
                  <a:cubicBezTo>
                    <a:pt x="6936" y="7686"/>
                    <a:pt x="6897" y="7672"/>
                    <a:pt x="6858" y="7672"/>
                  </a:cubicBezTo>
                  <a:cubicBezTo>
                    <a:pt x="6820" y="7672"/>
                    <a:pt x="6781" y="7686"/>
                    <a:pt x="6751" y="7716"/>
                  </a:cubicBezTo>
                  <a:cubicBezTo>
                    <a:pt x="6692" y="7776"/>
                    <a:pt x="6692" y="7871"/>
                    <a:pt x="6751" y="7930"/>
                  </a:cubicBezTo>
                  <a:lnTo>
                    <a:pt x="8668" y="9847"/>
                  </a:lnTo>
                  <a:cubicBezTo>
                    <a:pt x="8775" y="9955"/>
                    <a:pt x="8906" y="10002"/>
                    <a:pt x="9049" y="10002"/>
                  </a:cubicBezTo>
                  <a:cubicBezTo>
                    <a:pt x="9180" y="10002"/>
                    <a:pt x="9311" y="9955"/>
                    <a:pt x="9418" y="9847"/>
                  </a:cubicBezTo>
                  <a:lnTo>
                    <a:pt x="9847" y="9419"/>
                  </a:lnTo>
                  <a:cubicBezTo>
                    <a:pt x="10061" y="9228"/>
                    <a:pt x="10061" y="8883"/>
                    <a:pt x="9847" y="8669"/>
                  </a:cubicBezTo>
                  <a:lnTo>
                    <a:pt x="6858" y="5680"/>
                  </a:lnTo>
                  <a:cubicBezTo>
                    <a:pt x="6751" y="5573"/>
                    <a:pt x="6620" y="5525"/>
                    <a:pt x="6489" y="5525"/>
                  </a:cubicBezTo>
                  <a:cubicBezTo>
                    <a:pt x="6382" y="5525"/>
                    <a:pt x="6299" y="5561"/>
                    <a:pt x="6204" y="5609"/>
                  </a:cubicBezTo>
                  <a:lnTo>
                    <a:pt x="5870" y="5275"/>
                  </a:lnTo>
                  <a:cubicBezTo>
                    <a:pt x="6144" y="4930"/>
                    <a:pt x="6334" y="4537"/>
                    <a:pt x="6454" y="4097"/>
                  </a:cubicBezTo>
                  <a:cubicBezTo>
                    <a:pt x="6465" y="4025"/>
                    <a:pt x="6430" y="3942"/>
                    <a:pt x="6346" y="3918"/>
                  </a:cubicBezTo>
                  <a:cubicBezTo>
                    <a:pt x="6339" y="3917"/>
                    <a:pt x="6332" y="3916"/>
                    <a:pt x="6324" y="3916"/>
                  </a:cubicBezTo>
                  <a:cubicBezTo>
                    <a:pt x="6258" y="3916"/>
                    <a:pt x="6189" y="3961"/>
                    <a:pt x="6168" y="4025"/>
                  </a:cubicBezTo>
                  <a:cubicBezTo>
                    <a:pt x="6037" y="4537"/>
                    <a:pt x="5775" y="5013"/>
                    <a:pt x="5394" y="5383"/>
                  </a:cubicBezTo>
                  <a:cubicBezTo>
                    <a:pt x="4816" y="5960"/>
                    <a:pt x="4051" y="6249"/>
                    <a:pt x="3285" y="6249"/>
                  </a:cubicBezTo>
                  <a:cubicBezTo>
                    <a:pt x="2519" y="6249"/>
                    <a:pt x="1751" y="5960"/>
                    <a:pt x="1167" y="5383"/>
                  </a:cubicBezTo>
                  <a:cubicBezTo>
                    <a:pt x="608" y="4823"/>
                    <a:pt x="298" y="4073"/>
                    <a:pt x="298" y="3263"/>
                  </a:cubicBezTo>
                  <a:cubicBezTo>
                    <a:pt x="298" y="2466"/>
                    <a:pt x="608" y="1715"/>
                    <a:pt x="1167" y="1156"/>
                  </a:cubicBezTo>
                  <a:cubicBezTo>
                    <a:pt x="1751" y="572"/>
                    <a:pt x="2519" y="281"/>
                    <a:pt x="3285" y="281"/>
                  </a:cubicBezTo>
                  <a:cubicBezTo>
                    <a:pt x="4051" y="281"/>
                    <a:pt x="4816" y="572"/>
                    <a:pt x="5394" y="1156"/>
                  </a:cubicBezTo>
                  <a:cubicBezTo>
                    <a:pt x="6013" y="1763"/>
                    <a:pt x="6323" y="2608"/>
                    <a:pt x="6263" y="3478"/>
                  </a:cubicBezTo>
                  <a:cubicBezTo>
                    <a:pt x="6263" y="3549"/>
                    <a:pt x="6323" y="3620"/>
                    <a:pt x="6394" y="3644"/>
                  </a:cubicBezTo>
                  <a:cubicBezTo>
                    <a:pt x="6465" y="3644"/>
                    <a:pt x="6549" y="3585"/>
                    <a:pt x="6561" y="3501"/>
                  </a:cubicBezTo>
                  <a:cubicBezTo>
                    <a:pt x="6620" y="2549"/>
                    <a:pt x="6275" y="1632"/>
                    <a:pt x="5608" y="965"/>
                  </a:cubicBezTo>
                  <a:cubicBezTo>
                    <a:pt x="4965" y="322"/>
                    <a:pt x="4123" y="1"/>
                    <a:pt x="32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" name="Google Shape;374;p44">
              <a:extLst>
                <a:ext uri="{FF2B5EF4-FFF2-40B4-BE49-F238E27FC236}">
                  <a16:creationId xmlns:a16="http://schemas.microsoft.com/office/drawing/2014/main" id="{4AFB7531-BE77-412C-ACCE-3701C150B384}"/>
                </a:ext>
              </a:extLst>
            </p:cNvPr>
            <p:cNvSpPr/>
            <p:nvPr/>
          </p:nvSpPr>
          <p:spPr>
            <a:xfrm>
              <a:off x="4733899" y="2960772"/>
              <a:ext cx="75469" cy="86546"/>
            </a:xfrm>
            <a:custGeom>
              <a:avLst/>
              <a:gdLst/>
              <a:ahLst/>
              <a:cxnLst/>
              <a:rect l="l" t="t" r="r" b="b"/>
              <a:pathLst>
                <a:path w="2371" h="2719" extrusionOk="0">
                  <a:moveTo>
                    <a:pt x="1218" y="276"/>
                  </a:moveTo>
                  <a:cubicBezTo>
                    <a:pt x="1233" y="276"/>
                    <a:pt x="1248" y="277"/>
                    <a:pt x="1263" y="278"/>
                  </a:cubicBezTo>
                  <a:cubicBezTo>
                    <a:pt x="1703" y="313"/>
                    <a:pt x="2061" y="647"/>
                    <a:pt x="2084" y="1099"/>
                  </a:cubicBezTo>
                  <a:cubicBezTo>
                    <a:pt x="2073" y="1456"/>
                    <a:pt x="1858" y="1802"/>
                    <a:pt x="1537" y="1944"/>
                  </a:cubicBezTo>
                  <a:cubicBezTo>
                    <a:pt x="1430" y="1992"/>
                    <a:pt x="1370" y="2099"/>
                    <a:pt x="1370" y="2218"/>
                  </a:cubicBezTo>
                  <a:cubicBezTo>
                    <a:pt x="1370" y="2313"/>
                    <a:pt x="1275" y="2409"/>
                    <a:pt x="1180" y="2409"/>
                  </a:cubicBezTo>
                  <a:cubicBezTo>
                    <a:pt x="1072" y="2409"/>
                    <a:pt x="989" y="2313"/>
                    <a:pt x="989" y="2218"/>
                  </a:cubicBezTo>
                  <a:cubicBezTo>
                    <a:pt x="989" y="1944"/>
                    <a:pt x="1132" y="1694"/>
                    <a:pt x="1382" y="1587"/>
                  </a:cubicBezTo>
                  <a:cubicBezTo>
                    <a:pt x="1561" y="1504"/>
                    <a:pt x="1680" y="1325"/>
                    <a:pt x="1668" y="1111"/>
                  </a:cubicBezTo>
                  <a:cubicBezTo>
                    <a:pt x="1656" y="873"/>
                    <a:pt x="1465" y="682"/>
                    <a:pt x="1227" y="670"/>
                  </a:cubicBezTo>
                  <a:lnTo>
                    <a:pt x="1191" y="670"/>
                  </a:lnTo>
                  <a:cubicBezTo>
                    <a:pt x="1072" y="670"/>
                    <a:pt x="953" y="706"/>
                    <a:pt x="870" y="801"/>
                  </a:cubicBezTo>
                  <a:cubicBezTo>
                    <a:pt x="763" y="885"/>
                    <a:pt x="715" y="1028"/>
                    <a:pt x="715" y="1159"/>
                  </a:cubicBezTo>
                  <a:cubicBezTo>
                    <a:pt x="715" y="1266"/>
                    <a:pt x="632" y="1349"/>
                    <a:pt x="525" y="1349"/>
                  </a:cubicBezTo>
                  <a:cubicBezTo>
                    <a:pt x="418" y="1349"/>
                    <a:pt x="334" y="1266"/>
                    <a:pt x="334" y="1159"/>
                  </a:cubicBezTo>
                  <a:cubicBezTo>
                    <a:pt x="334" y="920"/>
                    <a:pt x="429" y="682"/>
                    <a:pt x="608" y="516"/>
                  </a:cubicBezTo>
                  <a:cubicBezTo>
                    <a:pt x="775" y="359"/>
                    <a:pt x="995" y="276"/>
                    <a:pt x="1218" y="276"/>
                  </a:cubicBezTo>
                  <a:close/>
                  <a:moveTo>
                    <a:pt x="1163" y="0"/>
                  </a:moveTo>
                  <a:cubicBezTo>
                    <a:pt x="872" y="0"/>
                    <a:pt x="586" y="108"/>
                    <a:pt x="370" y="313"/>
                  </a:cubicBezTo>
                  <a:cubicBezTo>
                    <a:pt x="132" y="539"/>
                    <a:pt x="1" y="849"/>
                    <a:pt x="1" y="1159"/>
                  </a:cubicBezTo>
                  <a:cubicBezTo>
                    <a:pt x="1" y="1432"/>
                    <a:pt x="227" y="1647"/>
                    <a:pt x="489" y="1647"/>
                  </a:cubicBezTo>
                  <a:cubicBezTo>
                    <a:pt x="763" y="1647"/>
                    <a:pt x="989" y="1432"/>
                    <a:pt x="989" y="1159"/>
                  </a:cubicBezTo>
                  <a:cubicBezTo>
                    <a:pt x="989" y="1099"/>
                    <a:pt x="1001" y="1051"/>
                    <a:pt x="1049" y="1028"/>
                  </a:cubicBezTo>
                  <a:cubicBezTo>
                    <a:pt x="1078" y="998"/>
                    <a:pt x="1115" y="977"/>
                    <a:pt x="1161" y="977"/>
                  </a:cubicBezTo>
                  <a:cubicBezTo>
                    <a:pt x="1171" y="977"/>
                    <a:pt x="1181" y="978"/>
                    <a:pt x="1191" y="980"/>
                  </a:cubicBezTo>
                  <a:cubicBezTo>
                    <a:pt x="1287" y="980"/>
                    <a:pt x="1358" y="1075"/>
                    <a:pt x="1370" y="1159"/>
                  </a:cubicBezTo>
                  <a:cubicBezTo>
                    <a:pt x="1370" y="1230"/>
                    <a:pt x="1322" y="1313"/>
                    <a:pt x="1263" y="1337"/>
                  </a:cubicBezTo>
                  <a:cubicBezTo>
                    <a:pt x="930" y="1504"/>
                    <a:pt x="703" y="1849"/>
                    <a:pt x="703" y="2230"/>
                  </a:cubicBezTo>
                  <a:cubicBezTo>
                    <a:pt x="703" y="2504"/>
                    <a:pt x="930" y="2718"/>
                    <a:pt x="1191" y="2718"/>
                  </a:cubicBezTo>
                  <a:cubicBezTo>
                    <a:pt x="1465" y="2718"/>
                    <a:pt x="1680" y="2504"/>
                    <a:pt x="1680" y="2230"/>
                  </a:cubicBezTo>
                  <a:lnTo>
                    <a:pt x="1680" y="2218"/>
                  </a:lnTo>
                  <a:cubicBezTo>
                    <a:pt x="2096" y="2004"/>
                    <a:pt x="2370" y="1563"/>
                    <a:pt x="2334" y="1087"/>
                  </a:cubicBezTo>
                  <a:cubicBezTo>
                    <a:pt x="2311" y="504"/>
                    <a:pt x="1834" y="27"/>
                    <a:pt x="1251" y="4"/>
                  </a:cubicBezTo>
                  <a:cubicBezTo>
                    <a:pt x="1222" y="1"/>
                    <a:pt x="1192" y="0"/>
                    <a:pt x="11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" name="Google Shape;375;p44">
              <a:extLst>
                <a:ext uri="{FF2B5EF4-FFF2-40B4-BE49-F238E27FC236}">
                  <a16:creationId xmlns:a16="http://schemas.microsoft.com/office/drawing/2014/main" id="{D540D920-6726-42DE-AA92-323F1504908D}"/>
                </a:ext>
              </a:extLst>
            </p:cNvPr>
            <p:cNvSpPr/>
            <p:nvPr/>
          </p:nvSpPr>
          <p:spPr>
            <a:xfrm>
              <a:off x="4755894" y="3048431"/>
              <a:ext cx="31098" cy="32244"/>
            </a:xfrm>
            <a:custGeom>
              <a:avLst/>
              <a:gdLst/>
              <a:ahLst/>
              <a:cxnLst/>
              <a:rect l="l" t="t" r="r" b="b"/>
              <a:pathLst>
                <a:path w="977" h="1013" extrusionOk="0">
                  <a:moveTo>
                    <a:pt x="489" y="298"/>
                  </a:moveTo>
                  <a:cubicBezTo>
                    <a:pt x="596" y="298"/>
                    <a:pt x="679" y="381"/>
                    <a:pt x="679" y="488"/>
                  </a:cubicBezTo>
                  <a:lnTo>
                    <a:pt x="679" y="500"/>
                  </a:lnTo>
                  <a:cubicBezTo>
                    <a:pt x="679" y="607"/>
                    <a:pt x="596" y="702"/>
                    <a:pt x="489" y="702"/>
                  </a:cubicBezTo>
                  <a:cubicBezTo>
                    <a:pt x="381" y="702"/>
                    <a:pt x="298" y="607"/>
                    <a:pt x="298" y="500"/>
                  </a:cubicBezTo>
                  <a:lnTo>
                    <a:pt x="298" y="488"/>
                  </a:lnTo>
                  <a:cubicBezTo>
                    <a:pt x="298" y="381"/>
                    <a:pt x="381" y="298"/>
                    <a:pt x="489" y="298"/>
                  </a:cubicBezTo>
                  <a:close/>
                  <a:moveTo>
                    <a:pt x="489" y="0"/>
                  </a:moveTo>
                  <a:cubicBezTo>
                    <a:pt x="215" y="0"/>
                    <a:pt x="0" y="226"/>
                    <a:pt x="0" y="488"/>
                  </a:cubicBezTo>
                  <a:lnTo>
                    <a:pt x="0" y="524"/>
                  </a:lnTo>
                  <a:cubicBezTo>
                    <a:pt x="0" y="786"/>
                    <a:pt x="215" y="1012"/>
                    <a:pt x="489" y="1012"/>
                  </a:cubicBezTo>
                  <a:cubicBezTo>
                    <a:pt x="751" y="1012"/>
                    <a:pt x="977" y="786"/>
                    <a:pt x="977" y="524"/>
                  </a:cubicBezTo>
                  <a:lnTo>
                    <a:pt x="977" y="488"/>
                  </a:lnTo>
                  <a:cubicBezTo>
                    <a:pt x="977" y="226"/>
                    <a:pt x="751" y="0"/>
                    <a:pt x="4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23" name="Google Shape;376;p44">
            <a:extLst>
              <a:ext uri="{FF2B5EF4-FFF2-40B4-BE49-F238E27FC236}">
                <a16:creationId xmlns:a16="http://schemas.microsoft.com/office/drawing/2014/main" id="{57797D93-80C2-4934-BA2A-2B506A04BFAC}"/>
              </a:ext>
            </a:extLst>
          </p:cNvPr>
          <p:cNvGrpSpPr/>
          <p:nvPr/>
        </p:nvGrpSpPr>
        <p:grpSpPr>
          <a:xfrm>
            <a:off x="4455526" y="4609838"/>
            <a:ext cx="495599" cy="393753"/>
            <a:chOff x="5626763" y="2013829"/>
            <a:chExt cx="351722" cy="274788"/>
          </a:xfrm>
        </p:grpSpPr>
        <p:sp>
          <p:nvSpPr>
            <p:cNvPr id="24" name="Google Shape;377;p44">
              <a:extLst>
                <a:ext uri="{FF2B5EF4-FFF2-40B4-BE49-F238E27FC236}">
                  <a16:creationId xmlns:a16="http://schemas.microsoft.com/office/drawing/2014/main" id="{BB14AA2E-057B-47FD-A8C5-686DE6964975}"/>
                </a:ext>
              </a:extLst>
            </p:cNvPr>
            <p:cNvSpPr/>
            <p:nvPr/>
          </p:nvSpPr>
          <p:spPr>
            <a:xfrm>
              <a:off x="5626763" y="2013829"/>
              <a:ext cx="351722" cy="274788"/>
            </a:xfrm>
            <a:custGeom>
              <a:avLst/>
              <a:gdLst/>
              <a:ahLst/>
              <a:cxnLst/>
              <a:rect l="l" t="t" r="r" b="b"/>
              <a:pathLst>
                <a:path w="11050" h="8633" extrusionOk="0">
                  <a:moveTo>
                    <a:pt x="10657" y="345"/>
                  </a:moveTo>
                  <a:lnTo>
                    <a:pt x="10681" y="714"/>
                  </a:lnTo>
                  <a:lnTo>
                    <a:pt x="9395" y="714"/>
                  </a:lnTo>
                  <a:cubicBezTo>
                    <a:pt x="9312" y="714"/>
                    <a:pt x="9216" y="786"/>
                    <a:pt x="9216" y="893"/>
                  </a:cubicBezTo>
                  <a:cubicBezTo>
                    <a:pt x="9216" y="1000"/>
                    <a:pt x="9288" y="1072"/>
                    <a:pt x="9395" y="1072"/>
                  </a:cubicBezTo>
                  <a:lnTo>
                    <a:pt x="10383" y="1072"/>
                  </a:lnTo>
                  <a:lnTo>
                    <a:pt x="10383" y="6191"/>
                  </a:lnTo>
                  <a:lnTo>
                    <a:pt x="4466" y="6191"/>
                  </a:lnTo>
                  <a:lnTo>
                    <a:pt x="4466" y="6025"/>
                  </a:lnTo>
                  <a:cubicBezTo>
                    <a:pt x="4466" y="5929"/>
                    <a:pt x="4394" y="5846"/>
                    <a:pt x="4287" y="5846"/>
                  </a:cubicBezTo>
                  <a:lnTo>
                    <a:pt x="4001" y="5846"/>
                  </a:lnTo>
                  <a:cubicBezTo>
                    <a:pt x="3978" y="5739"/>
                    <a:pt x="3930" y="5644"/>
                    <a:pt x="3871" y="5536"/>
                  </a:cubicBezTo>
                  <a:lnTo>
                    <a:pt x="4085" y="5322"/>
                  </a:lnTo>
                  <a:cubicBezTo>
                    <a:pt x="4156" y="5251"/>
                    <a:pt x="4156" y="5144"/>
                    <a:pt x="4085" y="5072"/>
                  </a:cubicBezTo>
                  <a:lnTo>
                    <a:pt x="3549" y="4536"/>
                  </a:lnTo>
                  <a:cubicBezTo>
                    <a:pt x="3513" y="4512"/>
                    <a:pt x="3478" y="4489"/>
                    <a:pt x="3430" y="4489"/>
                  </a:cubicBezTo>
                  <a:cubicBezTo>
                    <a:pt x="3382" y="4489"/>
                    <a:pt x="3335" y="4512"/>
                    <a:pt x="3311" y="4536"/>
                  </a:cubicBezTo>
                  <a:lnTo>
                    <a:pt x="3097" y="4739"/>
                  </a:lnTo>
                  <a:cubicBezTo>
                    <a:pt x="2989" y="4679"/>
                    <a:pt x="2894" y="4643"/>
                    <a:pt x="2787" y="4608"/>
                  </a:cubicBezTo>
                  <a:lnTo>
                    <a:pt x="2787" y="4334"/>
                  </a:lnTo>
                  <a:cubicBezTo>
                    <a:pt x="2787" y="4239"/>
                    <a:pt x="2716" y="4155"/>
                    <a:pt x="2608" y="4155"/>
                  </a:cubicBezTo>
                  <a:lnTo>
                    <a:pt x="2180" y="4155"/>
                  </a:lnTo>
                  <a:lnTo>
                    <a:pt x="2180" y="1060"/>
                  </a:lnTo>
                  <a:lnTo>
                    <a:pt x="8788" y="1060"/>
                  </a:lnTo>
                  <a:cubicBezTo>
                    <a:pt x="8871" y="1060"/>
                    <a:pt x="8966" y="976"/>
                    <a:pt x="8966" y="881"/>
                  </a:cubicBezTo>
                  <a:cubicBezTo>
                    <a:pt x="8966" y="786"/>
                    <a:pt x="8895" y="702"/>
                    <a:pt x="8788" y="702"/>
                  </a:cubicBezTo>
                  <a:lnTo>
                    <a:pt x="1894" y="702"/>
                  </a:lnTo>
                  <a:lnTo>
                    <a:pt x="1894" y="345"/>
                  </a:lnTo>
                  <a:close/>
                  <a:moveTo>
                    <a:pt x="10681" y="6537"/>
                  </a:moveTo>
                  <a:lnTo>
                    <a:pt x="10681" y="6870"/>
                  </a:lnTo>
                  <a:lnTo>
                    <a:pt x="4430" y="6870"/>
                  </a:lnTo>
                  <a:cubicBezTo>
                    <a:pt x="4454" y="6846"/>
                    <a:pt x="4466" y="6798"/>
                    <a:pt x="4466" y="6751"/>
                  </a:cubicBezTo>
                  <a:lnTo>
                    <a:pt x="4466" y="6560"/>
                  </a:lnTo>
                  <a:lnTo>
                    <a:pt x="10562" y="6560"/>
                  </a:lnTo>
                  <a:cubicBezTo>
                    <a:pt x="10598" y="6560"/>
                    <a:pt x="10633" y="6548"/>
                    <a:pt x="10657" y="6537"/>
                  </a:cubicBezTo>
                  <a:close/>
                  <a:moveTo>
                    <a:pt x="2477" y="4524"/>
                  </a:moveTo>
                  <a:lnTo>
                    <a:pt x="2477" y="4763"/>
                  </a:lnTo>
                  <a:cubicBezTo>
                    <a:pt x="2477" y="4834"/>
                    <a:pt x="2537" y="4905"/>
                    <a:pt x="2608" y="4929"/>
                  </a:cubicBezTo>
                  <a:cubicBezTo>
                    <a:pt x="2775" y="4965"/>
                    <a:pt x="2942" y="5024"/>
                    <a:pt x="3073" y="5120"/>
                  </a:cubicBezTo>
                  <a:cubicBezTo>
                    <a:pt x="3099" y="5137"/>
                    <a:pt x="3128" y="5145"/>
                    <a:pt x="3157" y="5145"/>
                  </a:cubicBezTo>
                  <a:cubicBezTo>
                    <a:pt x="3206" y="5145"/>
                    <a:pt x="3253" y="5122"/>
                    <a:pt x="3275" y="5084"/>
                  </a:cubicBezTo>
                  <a:lnTo>
                    <a:pt x="3454" y="4905"/>
                  </a:lnTo>
                  <a:lnTo>
                    <a:pt x="3740" y="5191"/>
                  </a:lnTo>
                  <a:lnTo>
                    <a:pt x="3561" y="5370"/>
                  </a:lnTo>
                  <a:cubicBezTo>
                    <a:pt x="3501" y="5429"/>
                    <a:pt x="3490" y="5525"/>
                    <a:pt x="3537" y="5584"/>
                  </a:cubicBezTo>
                  <a:cubicBezTo>
                    <a:pt x="3620" y="5727"/>
                    <a:pt x="3680" y="5882"/>
                    <a:pt x="3728" y="6036"/>
                  </a:cubicBezTo>
                  <a:cubicBezTo>
                    <a:pt x="3740" y="6120"/>
                    <a:pt x="3811" y="6179"/>
                    <a:pt x="3894" y="6179"/>
                  </a:cubicBezTo>
                  <a:lnTo>
                    <a:pt x="4132" y="6179"/>
                  </a:lnTo>
                  <a:lnTo>
                    <a:pt x="4132" y="6572"/>
                  </a:lnTo>
                  <a:lnTo>
                    <a:pt x="3894" y="6572"/>
                  </a:lnTo>
                  <a:cubicBezTo>
                    <a:pt x="3811" y="6572"/>
                    <a:pt x="3740" y="6632"/>
                    <a:pt x="3728" y="6715"/>
                  </a:cubicBezTo>
                  <a:cubicBezTo>
                    <a:pt x="3680" y="6870"/>
                    <a:pt x="3620" y="7037"/>
                    <a:pt x="3537" y="7168"/>
                  </a:cubicBezTo>
                  <a:cubicBezTo>
                    <a:pt x="3490" y="7251"/>
                    <a:pt x="3501" y="7334"/>
                    <a:pt x="3561" y="7382"/>
                  </a:cubicBezTo>
                  <a:lnTo>
                    <a:pt x="3740" y="7560"/>
                  </a:lnTo>
                  <a:lnTo>
                    <a:pt x="3454" y="7834"/>
                  </a:lnTo>
                  <a:lnTo>
                    <a:pt x="3275" y="7656"/>
                  </a:lnTo>
                  <a:cubicBezTo>
                    <a:pt x="3238" y="7626"/>
                    <a:pt x="3193" y="7606"/>
                    <a:pt x="3149" y="7606"/>
                  </a:cubicBezTo>
                  <a:cubicBezTo>
                    <a:pt x="3122" y="7606"/>
                    <a:pt x="3096" y="7614"/>
                    <a:pt x="3073" y="7632"/>
                  </a:cubicBezTo>
                  <a:cubicBezTo>
                    <a:pt x="2918" y="7727"/>
                    <a:pt x="2775" y="7787"/>
                    <a:pt x="2608" y="7822"/>
                  </a:cubicBezTo>
                  <a:cubicBezTo>
                    <a:pt x="2537" y="7846"/>
                    <a:pt x="2477" y="7918"/>
                    <a:pt x="2477" y="7989"/>
                  </a:cubicBezTo>
                  <a:lnTo>
                    <a:pt x="2477" y="8227"/>
                  </a:lnTo>
                  <a:lnTo>
                    <a:pt x="2073" y="8227"/>
                  </a:lnTo>
                  <a:lnTo>
                    <a:pt x="2073" y="7989"/>
                  </a:lnTo>
                  <a:cubicBezTo>
                    <a:pt x="2073" y="7918"/>
                    <a:pt x="2013" y="7846"/>
                    <a:pt x="1942" y="7822"/>
                  </a:cubicBezTo>
                  <a:cubicBezTo>
                    <a:pt x="1775" y="7787"/>
                    <a:pt x="1608" y="7727"/>
                    <a:pt x="1477" y="7632"/>
                  </a:cubicBezTo>
                  <a:cubicBezTo>
                    <a:pt x="1450" y="7614"/>
                    <a:pt x="1419" y="7606"/>
                    <a:pt x="1390" y="7606"/>
                  </a:cubicBezTo>
                  <a:cubicBezTo>
                    <a:pt x="1342" y="7606"/>
                    <a:pt x="1297" y="7626"/>
                    <a:pt x="1275" y="7656"/>
                  </a:cubicBezTo>
                  <a:lnTo>
                    <a:pt x="1096" y="7834"/>
                  </a:lnTo>
                  <a:lnTo>
                    <a:pt x="811" y="7560"/>
                  </a:lnTo>
                  <a:lnTo>
                    <a:pt x="989" y="7382"/>
                  </a:lnTo>
                  <a:cubicBezTo>
                    <a:pt x="1049" y="7322"/>
                    <a:pt x="1061" y="7227"/>
                    <a:pt x="1013" y="7168"/>
                  </a:cubicBezTo>
                  <a:cubicBezTo>
                    <a:pt x="930" y="7025"/>
                    <a:pt x="870" y="6870"/>
                    <a:pt x="823" y="6715"/>
                  </a:cubicBezTo>
                  <a:cubicBezTo>
                    <a:pt x="811" y="6632"/>
                    <a:pt x="739" y="6572"/>
                    <a:pt x="656" y="6572"/>
                  </a:cubicBezTo>
                  <a:lnTo>
                    <a:pt x="418" y="6572"/>
                  </a:lnTo>
                  <a:lnTo>
                    <a:pt x="418" y="6179"/>
                  </a:lnTo>
                  <a:lnTo>
                    <a:pt x="656" y="6179"/>
                  </a:lnTo>
                  <a:cubicBezTo>
                    <a:pt x="739" y="6179"/>
                    <a:pt x="811" y="6120"/>
                    <a:pt x="823" y="6036"/>
                  </a:cubicBezTo>
                  <a:cubicBezTo>
                    <a:pt x="870" y="5882"/>
                    <a:pt x="930" y="5715"/>
                    <a:pt x="1013" y="5584"/>
                  </a:cubicBezTo>
                  <a:cubicBezTo>
                    <a:pt x="1061" y="5501"/>
                    <a:pt x="1049" y="5417"/>
                    <a:pt x="989" y="5370"/>
                  </a:cubicBezTo>
                  <a:lnTo>
                    <a:pt x="811" y="5191"/>
                  </a:lnTo>
                  <a:lnTo>
                    <a:pt x="1096" y="4905"/>
                  </a:lnTo>
                  <a:lnTo>
                    <a:pt x="1275" y="5084"/>
                  </a:lnTo>
                  <a:cubicBezTo>
                    <a:pt x="1313" y="5122"/>
                    <a:pt x="1360" y="5145"/>
                    <a:pt x="1405" y="5145"/>
                  </a:cubicBezTo>
                  <a:cubicBezTo>
                    <a:pt x="1430" y="5145"/>
                    <a:pt x="1456" y="5137"/>
                    <a:pt x="1477" y="5120"/>
                  </a:cubicBezTo>
                  <a:cubicBezTo>
                    <a:pt x="1632" y="5024"/>
                    <a:pt x="1775" y="4965"/>
                    <a:pt x="1942" y="4929"/>
                  </a:cubicBezTo>
                  <a:cubicBezTo>
                    <a:pt x="2013" y="4905"/>
                    <a:pt x="2073" y="4834"/>
                    <a:pt x="2073" y="4763"/>
                  </a:cubicBezTo>
                  <a:lnTo>
                    <a:pt x="2073" y="4524"/>
                  </a:lnTo>
                  <a:close/>
                  <a:moveTo>
                    <a:pt x="1715" y="0"/>
                  </a:moveTo>
                  <a:cubicBezTo>
                    <a:pt x="1632" y="0"/>
                    <a:pt x="1537" y="71"/>
                    <a:pt x="1537" y="179"/>
                  </a:cubicBezTo>
                  <a:lnTo>
                    <a:pt x="1537" y="881"/>
                  </a:lnTo>
                  <a:cubicBezTo>
                    <a:pt x="1537" y="964"/>
                    <a:pt x="1608" y="1060"/>
                    <a:pt x="1715" y="1060"/>
                  </a:cubicBezTo>
                  <a:lnTo>
                    <a:pt x="1835" y="1060"/>
                  </a:lnTo>
                  <a:lnTo>
                    <a:pt x="1835" y="4155"/>
                  </a:lnTo>
                  <a:cubicBezTo>
                    <a:pt x="1751" y="4167"/>
                    <a:pt x="1692" y="4239"/>
                    <a:pt x="1692" y="4310"/>
                  </a:cubicBezTo>
                  <a:lnTo>
                    <a:pt x="1692" y="4596"/>
                  </a:lnTo>
                  <a:cubicBezTo>
                    <a:pt x="1585" y="4632"/>
                    <a:pt x="1477" y="4667"/>
                    <a:pt x="1370" y="4727"/>
                  </a:cubicBezTo>
                  <a:lnTo>
                    <a:pt x="1168" y="4524"/>
                  </a:lnTo>
                  <a:cubicBezTo>
                    <a:pt x="1132" y="4489"/>
                    <a:pt x="1096" y="4477"/>
                    <a:pt x="1049" y="4477"/>
                  </a:cubicBezTo>
                  <a:cubicBezTo>
                    <a:pt x="1001" y="4477"/>
                    <a:pt x="953" y="4489"/>
                    <a:pt x="930" y="4524"/>
                  </a:cubicBezTo>
                  <a:lnTo>
                    <a:pt x="394" y="5060"/>
                  </a:lnTo>
                  <a:cubicBezTo>
                    <a:pt x="322" y="5132"/>
                    <a:pt x="322" y="5239"/>
                    <a:pt x="394" y="5310"/>
                  </a:cubicBezTo>
                  <a:lnTo>
                    <a:pt x="596" y="5525"/>
                  </a:lnTo>
                  <a:cubicBezTo>
                    <a:pt x="537" y="5620"/>
                    <a:pt x="501" y="5727"/>
                    <a:pt x="465" y="5834"/>
                  </a:cubicBezTo>
                  <a:lnTo>
                    <a:pt x="180" y="5834"/>
                  </a:lnTo>
                  <a:cubicBezTo>
                    <a:pt x="96" y="5834"/>
                    <a:pt x="1" y="5906"/>
                    <a:pt x="1" y="6013"/>
                  </a:cubicBezTo>
                  <a:lnTo>
                    <a:pt x="1" y="6751"/>
                  </a:lnTo>
                  <a:cubicBezTo>
                    <a:pt x="1" y="6846"/>
                    <a:pt x="84" y="6929"/>
                    <a:pt x="180" y="6929"/>
                  </a:cubicBezTo>
                  <a:lnTo>
                    <a:pt x="465" y="6929"/>
                  </a:lnTo>
                  <a:cubicBezTo>
                    <a:pt x="501" y="7037"/>
                    <a:pt x="537" y="7144"/>
                    <a:pt x="596" y="7251"/>
                  </a:cubicBezTo>
                  <a:lnTo>
                    <a:pt x="394" y="7453"/>
                  </a:lnTo>
                  <a:cubicBezTo>
                    <a:pt x="322" y="7525"/>
                    <a:pt x="322" y="7632"/>
                    <a:pt x="394" y="7703"/>
                  </a:cubicBezTo>
                  <a:lnTo>
                    <a:pt x="930" y="8239"/>
                  </a:lnTo>
                  <a:cubicBezTo>
                    <a:pt x="965" y="8281"/>
                    <a:pt x="1010" y="8302"/>
                    <a:pt x="1055" y="8302"/>
                  </a:cubicBezTo>
                  <a:cubicBezTo>
                    <a:pt x="1099" y="8302"/>
                    <a:pt x="1144" y="8281"/>
                    <a:pt x="1180" y="8239"/>
                  </a:cubicBezTo>
                  <a:lnTo>
                    <a:pt x="1394" y="8037"/>
                  </a:lnTo>
                  <a:cubicBezTo>
                    <a:pt x="1489" y="8096"/>
                    <a:pt x="1596" y="8144"/>
                    <a:pt x="1704" y="8168"/>
                  </a:cubicBezTo>
                  <a:lnTo>
                    <a:pt x="1704" y="8453"/>
                  </a:lnTo>
                  <a:cubicBezTo>
                    <a:pt x="1704" y="8537"/>
                    <a:pt x="1775" y="8632"/>
                    <a:pt x="1882" y="8632"/>
                  </a:cubicBezTo>
                  <a:lnTo>
                    <a:pt x="2620" y="8632"/>
                  </a:lnTo>
                  <a:cubicBezTo>
                    <a:pt x="2716" y="8632"/>
                    <a:pt x="2799" y="8549"/>
                    <a:pt x="2799" y="8453"/>
                  </a:cubicBezTo>
                  <a:lnTo>
                    <a:pt x="2799" y="8168"/>
                  </a:lnTo>
                  <a:cubicBezTo>
                    <a:pt x="2906" y="8144"/>
                    <a:pt x="3013" y="8096"/>
                    <a:pt x="3120" y="8037"/>
                  </a:cubicBezTo>
                  <a:lnTo>
                    <a:pt x="3323" y="8239"/>
                  </a:lnTo>
                  <a:cubicBezTo>
                    <a:pt x="3359" y="8281"/>
                    <a:pt x="3403" y="8302"/>
                    <a:pt x="3448" y="8302"/>
                  </a:cubicBezTo>
                  <a:cubicBezTo>
                    <a:pt x="3492" y="8302"/>
                    <a:pt x="3537" y="8281"/>
                    <a:pt x="3573" y="8239"/>
                  </a:cubicBezTo>
                  <a:lnTo>
                    <a:pt x="4109" y="7703"/>
                  </a:lnTo>
                  <a:cubicBezTo>
                    <a:pt x="4192" y="7632"/>
                    <a:pt x="4192" y="7525"/>
                    <a:pt x="4109" y="7453"/>
                  </a:cubicBezTo>
                  <a:lnTo>
                    <a:pt x="3906" y="7251"/>
                  </a:lnTo>
                  <a:cubicBezTo>
                    <a:pt x="3906" y="7227"/>
                    <a:pt x="3918" y="7227"/>
                    <a:pt x="3918" y="7215"/>
                  </a:cubicBezTo>
                  <a:lnTo>
                    <a:pt x="10871" y="7215"/>
                  </a:lnTo>
                  <a:cubicBezTo>
                    <a:pt x="10955" y="7215"/>
                    <a:pt x="11050" y="7144"/>
                    <a:pt x="11050" y="7037"/>
                  </a:cubicBezTo>
                  <a:lnTo>
                    <a:pt x="11050" y="6358"/>
                  </a:lnTo>
                  <a:cubicBezTo>
                    <a:pt x="11050" y="6263"/>
                    <a:pt x="10979" y="6179"/>
                    <a:pt x="10871" y="6179"/>
                  </a:cubicBezTo>
                  <a:lnTo>
                    <a:pt x="10752" y="6179"/>
                  </a:lnTo>
                  <a:lnTo>
                    <a:pt x="10752" y="1060"/>
                  </a:lnTo>
                  <a:lnTo>
                    <a:pt x="10836" y="1060"/>
                  </a:lnTo>
                  <a:cubicBezTo>
                    <a:pt x="10931" y="1060"/>
                    <a:pt x="11014" y="976"/>
                    <a:pt x="11014" y="881"/>
                  </a:cubicBezTo>
                  <a:lnTo>
                    <a:pt x="11014" y="179"/>
                  </a:lnTo>
                  <a:cubicBezTo>
                    <a:pt x="11014" y="83"/>
                    <a:pt x="10943" y="0"/>
                    <a:pt x="108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5" name="Google Shape;378;p44">
              <a:extLst>
                <a:ext uri="{FF2B5EF4-FFF2-40B4-BE49-F238E27FC236}">
                  <a16:creationId xmlns:a16="http://schemas.microsoft.com/office/drawing/2014/main" id="{181E9343-A417-4F28-BC08-D43EBF2FE9AC}"/>
                </a:ext>
              </a:extLst>
            </p:cNvPr>
            <p:cNvSpPr/>
            <p:nvPr/>
          </p:nvSpPr>
          <p:spPr>
            <a:xfrm>
              <a:off x="5784799" y="2125234"/>
              <a:ext cx="33390" cy="70503"/>
            </a:xfrm>
            <a:custGeom>
              <a:avLst/>
              <a:gdLst/>
              <a:ahLst/>
              <a:cxnLst/>
              <a:rect l="l" t="t" r="r" b="b"/>
              <a:pathLst>
                <a:path w="1049" h="2215" extrusionOk="0">
                  <a:moveTo>
                    <a:pt x="691" y="334"/>
                  </a:moveTo>
                  <a:lnTo>
                    <a:pt x="691" y="1858"/>
                  </a:lnTo>
                  <a:lnTo>
                    <a:pt x="334" y="1858"/>
                  </a:lnTo>
                  <a:lnTo>
                    <a:pt x="334" y="334"/>
                  </a:lnTo>
                  <a:close/>
                  <a:moveTo>
                    <a:pt x="179" y="0"/>
                  </a:moveTo>
                  <a:cubicBezTo>
                    <a:pt x="84" y="0"/>
                    <a:pt x="1" y="72"/>
                    <a:pt x="1" y="179"/>
                  </a:cubicBezTo>
                  <a:lnTo>
                    <a:pt x="1" y="2036"/>
                  </a:lnTo>
                  <a:cubicBezTo>
                    <a:pt x="1" y="2120"/>
                    <a:pt x="72" y="2215"/>
                    <a:pt x="179" y="2215"/>
                  </a:cubicBezTo>
                  <a:lnTo>
                    <a:pt x="870" y="2215"/>
                  </a:lnTo>
                  <a:cubicBezTo>
                    <a:pt x="965" y="2215"/>
                    <a:pt x="1049" y="2144"/>
                    <a:pt x="1049" y="2036"/>
                  </a:cubicBezTo>
                  <a:lnTo>
                    <a:pt x="1049" y="179"/>
                  </a:lnTo>
                  <a:cubicBezTo>
                    <a:pt x="1049" y="72"/>
                    <a:pt x="965" y="0"/>
                    <a:pt x="8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" name="Google Shape;379;p44">
              <a:extLst>
                <a:ext uri="{FF2B5EF4-FFF2-40B4-BE49-F238E27FC236}">
                  <a16:creationId xmlns:a16="http://schemas.microsoft.com/office/drawing/2014/main" id="{70564926-FEF3-4E73-9628-C9F818D2D72E}"/>
                </a:ext>
              </a:extLst>
            </p:cNvPr>
            <p:cNvSpPr/>
            <p:nvPr/>
          </p:nvSpPr>
          <p:spPr>
            <a:xfrm>
              <a:off x="5824236" y="2097956"/>
              <a:ext cx="33740" cy="97782"/>
            </a:xfrm>
            <a:custGeom>
              <a:avLst/>
              <a:gdLst/>
              <a:ahLst/>
              <a:cxnLst/>
              <a:rect l="l" t="t" r="r" b="b"/>
              <a:pathLst>
                <a:path w="1060" h="3072" extrusionOk="0">
                  <a:moveTo>
                    <a:pt x="703" y="345"/>
                  </a:moveTo>
                  <a:lnTo>
                    <a:pt x="703" y="2715"/>
                  </a:lnTo>
                  <a:lnTo>
                    <a:pt x="345" y="2715"/>
                  </a:lnTo>
                  <a:lnTo>
                    <a:pt x="345" y="345"/>
                  </a:lnTo>
                  <a:close/>
                  <a:moveTo>
                    <a:pt x="179" y="0"/>
                  </a:moveTo>
                  <a:cubicBezTo>
                    <a:pt x="95" y="0"/>
                    <a:pt x="0" y="84"/>
                    <a:pt x="0" y="179"/>
                  </a:cubicBezTo>
                  <a:lnTo>
                    <a:pt x="0" y="2893"/>
                  </a:lnTo>
                  <a:cubicBezTo>
                    <a:pt x="0" y="2977"/>
                    <a:pt x="83" y="3072"/>
                    <a:pt x="179" y="3072"/>
                  </a:cubicBezTo>
                  <a:lnTo>
                    <a:pt x="881" y="3072"/>
                  </a:lnTo>
                  <a:cubicBezTo>
                    <a:pt x="976" y="3072"/>
                    <a:pt x="1060" y="3001"/>
                    <a:pt x="1060" y="2893"/>
                  </a:cubicBezTo>
                  <a:lnTo>
                    <a:pt x="1060" y="179"/>
                  </a:lnTo>
                  <a:cubicBezTo>
                    <a:pt x="1048" y="84"/>
                    <a:pt x="976" y="0"/>
                    <a:pt x="8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7" name="Google Shape;380;p44">
              <a:extLst>
                <a:ext uri="{FF2B5EF4-FFF2-40B4-BE49-F238E27FC236}">
                  <a16:creationId xmlns:a16="http://schemas.microsoft.com/office/drawing/2014/main" id="{DD8AF0F3-03B4-49FF-94F6-825A23271228}"/>
                </a:ext>
              </a:extLst>
            </p:cNvPr>
            <p:cNvSpPr/>
            <p:nvPr/>
          </p:nvSpPr>
          <p:spPr>
            <a:xfrm>
              <a:off x="5864024" y="2111961"/>
              <a:ext cx="33740" cy="83426"/>
            </a:xfrm>
            <a:custGeom>
              <a:avLst/>
              <a:gdLst/>
              <a:ahLst/>
              <a:cxnLst/>
              <a:rect l="l" t="t" r="r" b="b"/>
              <a:pathLst>
                <a:path w="1060" h="2621" extrusionOk="0">
                  <a:moveTo>
                    <a:pt x="703" y="358"/>
                  </a:moveTo>
                  <a:lnTo>
                    <a:pt x="703" y="2275"/>
                  </a:lnTo>
                  <a:lnTo>
                    <a:pt x="346" y="2275"/>
                  </a:lnTo>
                  <a:lnTo>
                    <a:pt x="346" y="358"/>
                  </a:lnTo>
                  <a:close/>
                  <a:moveTo>
                    <a:pt x="191" y="1"/>
                  </a:moveTo>
                  <a:cubicBezTo>
                    <a:pt x="96" y="1"/>
                    <a:pt x="0" y="72"/>
                    <a:pt x="0" y="179"/>
                  </a:cubicBezTo>
                  <a:lnTo>
                    <a:pt x="0" y="2442"/>
                  </a:lnTo>
                  <a:cubicBezTo>
                    <a:pt x="0" y="2525"/>
                    <a:pt x="84" y="2620"/>
                    <a:pt x="191" y="2620"/>
                  </a:cubicBezTo>
                  <a:lnTo>
                    <a:pt x="881" y="2620"/>
                  </a:lnTo>
                  <a:cubicBezTo>
                    <a:pt x="977" y="2620"/>
                    <a:pt x="1060" y="2537"/>
                    <a:pt x="1060" y="2442"/>
                  </a:cubicBezTo>
                  <a:lnTo>
                    <a:pt x="1060" y="179"/>
                  </a:lnTo>
                  <a:cubicBezTo>
                    <a:pt x="1048" y="84"/>
                    <a:pt x="977" y="1"/>
                    <a:pt x="8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8" name="Google Shape;381;p44">
              <a:extLst>
                <a:ext uri="{FF2B5EF4-FFF2-40B4-BE49-F238E27FC236}">
                  <a16:creationId xmlns:a16="http://schemas.microsoft.com/office/drawing/2014/main" id="{77C73553-DF70-4584-83BC-16EEC07F8A8D}"/>
                </a:ext>
              </a:extLst>
            </p:cNvPr>
            <p:cNvSpPr/>
            <p:nvPr/>
          </p:nvSpPr>
          <p:spPr>
            <a:xfrm>
              <a:off x="5904193" y="2065744"/>
              <a:ext cx="33390" cy="129644"/>
            </a:xfrm>
            <a:custGeom>
              <a:avLst/>
              <a:gdLst/>
              <a:ahLst/>
              <a:cxnLst/>
              <a:rect l="l" t="t" r="r" b="b"/>
              <a:pathLst>
                <a:path w="1049" h="4073" extrusionOk="0">
                  <a:moveTo>
                    <a:pt x="691" y="357"/>
                  </a:moveTo>
                  <a:lnTo>
                    <a:pt x="691" y="3727"/>
                  </a:lnTo>
                  <a:lnTo>
                    <a:pt x="334" y="3727"/>
                  </a:lnTo>
                  <a:lnTo>
                    <a:pt x="334" y="357"/>
                  </a:lnTo>
                  <a:close/>
                  <a:moveTo>
                    <a:pt x="179" y="0"/>
                  </a:moveTo>
                  <a:cubicBezTo>
                    <a:pt x="72" y="24"/>
                    <a:pt x="0" y="95"/>
                    <a:pt x="0" y="179"/>
                  </a:cubicBezTo>
                  <a:lnTo>
                    <a:pt x="0" y="3894"/>
                  </a:lnTo>
                  <a:cubicBezTo>
                    <a:pt x="0" y="3977"/>
                    <a:pt x="72" y="4072"/>
                    <a:pt x="179" y="4072"/>
                  </a:cubicBezTo>
                  <a:lnTo>
                    <a:pt x="870" y="4072"/>
                  </a:lnTo>
                  <a:cubicBezTo>
                    <a:pt x="965" y="4072"/>
                    <a:pt x="1048" y="3989"/>
                    <a:pt x="1048" y="3894"/>
                  </a:cubicBezTo>
                  <a:lnTo>
                    <a:pt x="1048" y="179"/>
                  </a:lnTo>
                  <a:cubicBezTo>
                    <a:pt x="1048" y="95"/>
                    <a:pt x="977" y="0"/>
                    <a:pt x="8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9" name="Google Shape;382;p44">
              <a:extLst>
                <a:ext uri="{FF2B5EF4-FFF2-40B4-BE49-F238E27FC236}">
                  <a16:creationId xmlns:a16="http://schemas.microsoft.com/office/drawing/2014/main" id="{9BCE6D42-F8FA-4378-8DEE-01A9D75B6E29}"/>
                </a:ext>
              </a:extLst>
            </p:cNvPr>
            <p:cNvSpPr/>
            <p:nvPr/>
          </p:nvSpPr>
          <p:spPr>
            <a:xfrm>
              <a:off x="5713563" y="2080131"/>
              <a:ext cx="40965" cy="11395"/>
            </a:xfrm>
            <a:custGeom>
              <a:avLst/>
              <a:gdLst/>
              <a:ahLst/>
              <a:cxnLst/>
              <a:rect l="l" t="t" r="r" b="b"/>
              <a:pathLst>
                <a:path w="1287" h="358" extrusionOk="0">
                  <a:moveTo>
                    <a:pt x="179" y="1"/>
                  </a:moveTo>
                  <a:cubicBezTo>
                    <a:pt x="96" y="1"/>
                    <a:pt x="1" y="72"/>
                    <a:pt x="1" y="179"/>
                  </a:cubicBezTo>
                  <a:cubicBezTo>
                    <a:pt x="12" y="263"/>
                    <a:pt x="96" y="358"/>
                    <a:pt x="179" y="358"/>
                  </a:cubicBezTo>
                  <a:lnTo>
                    <a:pt x="1108" y="358"/>
                  </a:lnTo>
                  <a:cubicBezTo>
                    <a:pt x="1191" y="358"/>
                    <a:pt x="1286" y="286"/>
                    <a:pt x="1286" y="179"/>
                  </a:cubicBezTo>
                  <a:cubicBezTo>
                    <a:pt x="1286" y="72"/>
                    <a:pt x="1203" y="1"/>
                    <a:pt x="11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0" name="Google Shape;383;p44">
              <a:extLst>
                <a:ext uri="{FF2B5EF4-FFF2-40B4-BE49-F238E27FC236}">
                  <a16:creationId xmlns:a16="http://schemas.microsoft.com/office/drawing/2014/main" id="{1D44418C-C9E7-4F8A-A871-6EE84F8FFA2F}"/>
                </a:ext>
              </a:extLst>
            </p:cNvPr>
            <p:cNvSpPr/>
            <p:nvPr/>
          </p:nvSpPr>
          <p:spPr>
            <a:xfrm>
              <a:off x="5713945" y="2097574"/>
              <a:ext cx="56880" cy="11395"/>
            </a:xfrm>
            <a:custGeom>
              <a:avLst/>
              <a:gdLst/>
              <a:ahLst/>
              <a:cxnLst/>
              <a:rect l="l" t="t" r="r" b="b"/>
              <a:pathLst>
                <a:path w="1787" h="358" extrusionOk="0">
                  <a:moveTo>
                    <a:pt x="179" y="0"/>
                  </a:moveTo>
                  <a:cubicBezTo>
                    <a:pt x="96" y="0"/>
                    <a:pt x="0" y="72"/>
                    <a:pt x="0" y="179"/>
                  </a:cubicBezTo>
                  <a:cubicBezTo>
                    <a:pt x="0" y="274"/>
                    <a:pt x="84" y="357"/>
                    <a:pt x="179" y="357"/>
                  </a:cubicBezTo>
                  <a:lnTo>
                    <a:pt x="1608" y="357"/>
                  </a:lnTo>
                  <a:cubicBezTo>
                    <a:pt x="1703" y="357"/>
                    <a:pt x="1786" y="286"/>
                    <a:pt x="1786" y="179"/>
                  </a:cubicBezTo>
                  <a:cubicBezTo>
                    <a:pt x="1774" y="72"/>
                    <a:pt x="1703" y="0"/>
                    <a:pt x="16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1" name="Google Shape;384;p44">
              <a:extLst>
                <a:ext uri="{FF2B5EF4-FFF2-40B4-BE49-F238E27FC236}">
                  <a16:creationId xmlns:a16="http://schemas.microsoft.com/office/drawing/2014/main" id="{535549A7-1673-432E-AA01-A81274B0E48D}"/>
                </a:ext>
              </a:extLst>
            </p:cNvPr>
            <p:cNvSpPr/>
            <p:nvPr/>
          </p:nvSpPr>
          <p:spPr>
            <a:xfrm>
              <a:off x="5713945" y="2114985"/>
              <a:ext cx="56880" cy="11427"/>
            </a:xfrm>
            <a:custGeom>
              <a:avLst/>
              <a:gdLst/>
              <a:ahLst/>
              <a:cxnLst/>
              <a:rect l="l" t="t" r="r" b="b"/>
              <a:pathLst>
                <a:path w="1787" h="359" extrusionOk="0">
                  <a:moveTo>
                    <a:pt x="179" y="1"/>
                  </a:moveTo>
                  <a:cubicBezTo>
                    <a:pt x="96" y="1"/>
                    <a:pt x="0" y="84"/>
                    <a:pt x="0" y="180"/>
                  </a:cubicBezTo>
                  <a:cubicBezTo>
                    <a:pt x="0" y="275"/>
                    <a:pt x="84" y="358"/>
                    <a:pt x="179" y="358"/>
                  </a:cubicBezTo>
                  <a:lnTo>
                    <a:pt x="1608" y="358"/>
                  </a:lnTo>
                  <a:cubicBezTo>
                    <a:pt x="1703" y="358"/>
                    <a:pt x="1786" y="287"/>
                    <a:pt x="1786" y="180"/>
                  </a:cubicBezTo>
                  <a:cubicBezTo>
                    <a:pt x="1774" y="84"/>
                    <a:pt x="1703" y="1"/>
                    <a:pt x="16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2" name="Google Shape;385;p44">
              <a:extLst>
                <a:ext uri="{FF2B5EF4-FFF2-40B4-BE49-F238E27FC236}">
                  <a16:creationId xmlns:a16="http://schemas.microsoft.com/office/drawing/2014/main" id="{47175FC6-F036-4D37-AB7A-55224DB2BE3D}"/>
                </a:ext>
              </a:extLst>
            </p:cNvPr>
            <p:cNvSpPr/>
            <p:nvPr/>
          </p:nvSpPr>
          <p:spPr>
            <a:xfrm>
              <a:off x="5713945" y="2132810"/>
              <a:ext cx="56880" cy="11013"/>
            </a:xfrm>
            <a:custGeom>
              <a:avLst/>
              <a:gdLst/>
              <a:ahLst/>
              <a:cxnLst/>
              <a:rect l="l" t="t" r="r" b="b"/>
              <a:pathLst>
                <a:path w="1787" h="346" extrusionOk="0">
                  <a:moveTo>
                    <a:pt x="179" y="1"/>
                  </a:moveTo>
                  <a:cubicBezTo>
                    <a:pt x="96" y="1"/>
                    <a:pt x="0" y="72"/>
                    <a:pt x="0" y="179"/>
                  </a:cubicBezTo>
                  <a:cubicBezTo>
                    <a:pt x="0" y="263"/>
                    <a:pt x="84" y="346"/>
                    <a:pt x="179" y="346"/>
                  </a:cubicBezTo>
                  <a:lnTo>
                    <a:pt x="1608" y="346"/>
                  </a:lnTo>
                  <a:cubicBezTo>
                    <a:pt x="1703" y="346"/>
                    <a:pt x="1786" y="274"/>
                    <a:pt x="1786" y="179"/>
                  </a:cubicBezTo>
                  <a:cubicBezTo>
                    <a:pt x="1774" y="72"/>
                    <a:pt x="1703" y="1"/>
                    <a:pt x="16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3" name="Google Shape;386;p44">
              <a:extLst>
                <a:ext uri="{FF2B5EF4-FFF2-40B4-BE49-F238E27FC236}">
                  <a16:creationId xmlns:a16="http://schemas.microsoft.com/office/drawing/2014/main" id="{B4CB5FFD-A295-4B35-BEB0-7CEE192D9FF0}"/>
                </a:ext>
              </a:extLst>
            </p:cNvPr>
            <p:cNvSpPr/>
            <p:nvPr/>
          </p:nvSpPr>
          <p:spPr>
            <a:xfrm>
              <a:off x="5663526" y="2182464"/>
              <a:ext cx="69389" cy="68625"/>
            </a:xfrm>
            <a:custGeom>
              <a:avLst/>
              <a:gdLst/>
              <a:ahLst/>
              <a:cxnLst/>
              <a:rect l="l" t="t" r="r" b="b"/>
              <a:pathLst>
                <a:path w="2180" h="2156" extrusionOk="0">
                  <a:moveTo>
                    <a:pt x="1084" y="0"/>
                  </a:moveTo>
                  <a:cubicBezTo>
                    <a:pt x="489" y="0"/>
                    <a:pt x="1" y="488"/>
                    <a:pt x="1" y="1084"/>
                  </a:cubicBezTo>
                  <a:cubicBezTo>
                    <a:pt x="1" y="1322"/>
                    <a:pt x="72" y="1548"/>
                    <a:pt x="215" y="1739"/>
                  </a:cubicBezTo>
                  <a:cubicBezTo>
                    <a:pt x="250" y="1780"/>
                    <a:pt x="300" y="1806"/>
                    <a:pt x="351" y="1806"/>
                  </a:cubicBezTo>
                  <a:cubicBezTo>
                    <a:pt x="387" y="1806"/>
                    <a:pt x="423" y="1792"/>
                    <a:pt x="453" y="1762"/>
                  </a:cubicBezTo>
                  <a:cubicBezTo>
                    <a:pt x="537" y="1715"/>
                    <a:pt x="549" y="1608"/>
                    <a:pt x="489" y="1524"/>
                  </a:cubicBezTo>
                  <a:cubicBezTo>
                    <a:pt x="382" y="1393"/>
                    <a:pt x="334" y="1250"/>
                    <a:pt x="334" y="1084"/>
                  </a:cubicBezTo>
                  <a:cubicBezTo>
                    <a:pt x="334" y="679"/>
                    <a:pt x="668" y="334"/>
                    <a:pt x="1084" y="334"/>
                  </a:cubicBezTo>
                  <a:cubicBezTo>
                    <a:pt x="1489" y="334"/>
                    <a:pt x="1823" y="667"/>
                    <a:pt x="1823" y="1084"/>
                  </a:cubicBezTo>
                  <a:cubicBezTo>
                    <a:pt x="1823" y="1334"/>
                    <a:pt x="1703" y="1560"/>
                    <a:pt x="1501" y="1691"/>
                  </a:cubicBezTo>
                  <a:cubicBezTo>
                    <a:pt x="1489" y="1691"/>
                    <a:pt x="1489" y="1715"/>
                    <a:pt x="1465" y="1715"/>
                  </a:cubicBezTo>
                  <a:lnTo>
                    <a:pt x="1453" y="1715"/>
                  </a:lnTo>
                  <a:lnTo>
                    <a:pt x="1442" y="1727"/>
                  </a:lnTo>
                  <a:lnTo>
                    <a:pt x="1430" y="1727"/>
                  </a:lnTo>
                  <a:cubicBezTo>
                    <a:pt x="1406" y="1727"/>
                    <a:pt x="1406" y="1739"/>
                    <a:pt x="1394" y="1739"/>
                  </a:cubicBezTo>
                  <a:cubicBezTo>
                    <a:pt x="1382" y="1739"/>
                    <a:pt x="1382" y="1751"/>
                    <a:pt x="1370" y="1751"/>
                  </a:cubicBezTo>
                  <a:lnTo>
                    <a:pt x="1346" y="1751"/>
                  </a:lnTo>
                  <a:cubicBezTo>
                    <a:pt x="1346" y="1751"/>
                    <a:pt x="1334" y="1751"/>
                    <a:pt x="1334" y="1774"/>
                  </a:cubicBezTo>
                  <a:lnTo>
                    <a:pt x="1322" y="1774"/>
                  </a:lnTo>
                  <a:cubicBezTo>
                    <a:pt x="1311" y="1774"/>
                    <a:pt x="1311" y="1774"/>
                    <a:pt x="1287" y="1786"/>
                  </a:cubicBezTo>
                  <a:cubicBezTo>
                    <a:pt x="1275" y="1786"/>
                    <a:pt x="1275" y="1786"/>
                    <a:pt x="1263" y="1798"/>
                  </a:cubicBezTo>
                  <a:lnTo>
                    <a:pt x="834" y="1798"/>
                  </a:lnTo>
                  <a:cubicBezTo>
                    <a:pt x="811" y="1798"/>
                    <a:pt x="811" y="1798"/>
                    <a:pt x="799" y="1786"/>
                  </a:cubicBezTo>
                  <a:cubicBezTo>
                    <a:pt x="787" y="1786"/>
                    <a:pt x="787" y="1786"/>
                    <a:pt x="775" y="1774"/>
                  </a:cubicBezTo>
                  <a:lnTo>
                    <a:pt x="751" y="1774"/>
                  </a:lnTo>
                  <a:cubicBezTo>
                    <a:pt x="732" y="1766"/>
                    <a:pt x="712" y="1762"/>
                    <a:pt x="691" y="1762"/>
                  </a:cubicBezTo>
                  <a:cubicBezTo>
                    <a:pt x="623" y="1762"/>
                    <a:pt x="555" y="1805"/>
                    <a:pt x="537" y="1870"/>
                  </a:cubicBezTo>
                  <a:cubicBezTo>
                    <a:pt x="501" y="1965"/>
                    <a:pt x="549" y="2072"/>
                    <a:pt x="632" y="2096"/>
                  </a:cubicBezTo>
                  <a:lnTo>
                    <a:pt x="656" y="2096"/>
                  </a:lnTo>
                  <a:cubicBezTo>
                    <a:pt x="668" y="2096"/>
                    <a:pt x="680" y="2108"/>
                    <a:pt x="691" y="2108"/>
                  </a:cubicBezTo>
                  <a:cubicBezTo>
                    <a:pt x="715" y="2108"/>
                    <a:pt x="727" y="2132"/>
                    <a:pt x="739" y="2132"/>
                  </a:cubicBezTo>
                  <a:lnTo>
                    <a:pt x="751" y="2132"/>
                  </a:lnTo>
                  <a:cubicBezTo>
                    <a:pt x="775" y="2132"/>
                    <a:pt x="787" y="2132"/>
                    <a:pt x="787" y="2143"/>
                  </a:cubicBezTo>
                  <a:lnTo>
                    <a:pt x="799" y="2143"/>
                  </a:lnTo>
                  <a:cubicBezTo>
                    <a:pt x="811" y="2143"/>
                    <a:pt x="834" y="2143"/>
                    <a:pt x="846" y="2155"/>
                  </a:cubicBezTo>
                  <a:lnTo>
                    <a:pt x="1156" y="2155"/>
                  </a:lnTo>
                  <a:cubicBezTo>
                    <a:pt x="1168" y="2155"/>
                    <a:pt x="1180" y="2155"/>
                    <a:pt x="1203" y="2143"/>
                  </a:cubicBezTo>
                  <a:lnTo>
                    <a:pt x="1215" y="2143"/>
                  </a:lnTo>
                  <a:cubicBezTo>
                    <a:pt x="1227" y="2143"/>
                    <a:pt x="1239" y="2143"/>
                    <a:pt x="1239" y="2132"/>
                  </a:cubicBezTo>
                  <a:lnTo>
                    <a:pt x="1263" y="2132"/>
                  </a:lnTo>
                  <a:cubicBezTo>
                    <a:pt x="1275" y="2132"/>
                    <a:pt x="1287" y="2108"/>
                    <a:pt x="1299" y="2108"/>
                  </a:cubicBezTo>
                  <a:cubicBezTo>
                    <a:pt x="1322" y="2108"/>
                    <a:pt x="1334" y="2096"/>
                    <a:pt x="1346" y="2096"/>
                  </a:cubicBezTo>
                  <a:lnTo>
                    <a:pt x="1358" y="2096"/>
                  </a:lnTo>
                  <a:cubicBezTo>
                    <a:pt x="1382" y="2096"/>
                    <a:pt x="1382" y="2084"/>
                    <a:pt x="1394" y="2084"/>
                  </a:cubicBezTo>
                  <a:lnTo>
                    <a:pt x="1406" y="2084"/>
                  </a:lnTo>
                  <a:cubicBezTo>
                    <a:pt x="1418" y="2084"/>
                    <a:pt x="1442" y="2072"/>
                    <a:pt x="1453" y="2072"/>
                  </a:cubicBezTo>
                  <a:cubicBezTo>
                    <a:pt x="1465" y="2072"/>
                    <a:pt x="1477" y="2048"/>
                    <a:pt x="1501" y="2048"/>
                  </a:cubicBezTo>
                  <a:lnTo>
                    <a:pt x="1513" y="2048"/>
                  </a:lnTo>
                  <a:cubicBezTo>
                    <a:pt x="1525" y="2048"/>
                    <a:pt x="1525" y="2036"/>
                    <a:pt x="1537" y="2036"/>
                  </a:cubicBezTo>
                  <a:lnTo>
                    <a:pt x="1561" y="2036"/>
                  </a:lnTo>
                  <a:cubicBezTo>
                    <a:pt x="1573" y="2024"/>
                    <a:pt x="1584" y="2024"/>
                    <a:pt x="1596" y="2012"/>
                  </a:cubicBezTo>
                  <a:cubicBezTo>
                    <a:pt x="1894" y="1798"/>
                    <a:pt x="2073" y="1465"/>
                    <a:pt x="2073" y="1096"/>
                  </a:cubicBezTo>
                  <a:cubicBezTo>
                    <a:pt x="2180" y="488"/>
                    <a:pt x="1692" y="0"/>
                    <a:pt x="10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34" name="Google Shape;387;p44">
            <a:extLst>
              <a:ext uri="{FF2B5EF4-FFF2-40B4-BE49-F238E27FC236}">
                <a16:creationId xmlns:a16="http://schemas.microsoft.com/office/drawing/2014/main" id="{6E364F7E-C1F3-4CE6-9098-2A0F7FAFE66A}"/>
              </a:ext>
            </a:extLst>
          </p:cNvPr>
          <p:cNvGrpSpPr/>
          <p:nvPr/>
        </p:nvGrpSpPr>
        <p:grpSpPr>
          <a:xfrm>
            <a:off x="7331760" y="2267813"/>
            <a:ext cx="402001" cy="393831"/>
            <a:chOff x="3095745" y="3805393"/>
            <a:chExt cx="352840" cy="354717"/>
          </a:xfrm>
        </p:grpSpPr>
        <p:sp>
          <p:nvSpPr>
            <p:cNvPr id="35" name="Google Shape;388;p44">
              <a:extLst>
                <a:ext uri="{FF2B5EF4-FFF2-40B4-BE49-F238E27FC236}">
                  <a16:creationId xmlns:a16="http://schemas.microsoft.com/office/drawing/2014/main" id="{6FAABC68-E7A7-4C56-BF13-EB23A2BD5AA9}"/>
                </a:ext>
              </a:extLst>
            </p:cNvPr>
            <p:cNvSpPr/>
            <p:nvPr/>
          </p:nvSpPr>
          <p:spPr>
            <a:xfrm>
              <a:off x="3095745" y="3805393"/>
              <a:ext cx="272093" cy="271711"/>
            </a:xfrm>
            <a:custGeom>
              <a:avLst/>
              <a:gdLst/>
              <a:ahLst/>
              <a:cxnLst/>
              <a:rect l="l" t="t" r="r" b="b"/>
              <a:pathLst>
                <a:path w="8549" h="8537" extrusionOk="0">
                  <a:moveTo>
                    <a:pt x="4025" y="0"/>
                  </a:moveTo>
                  <a:cubicBezTo>
                    <a:pt x="3763" y="0"/>
                    <a:pt x="3525" y="179"/>
                    <a:pt x="3489" y="441"/>
                  </a:cubicBezTo>
                  <a:lnTo>
                    <a:pt x="3322" y="1262"/>
                  </a:lnTo>
                  <a:cubicBezTo>
                    <a:pt x="3155" y="1322"/>
                    <a:pt x="2977" y="1381"/>
                    <a:pt x="2834" y="1465"/>
                  </a:cubicBezTo>
                  <a:lnTo>
                    <a:pt x="2132" y="1012"/>
                  </a:lnTo>
                  <a:cubicBezTo>
                    <a:pt x="2036" y="947"/>
                    <a:pt x="1929" y="915"/>
                    <a:pt x="1825" y="915"/>
                  </a:cubicBezTo>
                  <a:cubicBezTo>
                    <a:pt x="1683" y="915"/>
                    <a:pt x="1544" y="974"/>
                    <a:pt x="1441" y="1084"/>
                  </a:cubicBezTo>
                  <a:lnTo>
                    <a:pt x="1084" y="1441"/>
                  </a:lnTo>
                  <a:cubicBezTo>
                    <a:pt x="905" y="1619"/>
                    <a:pt x="881" y="1917"/>
                    <a:pt x="1012" y="2119"/>
                  </a:cubicBezTo>
                  <a:lnTo>
                    <a:pt x="1477" y="2822"/>
                  </a:lnTo>
                  <a:cubicBezTo>
                    <a:pt x="1381" y="2989"/>
                    <a:pt x="1322" y="3155"/>
                    <a:pt x="1262" y="3310"/>
                  </a:cubicBezTo>
                  <a:lnTo>
                    <a:pt x="453" y="3477"/>
                  </a:lnTo>
                  <a:cubicBezTo>
                    <a:pt x="191" y="3524"/>
                    <a:pt x="0" y="3763"/>
                    <a:pt x="0" y="4013"/>
                  </a:cubicBezTo>
                  <a:lnTo>
                    <a:pt x="0" y="4525"/>
                  </a:lnTo>
                  <a:cubicBezTo>
                    <a:pt x="0" y="4775"/>
                    <a:pt x="179" y="5013"/>
                    <a:pt x="453" y="5060"/>
                  </a:cubicBezTo>
                  <a:lnTo>
                    <a:pt x="1262" y="5215"/>
                  </a:lnTo>
                  <a:cubicBezTo>
                    <a:pt x="1322" y="5382"/>
                    <a:pt x="1381" y="5560"/>
                    <a:pt x="1477" y="5715"/>
                  </a:cubicBezTo>
                  <a:lnTo>
                    <a:pt x="1012" y="6406"/>
                  </a:lnTo>
                  <a:cubicBezTo>
                    <a:pt x="869" y="6632"/>
                    <a:pt x="893" y="6918"/>
                    <a:pt x="1084" y="7096"/>
                  </a:cubicBezTo>
                  <a:lnTo>
                    <a:pt x="1441" y="7453"/>
                  </a:lnTo>
                  <a:cubicBezTo>
                    <a:pt x="1544" y="7557"/>
                    <a:pt x="1687" y="7608"/>
                    <a:pt x="1830" y="7608"/>
                  </a:cubicBezTo>
                  <a:cubicBezTo>
                    <a:pt x="1935" y="7608"/>
                    <a:pt x="2041" y="7580"/>
                    <a:pt x="2132" y="7525"/>
                  </a:cubicBezTo>
                  <a:lnTo>
                    <a:pt x="2834" y="7061"/>
                  </a:lnTo>
                  <a:cubicBezTo>
                    <a:pt x="2989" y="7156"/>
                    <a:pt x="3155" y="7215"/>
                    <a:pt x="3322" y="7275"/>
                  </a:cubicBezTo>
                  <a:lnTo>
                    <a:pt x="3489" y="8096"/>
                  </a:lnTo>
                  <a:cubicBezTo>
                    <a:pt x="3525" y="8346"/>
                    <a:pt x="3763" y="8537"/>
                    <a:pt x="4025" y="8537"/>
                  </a:cubicBezTo>
                  <a:lnTo>
                    <a:pt x="4525" y="8537"/>
                  </a:lnTo>
                  <a:cubicBezTo>
                    <a:pt x="4775" y="8537"/>
                    <a:pt x="5013" y="8358"/>
                    <a:pt x="5060" y="8096"/>
                  </a:cubicBezTo>
                  <a:lnTo>
                    <a:pt x="5227" y="7275"/>
                  </a:lnTo>
                  <a:cubicBezTo>
                    <a:pt x="5358" y="7227"/>
                    <a:pt x="5489" y="7180"/>
                    <a:pt x="5632" y="7120"/>
                  </a:cubicBezTo>
                  <a:cubicBezTo>
                    <a:pt x="5692" y="7084"/>
                    <a:pt x="5727" y="6977"/>
                    <a:pt x="5692" y="6894"/>
                  </a:cubicBezTo>
                  <a:cubicBezTo>
                    <a:pt x="5655" y="6821"/>
                    <a:pt x="5584" y="6790"/>
                    <a:pt x="5515" y="6790"/>
                  </a:cubicBezTo>
                  <a:cubicBezTo>
                    <a:pt x="5494" y="6790"/>
                    <a:pt x="5473" y="6793"/>
                    <a:pt x="5453" y="6799"/>
                  </a:cubicBezTo>
                  <a:cubicBezTo>
                    <a:pt x="5299" y="6870"/>
                    <a:pt x="5156" y="6918"/>
                    <a:pt x="5001" y="6965"/>
                  </a:cubicBezTo>
                  <a:cubicBezTo>
                    <a:pt x="4941" y="6977"/>
                    <a:pt x="4882" y="7037"/>
                    <a:pt x="4882" y="7096"/>
                  </a:cubicBezTo>
                  <a:lnTo>
                    <a:pt x="4703" y="8025"/>
                  </a:lnTo>
                  <a:cubicBezTo>
                    <a:pt x="4691" y="8108"/>
                    <a:pt x="4596" y="8180"/>
                    <a:pt x="4513" y="8180"/>
                  </a:cubicBezTo>
                  <a:lnTo>
                    <a:pt x="4001" y="8180"/>
                  </a:lnTo>
                  <a:cubicBezTo>
                    <a:pt x="3917" y="8180"/>
                    <a:pt x="3822" y="8120"/>
                    <a:pt x="3810" y="8025"/>
                  </a:cubicBezTo>
                  <a:lnTo>
                    <a:pt x="3632" y="7096"/>
                  </a:lnTo>
                  <a:cubicBezTo>
                    <a:pt x="3620" y="7037"/>
                    <a:pt x="3572" y="6977"/>
                    <a:pt x="3513" y="6965"/>
                  </a:cubicBezTo>
                  <a:cubicBezTo>
                    <a:pt x="3310" y="6906"/>
                    <a:pt x="3096" y="6811"/>
                    <a:pt x="2905" y="6703"/>
                  </a:cubicBezTo>
                  <a:cubicBezTo>
                    <a:pt x="2876" y="6691"/>
                    <a:pt x="2843" y="6686"/>
                    <a:pt x="2812" y="6686"/>
                  </a:cubicBezTo>
                  <a:cubicBezTo>
                    <a:pt x="2780" y="6686"/>
                    <a:pt x="2751" y="6691"/>
                    <a:pt x="2727" y="6703"/>
                  </a:cubicBezTo>
                  <a:lnTo>
                    <a:pt x="1941" y="7227"/>
                  </a:lnTo>
                  <a:cubicBezTo>
                    <a:pt x="1904" y="7249"/>
                    <a:pt x="1864" y="7260"/>
                    <a:pt x="1824" y="7260"/>
                  </a:cubicBezTo>
                  <a:cubicBezTo>
                    <a:pt x="1774" y="7260"/>
                    <a:pt x="1725" y="7243"/>
                    <a:pt x="1679" y="7203"/>
                  </a:cubicBezTo>
                  <a:lnTo>
                    <a:pt x="1322" y="6846"/>
                  </a:lnTo>
                  <a:cubicBezTo>
                    <a:pt x="1262" y="6787"/>
                    <a:pt x="1250" y="6680"/>
                    <a:pt x="1298" y="6584"/>
                  </a:cubicBezTo>
                  <a:lnTo>
                    <a:pt x="1822" y="5799"/>
                  </a:lnTo>
                  <a:cubicBezTo>
                    <a:pt x="1846" y="5739"/>
                    <a:pt x="1858" y="5679"/>
                    <a:pt x="1822" y="5620"/>
                  </a:cubicBezTo>
                  <a:cubicBezTo>
                    <a:pt x="1715" y="5429"/>
                    <a:pt x="1620" y="5215"/>
                    <a:pt x="1560" y="5013"/>
                  </a:cubicBezTo>
                  <a:cubicBezTo>
                    <a:pt x="1548" y="4953"/>
                    <a:pt x="1489" y="4894"/>
                    <a:pt x="1429" y="4894"/>
                  </a:cubicBezTo>
                  <a:lnTo>
                    <a:pt x="512" y="4715"/>
                  </a:lnTo>
                  <a:cubicBezTo>
                    <a:pt x="417" y="4703"/>
                    <a:pt x="346" y="4608"/>
                    <a:pt x="346" y="4525"/>
                  </a:cubicBezTo>
                  <a:lnTo>
                    <a:pt x="346" y="4013"/>
                  </a:lnTo>
                  <a:cubicBezTo>
                    <a:pt x="346" y="3929"/>
                    <a:pt x="405" y="3834"/>
                    <a:pt x="512" y="3822"/>
                  </a:cubicBezTo>
                  <a:lnTo>
                    <a:pt x="1429" y="3643"/>
                  </a:lnTo>
                  <a:cubicBezTo>
                    <a:pt x="1489" y="3632"/>
                    <a:pt x="1548" y="3584"/>
                    <a:pt x="1560" y="3524"/>
                  </a:cubicBezTo>
                  <a:cubicBezTo>
                    <a:pt x="1620" y="3322"/>
                    <a:pt x="1715" y="3108"/>
                    <a:pt x="1822" y="2917"/>
                  </a:cubicBezTo>
                  <a:cubicBezTo>
                    <a:pt x="1846" y="2858"/>
                    <a:pt x="1846" y="2786"/>
                    <a:pt x="1822" y="2739"/>
                  </a:cubicBezTo>
                  <a:lnTo>
                    <a:pt x="1298" y="1941"/>
                  </a:lnTo>
                  <a:cubicBezTo>
                    <a:pt x="1250" y="1869"/>
                    <a:pt x="1250" y="1762"/>
                    <a:pt x="1322" y="1691"/>
                  </a:cubicBezTo>
                  <a:lnTo>
                    <a:pt x="1679" y="1334"/>
                  </a:lnTo>
                  <a:cubicBezTo>
                    <a:pt x="1714" y="1299"/>
                    <a:pt x="1765" y="1280"/>
                    <a:pt x="1820" y="1280"/>
                  </a:cubicBezTo>
                  <a:cubicBezTo>
                    <a:pt x="1859" y="1280"/>
                    <a:pt x="1901" y="1290"/>
                    <a:pt x="1941" y="1310"/>
                  </a:cubicBezTo>
                  <a:lnTo>
                    <a:pt x="2727" y="1822"/>
                  </a:lnTo>
                  <a:cubicBezTo>
                    <a:pt x="2759" y="1841"/>
                    <a:pt x="2791" y="1853"/>
                    <a:pt x="2822" y="1853"/>
                  </a:cubicBezTo>
                  <a:cubicBezTo>
                    <a:pt x="2850" y="1853"/>
                    <a:pt x="2878" y="1844"/>
                    <a:pt x="2905" y="1822"/>
                  </a:cubicBezTo>
                  <a:cubicBezTo>
                    <a:pt x="3096" y="1727"/>
                    <a:pt x="3310" y="1631"/>
                    <a:pt x="3513" y="1572"/>
                  </a:cubicBezTo>
                  <a:cubicBezTo>
                    <a:pt x="3572" y="1560"/>
                    <a:pt x="3632" y="1500"/>
                    <a:pt x="3632" y="1441"/>
                  </a:cubicBezTo>
                  <a:lnTo>
                    <a:pt x="3810" y="512"/>
                  </a:lnTo>
                  <a:cubicBezTo>
                    <a:pt x="3822" y="429"/>
                    <a:pt x="3917" y="357"/>
                    <a:pt x="4001" y="357"/>
                  </a:cubicBezTo>
                  <a:lnTo>
                    <a:pt x="4513" y="357"/>
                  </a:lnTo>
                  <a:cubicBezTo>
                    <a:pt x="4596" y="357"/>
                    <a:pt x="4691" y="417"/>
                    <a:pt x="4703" y="512"/>
                  </a:cubicBezTo>
                  <a:lnTo>
                    <a:pt x="4882" y="1441"/>
                  </a:lnTo>
                  <a:cubicBezTo>
                    <a:pt x="4894" y="1500"/>
                    <a:pt x="4941" y="1560"/>
                    <a:pt x="5001" y="1572"/>
                  </a:cubicBezTo>
                  <a:cubicBezTo>
                    <a:pt x="5215" y="1631"/>
                    <a:pt x="5418" y="1727"/>
                    <a:pt x="5608" y="1822"/>
                  </a:cubicBezTo>
                  <a:cubicBezTo>
                    <a:pt x="5638" y="1840"/>
                    <a:pt x="5674" y="1849"/>
                    <a:pt x="5706" y="1849"/>
                  </a:cubicBezTo>
                  <a:cubicBezTo>
                    <a:pt x="5739" y="1849"/>
                    <a:pt x="5769" y="1840"/>
                    <a:pt x="5787" y="1822"/>
                  </a:cubicBezTo>
                  <a:lnTo>
                    <a:pt x="6584" y="1310"/>
                  </a:lnTo>
                  <a:cubicBezTo>
                    <a:pt x="6617" y="1288"/>
                    <a:pt x="6656" y="1277"/>
                    <a:pt x="6696" y="1277"/>
                  </a:cubicBezTo>
                  <a:cubicBezTo>
                    <a:pt x="6745" y="1277"/>
                    <a:pt x="6795" y="1294"/>
                    <a:pt x="6835" y="1334"/>
                  </a:cubicBezTo>
                  <a:lnTo>
                    <a:pt x="7192" y="1691"/>
                  </a:lnTo>
                  <a:cubicBezTo>
                    <a:pt x="7251" y="1750"/>
                    <a:pt x="7263" y="1858"/>
                    <a:pt x="7216" y="1941"/>
                  </a:cubicBezTo>
                  <a:lnTo>
                    <a:pt x="6704" y="2739"/>
                  </a:lnTo>
                  <a:cubicBezTo>
                    <a:pt x="6668" y="2798"/>
                    <a:pt x="6656" y="2858"/>
                    <a:pt x="6704" y="2917"/>
                  </a:cubicBezTo>
                  <a:cubicBezTo>
                    <a:pt x="6799" y="3108"/>
                    <a:pt x="6894" y="3322"/>
                    <a:pt x="6954" y="3524"/>
                  </a:cubicBezTo>
                  <a:cubicBezTo>
                    <a:pt x="6965" y="3584"/>
                    <a:pt x="7025" y="3643"/>
                    <a:pt x="7085" y="3643"/>
                  </a:cubicBezTo>
                  <a:lnTo>
                    <a:pt x="8013" y="3822"/>
                  </a:lnTo>
                  <a:cubicBezTo>
                    <a:pt x="8097" y="3834"/>
                    <a:pt x="8168" y="3929"/>
                    <a:pt x="8168" y="4013"/>
                  </a:cubicBezTo>
                  <a:lnTo>
                    <a:pt x="8168" y="4525"/>
                  </a:lnTo>
                  <a:cubicBezTo>
                    <a:pt x="8168" y="4608"/>
                    <a:pt x="8108" y="4703"/>
                    <a:pt x="8013" y="4715"/>
                  </a:cubicBezTo>
                  <a:lnTo>
                    <a:pt x="7085" y="4894"/>
                  </a:lnTo>
                  <a:cubicBezTo>
                    <a:pt x="7025" y="4906"/>
                    <a:pt x="6965" y="4953"/>
                    <a:pt x="6954" y="5013"/>
                  </a:cubicBezTo>
                  <a:cubicBezTo>
                    <a:pt x="6906" y="5156"/>
                    <a:pt x="6846" y="5322"/>
                    <a:pt x="6787" y="5477"/>
                  </a:cubicBezTo>
                  <a:cubicBezTo>
                    <a:pt x="6739" y="5560"/>
                    <a:pt x="6787" y="5668"/>
                    <a:pt x="6882" y="5715"/>
                  </a:cubicBezTo>
                  <a:cubicBezTo>
                    <a:pt x="6903" y="5724"/>
                    <a:pt x="6926" y="5729"/>
                    <a:pt x="6949" y="5729"/>
                  </a:cubicBezTo>
                  <a:cubicBezTo>
                    <a:pt x="7016" y="5729"/>
                    <a:pt x="7085" y="5691"/>
                    <a:pt x="7120" y="5620"/>
                  </a:cubicBezTo>
                  <a:cubicBezTo>
                    <a:pt x="7180" y="5489"/>
                    <a:pt x="7239" y="5358"/>
                    <a:pt x="7275" y="5215"/>
                  </a:cubicBezTo>
                  <a:lnTo>
                    <a:pt x="8097" y="5060"/>
                  </a:lnTo>
                  <a:cubicBezTo>
                    <a:pt x="8347" y="5013"/>
                    <a:pt x="8549" y="4775"/>
                    <a:pt x="8549" y="4525"/>
                  </a:cubicBezTo>
                  <a:lnTo>
                    <a:pt x="8549" y="4013"/>
                  </a:lnTo>
                  <a:cubicBezTo>
                    <a:pt x="8549" y="3763"/>
                    <a:pt x="8370" y="3524"/>
                    <a:pt x="8097" y="3477"/>
                  </a:cubicBezTo>
                  <a:lnTo>
                    <a:pt x="7275" y="3310"/>
                  </a:lnTo>
                  <a:cubicBezTo>
                    <a:pt x="7216" y="3155"/>
                    <a:pt x="7156" y="2977"/>
                    <a:pt x="7073" y="2822"/>
                  </a:cubicBezTo>
                  <a:lnTo>
                    <a:pt x="7537" y="2119"/>
                  </a:lnTo>
                  <a:cubicBezTo>
                    <a:pt x="7680" y="1905"/>
                    <a:pt x="7656" y="1619"/>
                    <a:pt x="7454" y="1441"/>
                  </a:cubicBezTo>
                  <a:lnTo>
                    <a:pt x="7096" y="1084"/>
                  </a:lnTo>
                  <a:cubicBezTo>
                    <a:pt x="6992" y="980"/>
                    <a:pt x="6848" y="924"/>
                    <a:pt x="6705" y="924"/>
                  </a:cubicBezTo>
                  <a:cubicBezTo>
                    <a:pt x="6603" y="924"/>
                    <a:pt x="6502" y="953"/>
                    <a:pt x="6418" y="1012"/>
                  </a:cubicBezTo>
                  <a:lnTo>
                    <a:pt x="5715" y="1465"/>
                  </a:lnTo>
                  <a:cubicBezTo>
                    <a:pt x="5549" y="1381"/>
                    <a:pt x="5394" y="1322"/>
                    <a:pt x="5227" y="1262"/>
                  </a:cubicBezTo>
                  <a:lnTo>
                    <a:pt x="5060" y="441"/>
                  </a:lnTo>
                  <a:cubicBezTo>
                    <a:pt x="5013" y="191"/>
                    <a:pt x="4775" y="0"/>
                    <a:pt x="45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6" name="Google Shape;389;p44">
              <a:extLst>
                <a:ext uri="{FF2B5EF4-FFF2-40B4-BE49-F238E27FC236}">
                  <a16:creationId xmlns:a16="http://schemas.microsoft.com/office/drawing/2014/main" id="{6E0CE240-E927-4F88-9C52-8A60C690592F}"/>
                </a:ext>
              </a:extLst>
            </p:cNvPr>
            <p:cNvSpPr/>
            <p:nvPr/>
          </p:nvSpPr>
          <p:spPr>
            <a:xfrm>
              <a:off x="3184798" y="3878883"/>
              <a:ext cx="109550" cy="94018"/>
            </a:xfrm>
            <a:custGeom>
              <a:avLst/>
              <a:gdLst/>
              <a:ahLst/>
              <a:cxnLst/>
              <a:rect l="l" t="t" r="r" b="b"/>
              <a:pathLst>
                <a:path w="3442" h="2954" extrusionOk="0">
                  <a:moveTo>
                    <a:pt x="1465" y="1"/>
                  </a:moveTo>
                  <a:cubicBezTo>
                    <a:pt x="941" y="1"/>
                    <a:pt x="453" y="191"/>
                    <a:pt x="72" y="561"/>
                  </a:cubicBezTo>
                  <a:cubicBezTo>
                    <a:pt x="0" y="632"/>
                    <a:pt x="0" y="739"/>
                    <a:pt x="72" y="811"/>
                  </a:cubicBezTo>
                  <a:cubicBezTo>
                    <a:pt x="113" y="852"/>
                    <a:pt x="158" y="873"/>
                    <a:pt x="203" y="873"/>
                  </a:cubicBezTo>
                  <a:cubicBezTo>
                    <a:pt x="247" y="873"/>
                    <a:pt x="292" y="852"/>
                    <a:pt x="334" y="811"/>
                  </a:cubicBezTo>
                  <a:cubicBezTo>
                    <a:pt x="631" y="513"/>
                    <a:pt x="1024" y="358"/>
                    <a:pt x="1465" y="358"/>
                  </a:cubicBezTo>
                  <a:cubicBezTo>
                    <a:pt x="2358" y="358"/>
                    <a:pt x="3084" y="1084"/>
                    <a:pt x="3084" y="1977"/>
                  </a:cubicBezTo>
                  <a:cubicBezTo>
                    <a:pt x="3084" y="2227"/>
                    <a:pt x="3024" y="2477"/>
                    <a:pt x="2905" y="2716"/>
                  </a:cubicBezTo>
                  <a:cubicBezTo>
                    <a:pt x="2846" y="2799"/>
                    <a:pt x="2894" y="2894"/>
                    <a:pt x="2977" y="2942"/>
                  </a:cubicBezTo>
                  <a:cubicBezTo>
                    <a:pt x="3013" y="2954"/>
                    <a:pt x="3036" y="2954"/>
                    <a:pt x="3048" y="2954"/>
                  </a:cubicBezTo>
                  <a:cubicBezTo>
                    <a:pt x="3108" y="2954"/>
                    <a:pt x="3167" y="2930"/>
                    <a:pt x="3215" y="2870"/>
                  </a:cubicBezTo>
                  <a:cubicBezTo>
                    <a:pt x="3370" y="2585"/>
                    <a:pt x="3441" y="2287"/>
                    <a:pt x="3441" y="1977"/>
                  </a:cubicBezTo>
                  <a:cubicBezTo>
                    <a:pt x="3441" y="894"/>
                    <a:pt x="2560" y="1"/>
                    <a:pt x="14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7" name="Google Shape;390;p44">
              <a:extLst>
                <a:ext uri="{FF2B5EF4-FFF2-40B4-BE49-F238E27FC236}">
                  <a16:creationId xmlns:a16="http://schemas.microsoft.com/office/drawing/2014/main" id="{6F81F188-93AC-4D07-99F6-B701DF41C41F}"/>
                </a:ext>
              </a:extLst>
            </p:cNvPr>
            <p:cNvSpPr/>
            <p:nvPr/>
          </p:nvSpPr>
          <p:spPr>
            <a:xfrm>
              <a:off x="3168120" y="3917331"/>
              <a:ext cx="102707" cy="87016"/>
            </a:xfrm>
            <a:custGeom>
              <a:avLst/>
              <a:gdLst/>
              <a:ahLst/>
              <a:cxnLst/>
              <a:rect l="l" t="t" r="r" b="b"/>
              <a:pathLst>
                <a:path w="3227" h="2734" extrusionOk="0">
                  <a:moveTo>
                    <a:pt x="277" y="0"/>
                  </a:moveTo>
                  <a:cubicBezTo>
                    <a:pt x="203" y="0"/>
                    <a:pt x="136" y="38"/>
                    <a:pt x="108" y="115"/>
                  </a:cubicBezTo>
                  <a:cubicBezTo>
                    <a:pt x="36" y="317"/>
                    <a:pt x="0" y="531"/>
                    <a:pt x="0" y="758"/>
                  </a:cubicBezTo>
                  <a:cubicBezTo>
                    <a:pt x="0" y="1841"/>
                    <a:pt x="881" y="2734"/>
                    <a:pt x="1977" y="2734"/>
                  </a:cubicBezTo>
                  <a:cubicBezTo>
                    <a:pt x="2394" y="2734"/>
                    <a:pt x="2798" y="2603"/>
                    <a:pt x="3144" y="2365"/>
                  </a:cubicBezTo>
                  <a:cubicBezTo>
                    <a:pt x="3215" y="2305"/>
                    <a:pt x="3227" y="2198"/>
                    <a:pt x="3191" y="2127"/>
                  </a:cubicBezTo>
                  <a:cubicBezTo>
                    <a:pt x="3162" y="2075"/>
                    <a:pt x="3106" y="2051"/>
                    <a:pt x="3050" y="2051"/>
                  </a:cubicBezTo>
                  <a:cubicBezTo>
                    <a:pt x="3015" y="2051"/>
                    <a:pt x="2981" y="2061"/>
                    <a:pt x="2953" y="2079"/>
                  </a:cubicBezTo>
                  <a:cubicBezTo>
                    <a:pt x="2667" y="2282"/>
                    <a:pt x="2334" y="2389"/>
                    <a:pt x="2001" y="2389"/>
                  </a:cubicBezTo>
                  <a:cubicBezTo>
                    <a:pt x="1108" y="2389"/>
                    <a:pt x="370" y="1662"/>
                    <a:pt x="370" y="769"/>
                  </a:cubicBezTo>
                  <a:cubicBezTo>
                    <a:pt x="370" y="591"/>
                    <a:pt x="405" y="412"/>
                    <a:pt x="465" y="246"/>
                  </a:cubicBezTo>
                  <a:cubicBezTo>
                    <a:pt x="465" y="138"/>
                    <a:pt x="417" y="43"/>
                    <a:pt x="334" y="7"/>
                  </a:cubicBezTo>
                  <a:cubicBezTo>
                    <a:pt x="315" y="3"/>
                    <a:pt x="296" y="0"/>
                    <a:pt x="2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8" name="Google Shape;391;p44">
              <a:extLst>
                <a:ext uri="{FF2B5EF4-FFF2-40B4-BE49-F238E27FC236}">
                  <a16:creationId xmlns:a16="http://schemas.microsoft.com/office/drawing/2014/main" id="{057B17A4-514B-4F4F-9043-C1E9AEE137FD}"/>
                </a:ext>
              </a:extLst>
            </p:cNvPr>
            <p:cNvSpPr/>
            <p:nvPr/>
          </p:nvSpPr>
          <p:spPr>
            <a:xfrm>
              <a:off x="3264749" y="3976275"/>
              <a:ext cx="183836" cy="183836"/>
            </a:xfrm>
            <a:custGeom>
              <a:avLst/>
              <a:gdLst/>
              <a:ahLst/>
              <a:cxnLst/>
              <a:rect l="l" t="t" r="r" b="b"/>
              <a:pathLst>
                <a:path w="5776" h="5776" extrusionOk="0">
                  <a:moveTo>
                    <a:pt x="2739" y="1"/>
                  </a:moveTo>
                  <a:cubicBezTo>
                    <a:pt x="2548" y="1"/>
                    <a:pt x="2370" y="156"/>
                    <a:pt x="2322" y="346"/>
                  </a:cubicBezTo>
                  <a:lnTo>
                    <a:pt x="2215" y="846"/>
                  </a:lnTo>
                  <a:cubicBezTo>
                    <a:pt x="2132" y="882"/>
                    <a:pt x="2036" y="930"/>
                    <a:pt x="1953" y="953"/>
                  </a:cubicBezTo>
                  <a:lnTo>
                    <a:pt x="1525" y="668"/>
                  </a:lnTo>
                  <a:cubicBezTo>
                    <a:pt x="1454" y="627"/>
                    <a:pt x="1372" y="606"/>
                    <a:pt x="1291" y="606"/>
                  </a:cubicBezTo>
                  <a:cubicBezTo>
                    <a:pt x="1181" y="606"/>
                    <a:pt x="1071" y="645"/>
                    <a:pt x="989" y="727"/>
                  </a:cubicBezTo>
                  <a:lnTo>
                    <a:pt x="751" y="965"/>
                  </a:lnTo>
                  <a:cubicBezTo>
                    <a:pt x="620" y="1108"/>
                    <a:pt x="584" y="1322"/>
                    <a:pt x="691" y="1501"/>
                  </a:cubicBezTo>
                  <a:lnTo>
                    <a:pt x="977" y="1942"/>
                  </a:lnTo>
                  <a:cubicBezTo>
                    <a:pt x="917" y="2061"/>
                    <a:pt x="870" y="2180"/>
                    <a:pt x="822" y="2311"/>
                  </a:cubicBezTo>
                  <a:cubicBezTo>
                    <a:pt x="786" y="2394"/>
                    <a:pt x="858" y="2501"/>
                    <a:pt x="941" y="2537"/>
                  </a:cubicBezTo>
                  <a:cubicBezTo>
                    <a:pt x="954" y="2541"/>
                    <a:pt x="967" y="2542"/>
                    <a:pt x="980" y="2542"/>
                  </a:cubicBezTo>
                  <a:cubicBezTo>
                    <a:pt x="1055" y="2542"/>
                    <a:pt x="1137" y="2489"/>
                    <a:pt x="1167" y="2418"/>
                  </a:cubicBezTo>
                  <a:cubicBezTo>
                    <a:pt x="1203" y="2275"/>
                    <a:pt x="1251" y="2144"/>
                    <a:pt x="1322" y="2025"/>
                  </a:cubicBezTo>
                  <a:cubicBezTo>
                    <a:pt x="1358" y="1965"/>
                    <a:pt x="1358" y="1894"/>
                    <a:pt x="1322" y="1846"/>
                  </a:cubicBezTo>
                  <a:lnTo>
                    <a:pt x="989" y="1322"/>
                  </a:lnTo>
                  <a:cubicBezTo>
                    <a:pt x="977" y="1299"/>
                    <a:pt x="977" y="1263"/>
                    <a:pt x="1001" y="1239"/>
                  </a:cubicBezTo>
                  <a:lnTo>
                    <a:pt x="1239" y="1001"/>
                  </a:lnTo>
                  <a:cubicBezTo>
                    <a:pt x="1258" y="981"/>
                    <a:pt x="1274" y="973"/>
                    <a:pt x="1291" y="973"/>
                  </a:cubicBezTo>
                  <a:cubicBezTo>
                    <a:pt x="1304" y="973"/>
                    <a:pt x="1318" y="978"/>
                    <a:pt x="1334" y="989"/>
                  </a:cubicBezTo>
                  <a:lnTo>
                    <a:pt x="1846" y="1322"/>
                  </a:lnTo>
                  <a:cubicBezTo>
                    <a:pt x="1878" y="1342"/>
                    <a:pt x="1910" y="1354"/>
                    <a:pt x="1942" y="1354"/>
                  </a:cubicBezTo>
                  <a:cubicBezTo>
                    <a:pt x="1969" y="1354"/>
                    <a:pt x="1997" y="1345"/>
                    <a:pt x="2025" y="1322"/>
                  </a:cubicBezTo>
                  <a:cubicBezTo>
                    <a:pt x="2144" y="1251"/>
                    <a:pt x="2287" y="1203"/>
                    <a:pt x="2417" y="1156"/>
                  </a:cubicBezTo>
                  <a:cubicBezTo>
                    <a:pt x="2477" y="1144"/>
                    <a:pt x="2537" y="1084"/>
                    <a:pt x="2537" y="1025"/>
                  </a:cubicBezTo>
                  <a:lnTo>
                    <a:pt x="2656" y="418"/>
                  </a:lnTo>
                  <a:cubicBezTo>
                    <a:pt x="2656" y="382"/>
                    <a:pt x="2679" y="358"/>
                    <a:pt x="2727" y="358"/>
                  </a:cubicBezTo>
                  <a:lnTo>
                    <a:pt x="3060" y="358"/>
                  </a:lnTo>
                  <a:cubicBezTo>
                    <a:pt x="3084" y="358"/>
                    <a:pt x="3120" y="394"/>
                    <a:pt x="3132" y="418"/>
                  </a:cubicBezTo>
                  <a:lnTo>
                    <a:pt x="3251" y="1025"/>
                  </a:lnTo>
                  <a:cubicBezTo>
                    <a:pt x="3263" y="1084"/>
                    <a:pt x="3310" y="1144"/>
                    <a:pt x="3370" y="1156"/>
                  </a:cubicBezTo>
                  <a:cubicBezTo>
                    <a:pt x="3501" y="1203"/>
                    <a:pt x="3632" y="1251"/>
                    <a:pt x="3751" y="1322"/>
                  </a:cubicBezTo>
                  <a:cubicBezTo>
                    <a:pt x="3781" y="1340"/>
                    <a:pt x="3816" y="1349"/>
                    <a:pt x="3849" y="1349"/>
                  </a:cubicBezTo>
                  <a:cubicBezTo>
                    <a:pt x="3882" y="1349"/>
                    <a:pt x="3912" y="1340"/>
                    <a:pt x="3930" y="1322"/>
                  </a:cubicBezTo>
                  <a:lnTo>
                    <a:pt x="4453" y="989"/>
                  </a:lnTo>
                  <a:cubicBezTo>
                    <a:pt x="4469" y="978"/>
                    <a:pt x="4483" y="973"/>
                    <a:pt x="4497" y="973"/>
                  </a:cubicBezTo>
                  <a:cubicBezTo>
                    <a:pt x="4513" y="973"/>
                    <a:pt x="4529" y="981"/>
                    <a:pt x="4549" y="1001"/>
                  </a:cubicBezTo>
                  <a:lnTo>
                    <a:pt x="4787" y="1239"/>
                  </a:lnTo>
                  <a:cubicBezTo>
                    <a:pt x="4811" y="1263"/>
                    <a:pt x="4811" y="1299"/>
                    <a:pt x="4799" y="1322"/>
                  </a:cubicBezTo>
                  <a:lnTo>
                    <a:pt x="4453" y="1846"/>
                  </a:lnTo>
                  <a:cubicBezTo>
                    <a:pt x="4430" y="1906"/>
                    <a:pt x="4406" y="1965"/>
                    <a:pt x="4453" y="2025"/>
                  </a:cubicBezTo>
                  <a:cubicBezTo>
                    <a:pt x="4525" y="2144"/>
                    <a:pt x="4573" y="2275"/>
                    <a:pt x="4620" y="2418"/>
                  </a:cubicBezTo>
                  <a:cubicBezTo>
                    <a:pt x="4632" y="2477"/>
                    <a:pt x="4692" y="2537"/>
                    <a:pt x="4751" y="2537"/>
                  </a:cubicBezTo>
                  <a:lnTo>
                    <a:pt x="5358" y="2656"/>
                  </a:lnTo>
                  <a:cubicBezTo>
                    <a:pt x="5394" y="2656"/>
                    <a:pt x="5418" y="2680"/>
                    <a:pt x="5418" y="2727"/>
                  </a:cubicBezTo>
                  <a:lnTo>
                    <a:pt x="5418" y="3049"/>
                  </a:lnTo>
                  <a:cubicBezTo>
                    <a:pt x="5418" y="3085"/>
                    <a:pt x="5394" y="3108"/>
                    <a:pt x="5358" y="3132"/>
                  </a:cubicBezTo>
                  <a:lnTo>
                    <a:pt x="4751" y="3251"/>
                  </a:lnTo>
                  <a:cubicBezTo>
                    <a:pt x="4692" y="3263"/>
                    <a:pt x="4632" y="3311"/>
                    <a:pt x="4620" y="3370"/>
                  </a:cubicBezTo>
                  <a:cubicBezTo>
                    <a:pt x="4573" y="3501"/>
                    <a:pt x="4525" y="3632"/>
                    <a:pt x="4453" y="3751"/>
                  </a:cubicBezTo>
                  <a:cubicBezTo>
                    <a:pt x="4430" y="3811"/>
                    <a:pt x="4430" y="3882"/>
                    <a:pt x="4453" y="3930"/>
                  </a:cubicBezTo>
                  <a:lnTo>
                    <a:pt x="4799" y="4454"/>
                  </a:lnTo>
                  <a:cubicBezTo>
                    <a:pt x="4811" y="4478"/>
                    <a:pt x="4811" y="4513"/>
                    <a:pt x="4787" y="4537"/>
                  </a:cubicBezTo>
                  <a:lnTo>
                    <a:pt x="4549" y="4775"/>
                  </a:lnTo>
                  <a:cubicBezTo>
                    <a:pt x="4526" y="4798"/>
                    <a:pt x="4508" y="4806"/>
                    <a:pt x="4489" y="4806"/>
                  </a:cubicBezTo>
                  <a:cubicBezTo>
                    <a:pt x="4478" y="4806"/>
                    <a:pt x="4467" y="4803"/>
                    <a:pt x="4453" y="4799"/>
                  </a:cubicBezTo>
                  <a:lnTo>
                    <a:pt x="3930" y="4454"/>
                  </a:lnTo>
                  <a:cubicBezTo>
                    <a:pt x="3898" y="4435"/>
                    <a:pt x="3866" y="4422"/>
                    <a:pt x="3834" y="4422"/>
                  </a:cubicBezTo>
                  <a:cubicBezTo>
                    <a:pt x="3806" y="4422"/>
                    <a:pt x="3779" y="4432"/>
                    <a:pt x="3751" y="4454"/>
                  </a:cubicBezTo>
                  <a:cubicBezTo>
                    <a:pt x="3632" y="4525"/>
                    <a:pt x="3501" y="4573"/>
                    <a:pt x="3370" y="4621"/>
                  </a:cubicBezTo>
                  <a:cubicBezTo>
                    <a:pt x="3310" y="4632"/>
                    <a:pt x="3251" y="4692"/>
                    <a:pt x="3251" y="4751"/>
                  </a:cubicBezTo>
                  <a:lnTo>
                    <a:pt x="3132" y="5359"/>
                  </a:lnTo>
                  <a:cubicBezTo>
                    <a:pt x="3132" y="5394"/>
                    <a:pt x="3096" y="5418"/>
                    <a:pt x="3060" y="5418"/>
                  </a:cubicBezTo>
                  <a:lnTo>
                    <a:pt x="2727" y="5418"/>
                  </a:lnTo>
                  <a:cubicBezTo>
                    <a:pt x="2703" y="5418"/>
                    <a:pt x="2668" y="5394"/>
                    <a:pt x="2656" y="5359"/>
                  </a:cubicBezTo>
                  <a:lnTo>
                    <a:pt x="2537" y="4751"/>
                  </a:lnTo>
                  <a:cubicBezTo>
                    <a:pt x="2525" y="4692"/>
                    <a:pt x="2477" y="4632"/>
                    <a:pt x="2417" y="4621"/>
                  </a:cubicBezTo>
                  <a:cubicBezTo>
                    <a:pt x="2287" y="4573"/>
                    <a:pt x="2144" y="4525"/>
                    <a:pt x="2025" y="4454"/>
                  </a:cubicBezTo>
                  <a:cubicBezTo>
                    <a:pt x="1995" y="4436"/>
                    <a:pt x="1962" y="4427"/>
                    <a:pt x="1931" y="4427"/>
                  </a:cubicBezTo>
                  <a:cubicBezTo>
                    <a:pt x="1900" y="4427"/>
                    <a:pt x="1870" y="4436"/>
                    <a:pt x="1846" y="4454"/>
                  </a:cubicBezTo>
                  <a:lnTo>
                    <a:pt x="1334" y="4799"/>
                  </a:lnTo>
                  <a:cubicBezTo>
                    <a:pt x="1321" y="4803"/>
                    <a:pt x="1309" y="4806"/>
                    <a:pt x="1298" y="4806"/>
                  </a:cubicBezTo>
                  <a:cubicBezTo>
                    <a:pt x="1279" y="4806"/>
                    <a:pt x="1261" y="4798"/>
                    <a:pt x="1239" y="4775"/>
                  </a:cubicBezTo>
                  <a:lnTo>
                    <a:pt x="1001" y="4537"/>
                  </a:lnTo>
                  <a:cubicBezTo>
                    <a:pt x="977" y="4513"/>
                    <a:pt x="977" y="4478"/>
                    <a:pt x="989" y="4454"/>
                  </a:cubicBezTo>
                  <a:lnTo>
                    <a:pt x="1322" y="3930"/>
                  </a:lnTo>
                  <a:cubicBezTo>
                    <a:pt x="1358" y="3870"/>
                    <a:pt x="1370" y="3811"/>
                    <a:pt x="1322" y="3751"/>
                  </a:cubicBezTo>
                  <a:cubicBezTo>
                    <a:pt x="1251" y="3632"/>
                    <a:pt x="1215" y="3501"/>
                    <a:pt x="1167" y="3370"/>
                  </a:cubicBezTo>
                  <a:cubicBezTo>
                    <a:pt x="1144" y="3311"/>
                    <a:pt x="1084" y="3251"/>
                    <a:pt x="1024" y="3251"/>
                  </a:cubicBezTo>
                  <a:lnTo>
                    <a:pt x="417" y="3132"/>
                  </a:lnTo>
                  <a:cubicBezTo>
                    <a:pt x="393" y="3132"/>
                    <a:pt x="358" y="3097"/>
                    <a:pt x="358" y="3049"/>
                  </a:cubicBezTo>
                  <a:lnTo>
                    <a:pt x="358" y="2727"/>
                  </a:lnTo>
                  <a:cubicBezTo>
                    <a:pt x="358" y="2692"/>
                    <a:pt x="393" y="2668"/>
                    <a:pt x="417" y="2656"/>
                  </a:cubicBezTo>
                  <a:lnTo>
                    <a:pt x="465" y="2632"/>
                  </a:lnTo>
                  <a:cubicBezTo>
                    <a:pt x="548" y="2620"/>
                    <a:pt x="632" y="2525"/>
                    <a:pt x="596" y="2430"/>
                  </a:cubicBezTo>
                  <a:cubicBezTo>
                    <a:pt x="586" y="2352"/>
                    <a:pt x="520" y="2289"/>
                    <a:pt x="444" y="2289"/>
                  </a:cubicBezTo>
                  <a:cubicBezTo>
                    <a:pt x="428" y="2289"/>
                    <a:pt x="410" y="2292"/>
                    <a:pt x="393" y="2299"/>
                  </a:cubicBezTo>
                  <a:lnTo>
                    <a:pt x="346" y="2311"/>
                  </a:lnTo>
                  <a:cubicBezTo>
                    <a:pt x="155" y="2358"/>
                    <a:pt x="1" y="2513"/>
                    <a:pt x="1" y="2727"/>
                  </a:cubicBezTo>
                  <a:lnTo>
                    <a:pt x="1" y="3049"/>
                  </a:lnTo>
                  <a:cubicBezTo>
                    <a:pt x="1" y="3251"/>
                    <a:pt x="155" y="3430"/>
                    <a:pt x="346" y="3466"/>
                  </a:cubicBezTo>
                  <a:lnTo>
                    <a:pt x="846" y="3573"/>
                  </a:lnTo>
                  <a:cubicBezTo>
                    <a:pt x="882" y="3668"/>
                    <a:pt x="929" y="3751"/>
                    <a:pt x="953" y="3847"/>
                  </a:cubicBezTo>
                  <a:lnTo>
                    <a:pt x="679" y="4275"/>
                  </a:lnTo>
                  <a:cubicBezTo>
                    <a:pt x="572" y="4442"/>
                    <a:pt x="584" y="4656"/>
                    <a:pt x="727" y="4811"/>
                  </a:cubicBezTo>
                  <a:lnTo>
                    <a:pt x="977" y="5049"/>
                  </a:lnTo>
                  <a:cubicBezTo>
                    <a:pt x="1055" y="5127"/>
                    <a:pt x="1163" y="5172"/>
                    <a:pt x="1278" y="5172"/>
                  </a:cubicBezTo>
                  <a:cubicBezTo>
                    <a:pt x="1356" y="5172"/>
                    <a:pt x="1436" y="5152"/>
                    <a:pt x="1513" y="5109"/>
                  </a:cubicBezTo>
                  <a:lnTo>
                    <a:pt x="1941" y="4823"/>
                  </a:lnTo>
                  <a:cubicBezTo>
                    <a:pt x="2025" y="4871"/>
                    <a:pt x="2120" y="4894"/>
                    <a:pt x="2203" y="4930"/>
                  </a:cubicBezTo>
                  <a:lnTo>
                    <a:pt x="2310" y="5430"/>
                  </a:lnTo>
                  <a:cubicBezTo>
                    <a:pt x="2358" y="5633"/>
                    <a:pt x="2513" y="5775"/>
                    <a:pt x="2727" y="5775"/>
                  </a:cubicBezTo>
                  <a:lnTo>
                    <a:pt x="3060" y="5775"/>
                  </a:lnTo>
                  <a:cubicBezTo>
                    <a:pt x="3251" y="5775"/>
                    <a:pt x="3430" y="5633"/>
                    <a:pt x="3465" y="5430"/>
                  </a:cubicBezTo>
                  <a:lnTo>
                    <a:pt x="3572" y="4930"/>
                  </a:lnTo>
                  <a:cubicBezTo>
                    <a:pt x="3668" y="4894"/>
                    <a:pt x="3751" y="4859"/>
                    <a:pt x="3846" y="4823"/>
                  </a:cubicBezTo>
                  <a:lnTo>
                    <a:pt x="4275" y="5109"/>
                  </a:lnTo>
                  <a:cubicBezTo>
                    <a:pt x="4344" y="5153"/>
                    <a:pt x="4422" y="5175"/>
                    <a:pt x="4500" y="5175"/>
                  </a:cubicBezTo>
                  <a:cubicBezTo>
                    <a:pt x="4610" y="5175"/>
                    <a:pt x="4720" y="5132"/>
                    <a:pt x="4811" y="5049"/>
                  </a:cubicBezTo>
                  <a:lnTo>
                    <a:pt x="5049" y="4811"/>
                  </a:lnTo>
                  <a:cubicBezTo>
                    <a:pt x="5180" y="4680"/>
                    <a:pt x="5215" y="4454"/>
                    <a:pt x="5108" y="4275"/>
                  </a:cubicBezTo>
                  <a:lnTo>
                    <a:pt x="4823" y="3847"/>
                  </a:lnTo>
                  <a:cubicBezTo>
                    <a:pt x="4870" y="3751"/>
                    <a:pt x="4894" y="3668"/>
                    <a:pt x="4930" y="3573"/>
                  </a:cubicBezTo>
                  <a:lnTo>
                    <a:pt x="5442" y="3466"/>
                  </a:lnTo>
                  <a:cubicBezTo>
                    <a:pt x="5632" y="3430"/>
                    <a:pt x="5775" y="3263"/>
                    <a:pt x="5775" y="3049"/>
                  </a:cubicBezTo>
                  <a:lnTo>
                    <a:pt x="5775" y="2727"/>
                  </a:lnTo>
                  <a:cubicBezTo>
                    <a:pt x="5775" y="2513"/>
                    <a:pt x="5644" y="2358"/>
                    <a:pt x="5454" y="2311"/>
                  </a:cubicBezTo>
                  <a:lnTo>
                    <a:pt x="4942" y="2204"/>
                  </a:lnTo>
                  <a:cubicBezTo>
                    <a:pt x="4918" y="2120"/>
                    <a:pt x="4870" y="2025"/>
                    <a:pt x="4846" y="1942"/>
                  </a:cubicBezTo>
                  <a:lnTo>
                    <a:pt x="5120" y="1501"/>
                  </a:lnTo>
                  <a:cubicBezTo>
                    <a:pt x="5227" y="1346"/>
                    <a:pt x="5215" y="1120"/>
                    <a:pt x="5061" y="965"/>
                  </a:cubicBezTo>
                  <a:lnTo>
                    <a:pt x="4823" y="727"/>
                  </a:lnTo>
                  <a:cubicBezTo>
                    <a:pt x="4745" y="650"/>
                    <a:pt x="4634" y="610"/>
                    <a:pt x="4520" y="610"/>
                  </a:cubicBezTo>
                  <a:cubicBezTo>
                    <a:pt x="4441" y="610"/>
                    <a:pt x="4360" y="629"/>
                    <a:pt x="4287" y="668"/>
                  </a:cubicBezTo>
                  <a:lnTo>
                    <a:pt x="3858" y="953"/>
                  </a:lnTo>
                  <a:cubicBezTo>
                    <a:pt x="3763" y="906"/>
                    <a:pt x="3680" y="882"/>
                    <a:pt x="3596" y="846"/>
                  </a:cubicBezTo>
                  <a:lnTo>
                    <a:pt x="3489" y="346"/>
                  </a:lnTo>
                  <a:cubicBezTo>
                    <a:pt x="3441" y="156"/>
                    <a:pt x="3275" y="1"/>
                    <a:pt x="30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9" name="Google Shape;392;p44">
              <a:extLst>
                <a:ext uri="{FF2B5EF4-FFF2-40B4-BE49-F238E27FC236}">
                  <a16:creationId xmlns:a16="http://schemas.microsoft.com/office/drawing/2014/main" id="{7A3C1315-7161-43C8-A0C1-68280295295E}"/>
                </a:ext>
              </a:extLst>
            </p:cNvPr>
            <p:cNvSpPr/>
            <p:nvPr/>
          </p:nvSpPr>
          <p:spPr>
            <a:xfrm>
              <a:off x="3326526" y="4036907"/>
              <a:ext cx="62541" cy="62573"/>
            </a:xfrm>
            <a:custGeom>
              <a:avLst/>
              <a:gdLst/>
              <a:ahLst/>
              <a:cxnLst/>
              <a:rect l="l" t="t" r="r" b="b"/>
              <a:pathLst>
                <a:path w="1965" h="1966" extrusionOk="0">
                  <a:moveTo>
                    <a:pt x="977" y="1"/>
                  </a:moveTo>
                  <a:cubicBezTo>
                    <a:pt x="441" y="1"/>
                    <a:pt x="0" y="453"/>
                    <a:pt x="0" y="989"/>
                  </a:cubicBezTo>
                  <a:cubicBezTo>
                    <a:pt x="0" y="1525"/>
                    <a:pt x="441" y="1965"/>
                    <a:pt x="977" y="1965"/>
                  </a:cubicBezTo>
                  <a:cubicBezTo>
                    <a:pt x="1203" y="1965"/>
                    <a:pt x="1417" y="1894"/>
                    <a:pt x="1572" y="1763"/>
                  </a:cubicBezTo>
                  <a:cubicBezTo>
                    <a:pt x="1655" y="1703"/>
                    <a:pt x="1667" y="1596"/>
                    <a:pt x="1608" y="1501"/>
                  </a:cubicBezTo>
                  <a:cubicBezTo>
                    <a:pt x="1574" y="1461"/>
                    <a:pt x="1525" y="1439"/>
                    <a:pt x="1473" y="1439"/>
                  </a:cubicBezTo>
                  <a:cubicBezTo>
                    <a:pt x="1434" y="1439"/>
                    <a:pt x="1394" y="1452"/>
                    <a:pt x="1358" y="1477"/>
                  </a:cubicBezTo>
                  <a:cubicBezTo>
                    <a:pt x="1250" y="1561"/>
                    <a:pt x="1119" y="1608"/>
                    <a:pt x="965" y="1608"/>
                  </a:cubicBezTo>
                  <a:cubicBezTo>
                    <a:pt x="619" y="1608"/>
                    <a:pt x="346" y="1322"/>
                    <a:pt x="346" y="977"/>
                  </a:cubicBezTo>
                  <a:cubicBezTo>
                    <a:pt x="346" y="644"/>
                    <a:pt x="619" y="358"/>
                    <a:pt x="977" y="358"/>
                  </a:cubicBezTo>
                  <a:cubicBezTo>
                    <a:pt x="1322" y="358"/>
                    <a:pt x="1608" y="644"/>
                    <a:pt x="1608" y="989"/>
                  </a:cubicBezTo>
                  <a:cubicBezTo>
                    <a:pt x="1608" y="1084"/>
                    <a:pt x="1679" y="1168"/>
                    <a:pt x="1786" y="1168"/>
                  </a:cubicBezTo>
                  <a:cubicBezTo>
                    <a:pt x="1893" y="1168"/>
                    <a:pt x="1965" y="1084"/>
                    <a:pt x="1965" y="989"/>
                  </a:cubicBezTo>
                  <a:cubicBezTo>
                    <a:pt x="1965" y="453"/>
                    <a:pt x="1512" y="1"/>
                    <a:pt x="97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0" name="Google Shape;393;p44">
              <a:extLst>
                <a:ext uri="{FF2B5EF4-FFF2-40B4-BE49-F238E27FC236}">
                  <a16:creationId xmlns:a16="http://schemas.microsoft.com/office/drawing/2014/main" id="{9248C7DD-A564-4989-B3CC-555F9E174D4C}"/>
                </a:ext>
              </a:extLst>
            </p:cNvPr>
            <p:cNvSpPr/>
            <p:nvPr/>
          </p:nvSpPr>
          <p:spPr>
            <a:xfrm>
              <a:off x="3196542" y="3907687"/>
              <a:ext cx="68238" cy="68238"/>
            </a:xfrm>
            <a:custGeom>
              <a:avLst/>
              <a:gdLst/>
              <a:ahLst/>
              <a:cxnLst/>
              <a:rect l="l" t="t" r="r" b="b"/>
              <a:pathLst>
                <a:path w="2144" h="2144" extrusionOk="0">
                  <a:moveTo>
                    <a:pt x="1072" y="358"/>
                  </a:moveTo>
                  <a:cubicBezTo>
                    <a:pt x="1477" y="358"/>
                    <a:pt x="1786" y="680"/>
                    <a:pt x="1786" y="1072"/>
                  </a:cubicBezTo>
                  <a:cubicBezTo>
                    <a:pt x="1786" y="1477"/>
                    <a:pt x="1465" y="1787"/>
                    <a:pt x="1072" y="1787"/>
                  </a:cubicBezTo>
                  <a:cubicBezTo>
                    <a:pt x="691" y="1787"/>
                    <a:pt x="358" y="1453"/>
                    <a:pt x="358" y="1072"/>
                  </a:cubicBezTo>
                  <a:cubicBezTo>
                    <a:pt x="358" y="668"/>
                    <a:pt x="691" y="358"/>
                    <a:pt x="1072" y="358"/>
                  </a:cubicBezTo>
                  <a:close/>
                  <a:moveTo>
                    <a:pt x="1072" y="1"/>
                  </a:moveTo>
                  <a:cubicBezTo>
                    <a:pt x="477" y="1"/>
                    <a:pt x="0" y="477"/>
                    <a:pt x="0" y="1072"/>
                  </a:cubicBezTo>
                  <a:cubicBezTo>
                    <a:pt x="0" y="1668"/>
                    <a:pt x="477" y="2144"/>
                    <a:pt x="1072" y="2144"/>
                  </a:cubicBezTo>
                  <a:cubicBezTo>
                    <a:pt x="1667" y="2144"/>
                    <a:pt x="2144" y="1656"/>
                    <a:pt x="2144" y="1072"/>
                  </a:cubicBezTo>
                  <a:cubicBezTo>
                    <a:pt x="2144" y="477"/>
                    <a:pt x="1667" y="1"/>
                    <a:pt x="10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41" name="Google Shape;394;p44">
            <a:extLst>
              <a:ext uri="{FF2B5EF4-FFF2-40B4-BE49-F238E27FC236}">
                <a16:creationId xmlns:a16="http://schemas.microsoft.com/office/drawing/2014/main" id="{AE700886-4B78-4324-ABFA-7C69E3FCFCA4}"/>
              </a:ext>
            </a:extLst>
          </p:cNvPr>
          <p:cNvSpPr/>
          <p:nvPr/>
        </p:nvSpPr>
        <p:spPr>
          <a:xfrm>
            <a:off x="7341409" y="4609838"/>
            <a:ext cx="392315" cy="392772"/>
          </a:xfrm>
          <a:custGeom>
            <a:avLst/>
            <a:gdLst/>
            <a:ahLst/>
            <a:cxnLst/>
            <a:rect l="l" t="t" r="r" b="b"/>
            <a:pathLst>
              <a:path w="11193" h="11205" extrusionOk="0">
                <a:moveTo>
                  <a:pt x="3763" y="358"/>
                </a:moveTo>
                <a:cubicBezTo>
                  <a:pt x="4096" y="358"/>
                  <a:pt x="4346" y="632"/>
                  <a:pt x="4346" y="941"/>
                </a:cubicBezTo>
                <a:cubicBezTo>
                  <a:pt x="4346" y="1144"/>
                  <a:pt x="4239" y="1346"/>
                  <a:pt x="4061" y="1441"/>
                </a:cubicBezTo>
                <a:cubicBezTo>
                  <a:pt x="4013" y="1477"/>
                  <a:pt x="3977" y="1536"/>
                  <a:pt x="3977" y="1596"/>
                </a:cubicBezTo>
                <a:lnTo>
                  <a:pt x="3977" y="2001"/>
                </a:lnTo>
                <a:cubicBezTo>
                  <a:pt x="3977" y="2096"/>
                  <a:pt x="4049" y="2179"/>
                  <a:pt x="4156" y="2179"/>
                </a:cubicBezTo>
                <a:lnTo>
                  <a:pt x="5394" y="2179"/>
                </a:lnTo>
                <a:lnTo>
                  <a:pt x="5394" y="3406"/>
                </a:lnTo>
                <a:cubicBezTo>
                  <a:pt x="5394" y="3513"/>
                  <a:pt x="5466" y="3584"/>
                  <a:pt x="5573" y="3584"/>
                </a:cubicBezTo>
                <a:lnTo>
                  <a:pt x="5966" y="3584"/>
                </a:lnTo>
                <a:cubicBezTo>
                  <a:pt x="6025" y="3584"/>
                  <a:pt x="6085" y="3561"/>
                  <a:pt x="6120" y="3501"/>
                </a:cubicBezTo>
                <a:cubicBezTo>
                  <a:pt x="6228" y="3322"/>
                  <a:pt x="6418" y="3215"/>
                  <a:pt x="6620" y="3215"/>
                </a:cubicBezTo>
                <a:cubicBezTo>
                  <a:pt x="6954" y="3215"/>
                  <a:pt x="7204" y="3489"/>
                  <a:pt x="7204" y="3799"/>
                </a:cubicBezTo>
                <a:cubicBezTo>
                  <a:pt x="7204" y="4120"/>
                  <a:pt x="6942" y="4382"/>
                  <a:pt x="6620" y="4382"/>
                </a:cubicBezTo>
                <a:cubicBezTo>
                  <a:pt x="6418" y="4382"/>
                  <a:pt x="6228" y="4275"/>
                  <a:pt x="6120" y="4096"/>
                </a:cubicBezTo>
                <a:cubicBezTo>
                  <a:pt x="6085" y="4037"/>
                  <a:pt x="6025" y="4001"/>
                  <a:pt x="5966" y="4001"/>
                </a:cubicBezTo>
                <a:lnTo>
                  <a:pt x="5573" y="4001"/>
                </a:lnTo>
                <a:cubicBezTo>
                  <a:pt x="5466" y="4001"/>
                  <a:pt x="5394" y="4084"/>
                  <a:pt x="5394" y="4180"/>
                </a:cubicBezTo>
                <a:lnTo>
                  <a:pt x="5394" y="5418"/>
                </a:lnTo>
                <a:lnTo>
                  <a:pt x="4334" y="5418"/>
                </a:lnTo>
                <a:lnTo>
                  <a:pt x="4334" y="5299"/>
                </a:lnTo>
                <a:cubicBezTo>
                  <a:pt x="4573" y="5120"/>
                  <a:pt x="4704" y="4834"/>
                  <a:pt x="4704" y="4561"/>
                </a:cubicBezTo>
                <a:cubicBezTo>
                  <a:pt x="4704" y="4037"/>
                  <a:pt x="4287" y="3620"/>
                  <a:pt x="3775" y="3620"/>
                </a:cubicBezTo>
                <a:cubicBezTo>
                  <a:pt x="3251" y="3620"/>
                  <a:pt x="2834" y="4037"/>
                  <a:pt x="2834" y="4561"/>
                </a:cubicBezTo>
                <a:cubicBezTo>
                  <a:pt x="2834" y="4858"/>
                  <a:pt x="2965" y="5132"/>
                  <a:pt x="3203" y="5299"/>
                </a:cubicBezTo>
                <a:lnTo>
                  <a:pt x="3203" y="5430"/>
                </a:lnTo>
                <a:lnTo>
                  <a:pt x="2144" y="5430"/>
                </a:lnTo>
                <a:lnTo>
                  <a:pt x="2144" y="2179"/>
                </a:lnTo>
                <a:lnTo>
                  <a:pt x="3382" y="2179"/>
                </a:lnTo>
                <a:cubicBezTo>
                  <a:pt x="3489" y="2179"/>
                  <a:pt x="3561" y="2096"/>
                  <a:pt x="3561" y="2001"/>
                </a:cubicBezTo>
                <a:lnTo>
                  <a:pt x="3561" y="1596"/>
                </a:lnTo>
                <a:cubicBezTo>
                  <a:pt x="3561" y="1536"/>
                  <a:pt x="3537" y="1477"/>
                  <a:pt x="3465" y="1441"/>
                </a:cubicBezTo>
                <a:cubicBezTo>
                  <a:pt x="3299" y="1346"/>
                  <a:pt x="3191" y="1144"/>
                  <a:pt x="3191" y="941"/>
                </a:cubicBezTo>
                <a:cubicBezTo>
                  <a:pt x="3191" y="608"/>
                  <a:pt x="3453" y="358"/>
                  <a:pt x="3763" y="358"/>
                </a:cubicBezTo>
                <a:close/>
                <a:moveTo>
                  <a:pt x="9014" y="5811"/>
                </a:moveTo>
                <a:lnTo>
                  <a:pt x="9014" y="7799"/>
                </a:lnTo>
                <a:lnTo>
                  <a:pt x="9014" y="8025"/>
                </a:lnTo>
                <a:lnTo>
                  <a:pt x="9014" y="9049"/>
                </a:lnTo>
                <a:lnTo>
                  <a:pt x="7775" y="9049"/>
                </a:lnTo>
                <a:cubicBezTo>
                  <a:pt x="7668" y="9049"/>
                  <a:pt x="7597" y="9121"/>
                  <a:pt x="7597" y="9228"/>
                </a:cubicBezTo>
                <a:lnTo>
                  <a:pt x="7597" y="9633"/>
                </a:lnTo>
                <a:cubicBezTo>
                  <a:pt x="7597" y="9692"/>
                  <a:pt x="7621" y="9752"/>
                  <a:pt x="7680" y="9776"/>
                </a:cubicBezTo>
                <a:cubicBezTo>
                  <a:pt x="7859" y="9883"/>
                  <a:pt x="7966" y="10073"/>
                  <a:pt x="7966" y="10288"/>
                </a:cubicBezTo>
                <a:cubicBezTo>
                  <a:pt x="7966" y="10609"/>
                  <a:pt x="7704" y="10871"/>
                  <a:pt x="7382" y="10871"/>
                </a:cubicBezTo>
                <a:cubicBezTo>
                  <a:pt x="7061" y="10871"/>
                  <a:pt x="6811" y="10597"/>
                  <a:pt x="6811" y="10288"/>
                </a:cubicBezTo>
                <a:cubicBezTo>
                  <a:pt x="6811" y="10073"/>
                  <a:pt x="6906" y="9883"/>
                  <a:pt x="7085" y="9776"/>
                </a:cubicBezTo>
                <a:cubicBezTo>
                  <a:pt x="7144" y="9752"/>
                  <a:pt x="7180" y="9692"/>
                  <a:pt x="7180" y="9633"/>
                </a:cubicBezTo>
                <a:lnTo>
                  <a:pt x="7180" y="9228"/>
                </a:lnTo>
                <a:cubicBezTo>
                  <a:pt x="7180" y="9121"/>
                  <a:pt x="7109" y="9049"/>
                  <a:pt x="7001" y="9049"/>
                </a:cubicBezTo>
                <a:lnTo>
                  <a:pt x="5763" y="9049"/>
                </a:lnTo>
                <a:lnTo>
                  <a:pt x="5763" y="7811"/>
                </a:lnTo>
                <a:cubicBezTo>
                  <a:pt x="5763" y="7716"/>
                  <a:pt x="5692" y="7632"/>
                  <a:pt x="5585" y="7632"/>
                </a:cubicBezTo>
                <a:lnTo>
                  <a:pt x="5180" y="7632"/>
                </a:lnTo>
                <a:cubicBezTo>
                  <a:pt x="5120" y="7632"/>
                  <a:pt x="5061" y="7668"/>
                  <a:pt x="5037" y="7728"/>
                </a:cubicBezTo>
                <a:cubicBezTo>
                  <a:pt x="4930" y="7906"/>
                  <a:pt x="4739" y="8013"/>
                  <a:pt x="4525" y="8013"/>
                </a:cubicBezTo>
                <a:cubicBezTo>
                  <a:pt x="4203" y="8013"/>
                  <a:pt x="3953" y="7740"/>
                  <a:pt x="3953" y="7430"/>
                </a:cubicBezTo>
                <a:cubicBezTo>
                  <a:pt x="3953" y="7120"/>
                  <a:pt x="4215" y="6847"/>
                  <a:pt x="4525" y="6847"/>
                </a:cubicBezTo>
                <a:cubicBezTo>
                  <a:pt x="4739" y="6847"/>
                  <a:pt x="4930" y="6954"/>
                  <a:pt x="5037" y="7132"/>
                </a:cubicBezTo>
                <a:cubicBezTo>
                  <a:pt x="5061" y="7192"/>
                  <a:pt x="5120" y="7216"/>
                  <a:pt x="5180" y="7216"/>
                </a:cubicBezTo>
                <a:lnTo>
                  <a:pt x="5585" y="7216"/>
                </a:lnTo>
                <a:cubicBezTo>
                  <a:pt x="5692" y="7216"/>
                  <a:pt x="5763" y="7144"/>
                  <a:pt x="5763" y="7037"/>
                </a:cubicBezTo>
                <a:lnTo>
                  <a:pt x="5763" y="5811"/>
                </a:lnTo>
                <a:lnTo>
                  <a:pt x="6823" y="5811"/>
                </a:lnTo>
                <a:lnTo>
                  <a:pt x="6823" y="5942"/>
                </a:lnTo>
                <a:cubicBezTo>
                  <a:pt x="6585" y="6120"/>
                  <a:pt x="6454" y="6406"/>
                  <a:pt x="6454" y="6680"/>
                </a:cubicBezTo>
                <a:cubicBezTo>
                  <a:pt x="6454" y="7204"/>
                  <a:pt x="6870" y="7621"/>
                  <a:pt x="7382" y="7621"/>
                </a:cubicBezTo>
                <a:cubicBezTo>
                  <a:pt x="7906" y="7621"/>
                  <a:pt x="8323" y="7204"/>
                  <a:pt x="8323" y="6680"/>
                </a:cubicBezTo>
                <a:cubicBezTo>
                  <a:pt x="8323" y="6382"/>
                  <a:pt x="8192" y="6108"/>
                  <a:pt x="7954" y="5942"/>
                </a:cubicBezTo>
                <a:lnTo>
                  <a:pt x="7954" y="5811"/>
                </a:lnTo>
                <a:close/>
                <a:moveTo>
                  <a:pt x="3799" y="1"/>
                </a:moveTo>
                <a:cubicBezTo>
                  <a:pt x="3275" y="1"/>
                  <a:pt x="2858" y="417"/>
                  <a:pt x="2858" y="941"/>
                </a:cubicBezTo>
                <a:cubicBezTo>
                  <a:pt x="2858" y="1239"/>
                  <a:pt x="3001" y="1525"/>
                  <a:pt x="3239" y="1679"/>
                </a:cubicBezTo>
                <a:lnTo>
                  <a:pt x="3239" y="1822"/>
                </a:lnTo>
                <a:lnTo>
                  <a:pt x="2001" y="1822"/>
                </a:lnTo>
                <a:cubicBezTo>
                  <a:pt x="1894" y="1822"/>
                  <a:pt x="1822" y="1894"/>
                  <a:pt x="1822" y="2001"/>
                </a:cubicBezTo>
                <a:lnTo>
                  <a:pt x="1822" y="5608"/>
                </a:lnTo>
                <a:lnTo>
                  <a:pt x="1822" y="6847"/>
                </a:lnTo>
                <a:lnTo>
                  <a:pt x="1691" y="6847"/>
                </a:lnTo>
                <a:cubicBezTo>
                  <a:pt x="1513" y="6609"/>
                  <a:pt x="1227" y="6478"/>
                  <a:pt x="941" y="6478"/>
                </a:cubicBezTo>
                <a:cubicBezTo>
                  <a:pt x="417" y="6478"/>
                  <a:pt x="1" y="6894"/>
                  <a:pt x="1" y="7406"/>
                </a:cubicBezTo>
                <a:cubicBezTo>
                  <a:pt x="1" y="7930"/>
                  <a:pt x="417" y="8347"/>
                  <a:pt x="941" y="8347"/>
                </a:cubicBezTo>
                <a:cubicBezTo>
                  <a:pt x="1239" y="8347"/>
                  <a:pt x="1525" y="8216"/>
                  <a:pt x="1691" y="7978"/>
                </a:cubicBezTo>
                <a:lnTo>
                  <a:pt x="1822" y="7978"/>
                </a:lnTo>
                <a:lnTo>
                  <a:pt x="1822" y="9216"/>
                </a:lnTo>
                <a:cubicBezTo>
                  <a:pt x="1822" y="9311"/>
                  <a:pt x="1894" y="9395"/>
                  <a:pt x="2001" y="9395"/>
                </a:cubicBezTo>
                <a:lnTo>
                  <a:pt x="2620" y="9395"/>
                </a:lnTo>
                <a:cubicBezTo>
                  <a:pt x="2727" y="9395"/>
                  <a:pt x="2799" y="9311"/>
                  <a:pt x="2799" y="9216"/>
                </a:cubicBezTo>
                <a:cubicBezTo>
                  <a:pt x="2799" y="9109"/>
                  <a:pt x="2727" y="9037"/>
                  <a:pt x="2620" y="9037"/>
                </a:cubicBezTo>
                <a:lnTo>
                  <a:pt x="2179" y="9037"/>
                </a:lnTo>
                <a:lnTo>
                  <a:pt x="2179" y="7799"/>
                </a:lnTo>
                <a:cubicBezTo>
                  <a:pt x="2179" y="7692"/>
                  <a:pt x="2108" y="7621"/>
                  <a:pt x="2001" y="7621"/>
                </a:cubicBezTo>
                <a:lnTo>
                  <a:pt x="1596" y="7621"/>
                </a:lnTo>
                <a:cubicBezTo>
                  <a:pt x="1536" y="7621"/>
                  <a:pt x="1477" y="7644"/>
                  <a:pt x="1453" y="7704"/>
                </a:cubicBezTo>
                <a:cubicBezTo>
                  <a:pt x="1346" y="7882"/>
                  <a:pt x="1155" y="7990"/>
                  <a:pt x="941" y="7990"/>
                </a:cubicBezTo>
                <a:cubicBezTo>
                  <a:pt x="620" y="7990"/>
                  <a:pt x="358" y="7728"/>
                  <a:pt x="358" y="7406"/>
                </a:cubicBezTo>
                <a:cubicBezTo>
                  <a:pt x="358" y="7085"/>
                  <a:pt x="632" y="6835"/>
                  <a:pt x="941" y="6835"/>
                </a:cubicBezTo>
                <a:cubicBezTo>
                  <a:pt x="1155" y="6835"/>
                  <a:pt x="1346" y="6930"/>
                  <a:pt x="1453" y="7109"/>
                </a:cubicBezTo>
                <a:cubicBezTo>
                  <a:pt x="1477" y="7168"/>
                  <a:pt x="1536" y="7204"/>
                  <a:pt x="1596" y="7204"/>
                </a:cubicBezTo>
                <a:lnTo>
                  <a:pt x="2001" y="7204"/>
                </a:lnTo>
                <a:cubicBezTo>
                  <a:pt x="2108" y="7204"/>
                  <a:pt x="2179" y="7132"/>
                  <a:pt x="2179" y="7025"/>
                </a:cubicBezTo>
                <a:lnTo>
                  <a:pt x="2179" y="5787"/>
                </a:lnTo>
                <a:lnTo>
                  <a:pt x="3418" y="5787"/>
                </a:lnTo>
                <a:cubicBezTo>
                  <a:pt x="3513" y="5787"/>
                  <a:pt x="3596" y="5716"/>
                  <a:pt x="3596" y="5608"/>
                </a:cubicBezTo>
                <a:lnTo>
                  <a:pt x="3596" y="5204"/>
                </a:lnTo>
                <a:cubicBezTo>
                  <a:pt x="3596" y="5144"/>
                  <a:pt x="3561" y="5085"/>
                  <a:pt x="3501" y="5061"/>
                </a:cubicBezTo>
                <a:cubicBezTo>
                  <a:pt x="3322" y="4954"/>
                  <a:pt x="3215" y="4763"/>
                  <a:pt x="3215" y="4549"/>
                </a:cubicBezTo>
                <a:cubicBezTo>
                  <a:pt x="3215" y="4227"/>
                  <a:pt x="3489" y="3977"/>
                  <a:pt x="3799" y="3977"/>
                </a:cubicBezTo>
                <a:cubicBezTo>
                  <a:pt x="4132" y="3977"/>
                  <a:pt x="4382" y="4239"/>
                  <a:pt x="4382" y="4549"/>
                </a:cubicBezTo>
                <a:cubicBezTo>
                  <a:pt x="4382" y="4763"/>
                  <a:pt x="4275" y="4954"/>
                  <a:pt x="4096" y="5061"/>
                </a:cubicBezTo>
                <a:cubicBezTo>
                  <a:pt x="4037" y="5085"/>
                  <a:pt x="4013" y="5144"/>
                  <a:pt x="4013" y="5204"/>
                </a:cubicBezTo>
                <a:lnTo>
                  <a:pt x="4013" y="5608"/>
                </a:lnTo>
                <a:cubicBezTo>
                  <a:pt x="4013" y="5716"/>
                  <a:pt x="4084" y="5787"/>
                  <a:pt x="4192" y="5787"/>
                </a:cubicBezTo>
                <a:lnTo>
                  <a:pt x="5418" y="5787"/>
                </a:lnTo>
                <a:lnTo>
                  <a:pt x="5418" y="6847"/>
                </a:lnTo>
                <a:lnTo>
                  <a:pt x="5287" y="6847"/>
                </a:lnTo>
                <a:cubicBezTo>
                  <a:pt x="5108" y="6609"/>
                  <a:pt x="4823" y="6478"/>
                  <a:pt x="4549" y="6478"/>
                </a:cubicBezTo>
                <a:cubicBezTo>
                  <a:pt x="4025" y="6478"/>
                  <a:pt x="3608" y="6894"/>
                  <a:pt x="3608" y="7406"/>
                </a:cubicBezTo>
                <a:cubicBezTo>
                  <a:pt x="3608" y="7930"/>
                  <a:pt x="4025" y="8347"/>
                  <a:pt x="4549" y="8347"/>
                </a:cubicBezTo>
                <a:cubicBezTo>
                  <a:pt x="4846" y="8347"/>
                  <a:pt x="5120" y="8216"/>
                  <a:pt x="5287" y="7978"/>
                </a:cubicBezTo>
                <a:lnTo>
                  <a:pt x="5418" y="7978"/>
                </a:lnTo>
                <a:lnTo>
                  <a:pt x="5418" y="9037"/>
                </a:lnTo>
                <a:lnTo>
                  <a:pt x="3168" y="9037"/>
                </a:lnTo>
                <a:cubicBezTo>
                  <a:pt x="3072" y="9037"/>
                  <a:pt x="3001" y="9109"/>
                  <a:pt x="3001" y="9216"/>
                </a:cubicBezTo>
                <a:cubicBezTo>
                  <a:pt x="3001" y="9311"/>
                  <a:pt x="3072" y="9395"/>
                  <a:pt x="3168" y="9395"/>
                </a:cubicBezTo>
                <a:lnTo>
                  <a:pt x="6835" y="9395"/>
                </a:lnTo>
                <a:lnTo>
                  <a:pt x="6835" y="9526"/>
                </a:lnTo>
                <a:cubicBezTo>
                  <a:pt x="6597" y="9704"/>
                  <a:pt x="6466" y="9990"/>
                  <a:pt x="6466" y="10264"/>
                </a:cubicBezTo>
                <a:cubicBezTo>
                  <a:pt x="6466" y="10788"/>
                  <a:pt x="6882" y="11204"/>
                  <a:pt x="7406" y="11204"/>
                </a:cubicBezTo>
                <a:cubicBezTo>
                  <a:pt x="7918" y="11204"/>
                  <a:pt x="8335" y="10788"/>
                  <a:pt x="8335" y="10264"/>
                </a:cubicBezTo>
                <a:cubicBezTo>
                  <a:pt x="8335" y="9966"/>
                  <a:pt x="8204" y="9692"/>
                  <a:pt x="7966" y="9526"/>
                </a:cubicBezTo>
                <a:lnTo>
                  <a:pt x="7966" y="9395"/>
                </a:lnTo>
                <a:lnTo>
                  <a:pt x="9204" y="9395"/>
                </a:lnTo>
                <a:cubicBezTo>
                  <a:pt x="9311" y="9395"/>
                  <a:pt x="9383" y="9311"/>
                  <a:pt x="9383" y="9216"/>
                </a:cubicBezTo>
                <a:lnTo>
                  <a:pt x="9383" y="8002"/>
                </a:lnTo>
                <a:lnTo>
                  <a:pt x="9383" y="7787"/>
                </a:lnTo>
                <a:lnTo>
                  <a:pt x="9383" y="5596"/>
                </a:lnTo>
                <a:lnTo>
                  <a:pt x="9383" y="4358"/>
                </a:lnTo>
                <a:lnTo>
                  <a:pt x="9514" y="4358"/>
                </a:lnTo>
                <a:cubicBezTo>
                  <a:pt x="9692" y="4596"/>
                  <a:pt x="9978" y="4727"/>
                  <a:pt x="10264" y="4727"/>
                </a:cubicBezTo>
                <a:cubicBezTo>
                  <a:pt x="10776" y="4727"/>
                  <a:pt x="11192" y="4311"/>
                  <a:pt x="11192" y="3799"/>
                </a:cubicBezTo>
                <a:cubicBezTo>
                  <a:pt x="11192" y="3287"/>
                  <a:pt x="10776" y="2858"/>
                  <a:pt x="10264" y="2858"/>
                </a:cubicBezTo>
                <a:cubicBezTo>
                  <a:pt x="9966" y="2858"/>
                  <a:pt x="9680" y="2989"/>
                  <a:pt x="9514" y="3227"/>
                </a:cubicBezTo>
                <a:lnTo>
                  <a:pt x="9383" y="3227"/>
                </a:lnTo>
                <a:lnTo>
                  <a:pt x="9383" y="2001"/>
                </a:lnTo>
                <a:cubicBezTo>
                  <a:pt x="9383" y="1894"/>
                  <a:pt x="9311" y="1822"/>
                  <a:pt x="9204" y="1822"/>
                </a:cubicBezTo>
                <a:lnTo>
                  <a:pt x="8609" y="1822"/>
                </a:lnTo>
                <a:cubicBezTo>
                  <a:pt x="8502" y="1822"/>
                  <a:pt x="8430" y="1894"/>
                  <a:pt x="8430" y="2001"/>
                </a:cubicBezTo>
                <a:cubicBezTo>
                  <a:pt x="8430" y="2096"/>
                  <a:pt x="8502" y="2179"/>
                  <a:pt x="8609" y="2179"/>
                </a:cubicBezTo>
                <a:lnTo>
                  <a:pt x="9026" y="2179"/>
                </a:lnTo>
                <a:lnTo>
                  <a:pt x="9026" y="3406"/>
                </a:lnTo>
                <a:cubicBezTo>
                  <a:pt x="9026" y="3513"/>
                  <a:pt x="9097" y="3584"/>
                  <a:pt x="9204" y="3584"/>
                </a:cubicBezTo>
                <a:lnTo>
                  <a:pt x="9609" y="3584"/>
                </a:lnTo>
                <a:cubicBezTo>
                  <a:pt x="9668" y="3584"/>
                  <a:pt x="9728" y="3561"/>
                  <a:pt x="9752" y="3501"/>
                </a:cubicBezTo>
                <a:cubicBezTo>
                  <a:pt x="9859" y="3322"/>
                  <a:pt x="10049" y="3215"/>
                  <a:pt x="10264" y="3215"/>
                </a:cubicBezTo>
                <a:cubicBezTo>
                  <a:pt x="10585" y="3215"/>
                  <a:pt x="10835" y="3489"/>
                  <a:pt x="10835" y="3799"/>
                </a:cubicBezTo>
                <a:cubicBezTo>
                  <a:pt x="10835" y="4120"/>
                  <a:pt x="10573" y="4382"/>
                  <a:pt x="10264" y="4382"/>
                </a:cubicBezTo>
                <a:cubicBezTo>
                  <a:pt x="10049" y="4382"/>
                  <a:pt x="9859" y="4275"/>
                  <a:pt x="9752" y="4096"/>
                </a:cubicBezTo>
                <a:cubicBezTo>
                  <a:pt x="9728" y="4037"/>
                  <a:pt x="9668" y="4001"/>
                  <a:pt x="9609" y="4001"/>
                </a:cubicBezTo>
                <a:lnTo>
                  <a:pt x="9204" y="4001"/>
                </a:lnTo>
                <a:cubicBezTo>
                  <a:pt x="9097" y="4001"/>
                  <a:pt x="9026" y="4084"/>
                  <a:pt x="9026" y="4180"/>
                </a:cubicBezTo>
                <a:lnTo>
                  <a:pt x="9026" y="5418"/>
                </a:lnTo>
                <a:lnTo>
                  <a:pt x="7787" y="5418"/>
                </a:lnTo>
                <a:cubicBezTo>
                  <a:pt x="7680" y="5418"/>
                  <a:pt x="7609" y="5489"/>
                  <a:pt x="7609" y="5596"/>
                </a:cubicBezTo>
                <a:lnTo>
                  <a:pt x="7609" y="6001"/>
                </a:lnTo>
                <a:cubicBezTo>
                  <a:pt x="7609" y="6061"/>
                  <a:pt x="7644" y="6120"/>
                  <a:pt x="7704" y="6144"/>
                </a:cubicBezTo>
                <a:cubicBezTo>
                  <a:pt x="7883" y="6251"/>
                  <a:pt x="7978" y="6442"/>
                  <a:pt x="7978" y="6656"/>
                </a:cubicBezTo>
                <a:cubicBezTo>
                  <a:pt x="7978" y="6978"/>
                  <a:pt x="7716" y="7240"/>
                  <a:pt x="7406" y="7240"/>
                </a:cubicBezTo>
                <a:cubicBezTo>
                  <a:pt x="7073" y="7240"/>
                  <a:pt x="6823" y="6966"/>
                  <a:pt x="6823" y="6656"/>
                </a:cubicBezTo>
                <a:cubicBezTo>
                  <a:pt x="6823" y="6442"/>
                  <a:pt x="6930" y="6251"/>
                  <a:pt x="7109" y="6144"/>
                </a:cubicBezTo>
                <a:cubicBezTo>
                  <a:pt x="7168" y="6120"/>
                  <a:pt x="7192" y="6061"/>
                  <a:pt x="7192" y="6001"/>
                </a:cubicBezTo>
                <a:lnTo>
                  <a:pt x="7192" y="5596"/>
                </a:lnTo>
                <a:cubicBezTo>
                  <a:pt x="7192" y="5489"/>
                  <a:pt x="7121" y="5418"/>
                  <a:pt x="7013" y="5418"/>
                </a:cubicBezTo>
                <a:lnTo>
                  <a:pt x="5775" y="5418"/>
                </a:lnTo>
                <a:lnTo>
                  <a:pt x="5775" y="4358"/>
                </a:lnTo>
                <a:lnTo>
                  <a:pt x="5918" y="4358"/>
                </a:lnTo>
                <a:cubicBezTo>
                  <a:pt x="6097" y="4596"/>
                  <a:pt x="6370" y="4739"/>
                  <a:pt x="6656" y="4739"/>
                </a:cubicBezTo>
                <a:cubicBezTo>
                  <a:pt x="7180" y="4739"/>
                  <a:pt x="7597" y="4323"/>
                  <a:pt x="7597" y="3799"/>
                </a:cubicBezTo>
                <a:cubicBezTo>
                  <a:pt x="7597" y="3275"/>
                  <a:pt x="7180" y="2858"/>
                  <a:pt x="6656" y="2858"/>
                </a:cubicBezTo>
                <a:cubicBezTo>
                  <a:pt x="6359" y="2858"/>
                  <a:pt x="6073" y="2989"/>
                  <a:pt x="5918" y="3227"/>
                </a:cubicBezTo>
                <a:lnTo>
                  <a:pt x="5775" y="3227"/>
                </a:lnTo>
                <a:lnTo>
                  <a:pt x="5775" y="2179"/>
                </a:lnTo>
                <a:lnTo>
                  <a:pt x="8025" y="2179"/>
                </a:lnTo>
                <a:cubicBezTo>
                  <a:pt x="8133" y="2179"/>
                  <a:pt x="8204" y="2096"/>
                  <a:pt x="8204" y="2001"/>
                </a:cubicBezTo>
                <a:cubicBezTo>
                  <a:pt x="8204" y="1894"/>
                  <a:pt x="8133" y="1822"/>
                  <a:pt x="8025" y="1822"/>
                </a:cubicBezTo>
                <a:lnTo>
                  <a:pt x="4370" y="1822"/>
                </a:lnTo>
                <a:lnTo>
                  <a:pt x="4370" y="1679"/>
                </a:lnTo>
                <a:cubicBezTo>
                  <a:pt x="4608" y="1501"/>
                  <a:pt x="4739" y="1227"/>
                  <a:pt x="4739" y="941"/>
                </a:cubicBezTo>
                <a:cubicBezTo>
                  <a:pt x="4739" y="417"/>
                  <a:pt x="4323" y="1"/>
                  <a:pt x="379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2" name="Google Shape;395;p44">
            <a:extLst>
              <a:ext uri="{FF2B5EF4-FFF2-40B4-BE49-F238E27FC236}">
                <a16:creationId xmlns:a16="http://schemas.microsoft.com/office/drawing/2014/main" id="{E14021BA-FC59-4BF7-940D-96BBDDA4B977}"/>
              </a:ext>
            </a:extLst>
          </p:cNvPr>
          <p:cNvSpPr/>
          <p:nvPr/>
        </p:nvSpPr>
        <p:spPr>
          <a:xfrm>
            <a:off x="3881156" y="1833707"/>
            <a:ext cx="230800" cy="231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3" name="Google Shape;396;p44">
            <a:extLst>
              <a:ext uri="{FF2B5EF4-FFF2-40B4-BE49-F238E27FC236}">
                <a16:creationId xmlns:a16="http://schemas.microsoft.com/office/drawing/2014/main" id="{03605EAE-E3AC-4137-96C0-FF85B933DF5F}"/>
              </a:ext>
            </a:extLst>
          </p:cNvPr>
          <p:cNvSpPr/>
          <p:nvPr/>
        </p:nvSpPr>
        <p:spPr>
          <a:xfrm>
            <a:off x="8076156" y="1833707"/>
            <a:ext cx="230800" cy="231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4" name="Google Shape;397;p44">
            <a:extLst>
              <a:ext uri="{FF2B5EF4-FFF2-40B4-BE49-F238E27FC236}">
                <a16:creationId xmlns:a16="http://schemas.microsoft.com/office/drawing/2014/main" id="{B45DC8CE-5CA4-44F4-95D9-BC2D576F9F12}"/>
              </a:ext>
            </a:extLst>
          </p:cNvPr>
          <p:cNvSpPr/>
          <p:nvPr/>
        </p:nvSpPr>
        <p:spPr>
          <a:xfrm>
            <a:off x="3881156" y="4175440"/>
            <a:ext cx="230800" cy="231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5" name="Google Shape;398;p44">
            <a:extLst>
              <a:ext uri="{FF2B5EF4-FFF2-40B4-BE49-F238E27FC236}">
                <a16:creationId xmlns:a16="http://schemas.microsoft.com/office/drawing/2014/main" id="{67A2F97C-EE90-4A40-BAFD-BE864A8168B7}"/>
              </a:ext>
            </a:extLst>
          </p:cNvPr>
          <p:cNvSpPr/>
          <p:nvPr/>
        </p:nvSpPr>
        <p:spPr>
          <a:xfrm>
            <a:off x="8076156" y="4175440"/>
            <a:ext cx="230800" cy="23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6" name="Google Shape;858;p48">
            <a:extLst>
              <a:ext uri="{FF2B5EF4-FFF2-40B4-BE49-F238E27FC236}">
                <a16:creationId xmlns:a16="http://schemas.microsoft.com/office/drawing/2014/main" id="{ABDF8EB5-412C-46EB-92D7-790BA458812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24869" y="508257"/>
            <a:ext cx="5147152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 b="1">
                <a:solidFill>
                  <a:schemeClr val="accent3">
                    <a:lumMod val="75000"/>
                  </a:schemeClr>
                </a:solidFill>
                <a:latin typeface="SVN-Avo"/>
              </a:rPr>
              <a:t>Trang web thường nghe </a:t>
            </a:r>
            <a:endParaRPr sz="3200" b="1">
              <a:solidFill>
                <a:schemeClr val="accent3">
                  <a:lumMod val="75000"/>
                </a:schemeClr>
              </a:solidFill>
              <a:latin typeface="SVN-Avo"/>
            </a:endParaRPr>
          </a:p>
        </p:txBody>
      </p:sp>
      <p:sp>
        <p:nvSpPr>
          <p:cNvPr id="47" name="Slide Number Placeholder 1">
            <a:extLst>
              <a:ext uri="{FF2B5EF4-FFF2-40B4-BE49-F238E27FC236}">
                <a16:creationId xmlns:a16="http://schemas.microsoft.com/office/drawing/2014/main" id="{3A550526-C8FB-4887-963A-C925799B67D1}"/>
              </a:ext>
            </a:extLst>
          </p:cNvPr>
          <p:cNvSpPr txBox="1">
            <a:spLocks/>
          </p:cNvSpPr>
          <p:nvPr/>
        </p:nvSpPr>
        <p:spPr>
          <a:xfrm>
            <a:off x="11440471" y="638070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>
              <a:defRPr lang="en-US"/>
            </a:defPPr>
            <a:lvl1pPr marL="0" lvl="0" algn="l" defTabSz="914400" rtl="0" eaLnBrk="1" latinLnBrk="0" hangingPunct="1">
              <a:buNone/>
              <a:defRPr sz="1600" kern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L="457200" lvl="1" algn="l" defTabSz="914400" rtl="0" eaLnBrk="1" latinLnBrk="0" hangingPunct="1">
              <a:buNone/>
              <a:defRPr sz="1600" kern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L="914400" lvl="2" algn="l" defTabSz="914400" rtl="0" eaLnBrk="1" latinLnBrk="0" hangingPunct="1">
              <a:buNone/>
              <a:defRPr sz="1600" kern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L="1371600" lvl="3" algn="l" defTabSz="914400" rtl="0" eaLnBrk="1" latinLnBrk="0" hangingPunct="1">
              <a:buNone/>
              <a:defRPr sz="1600" kern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L="1828800" lvl="4" algn="l" defTabSz="914400" rtl="0" eaLnBrk="1" latinLnBrk="0" hangingPunct="1">
              <a:buNone/>
              <a:defRPr sz="1600" kern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L="2286000" lvl="5" algn="l" defTabSz="914400" rtl="0" eaLnBrk="1" latinLnBrk="0" hangingPunct="1">
              <a:buNone/>
              <a:defRPr sz="1600" kern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L="2743200" lvl="6" algn="l" defTabSz="914400" rtl="0" eaLnBrk="1" latinLnBrk="0" hangingPunct="1">
              <a:buNone/>
              <a:defRPr sz="1600" kern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L="3200400" lvl="7" algn="l" defTabSz="914400" rtl="0" eaLnBrk="1" latinLnBrk="0" hangingPunct="1">
              <a:buNone/>
              <a:defRPr sz="1600" kern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L="3657600" lvl="8" algn="l" defTabSz="914400" rtl="0" eaLnBrk="1" latinLnBrk="0" hangingPunct="1">
              <a:buNone/>
              <a:defRPr sz="1600" kern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2000" b="1" i="0" u="none" strike="noStrike" kern="1200" cap="none" spc="0" normalizeH="0" baseline="0" noProof="0" smtClean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uLnTx/>
                <a:uFillTx/>
                <a:latin typeface="Montserrat ExtraBold"/>
                <a:sym typeface="Nixie One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" sz="2000" b="1" i="0" u="none" strike="noStrike" kern="1200" cap="none" spc="0" normalizeH="0" baseline="0" noProof="0">
              <a:ln>
                <a:noFill/>
              </a:ln>
              <a:solidFill>
                <a:schemeClr val="accent1">
                  <a:lumMod val="60000"/>
                  <a:lumOff val="40000"/>
                </a:schemeClr>
              </a:solidFill>
              <a:effectLst/>
              <a:uLnTx/>
              <a:uFillTx/>
              <a:latin typeface="Montserrat ExtraBold"/>
              <a:sym typeface="Nixie One"/>
            </a:endParaRPr>
          </a:p>
        </p:txBody>
      </p:sp>
      <p:pic>
        <p:nvPicPr>
          <p:cNvPr id="48" name="Picture 47" descr="Icon&#10;&#10;Description automatically generated">
            <a:extLst>
              <a:ext uri="{FF2B5EF4-FFF2-40B4-BE49-F238E27FC236}">
                <a16:creationId xmlns:a16="http://schemas.microsoft.com/office/drawing/2014/main" id="{883C15FE-385C-4A8A-8B84-9B892451E5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731" y="221299"/>
            <a:ext cx="962276" cy="962276"/>
          </a:xfrm>
          <a:prstGeom prst="rect">
            <a:avLst/>
          </a:prstGeom>
        </p:spPr>
      </p:pic>
      <p:pic>
        <p:nvPicPr>
          <p:cNvPr id="49" name="Picture 48" descr="Icon&#10;&#10;Description automatically generated">
            <a:extLst>
              <a:ext uri="{FF2B5EF4-FFF2-40B4-BE49-F238E27FC236}">
                <a16:creationId xmlns:a16="http://schemas.microsoft.com/office/drawing/2014/main" id="{40E39E11-2982-4B4F-AA2C-3D6D4BA381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1749" y="221299"/>
            <a:ext cx="962276" cy="962276"/>
          </a:xfrm>
          <a:prstGeom prst="rect">
            <a:avLst/>
          </a:prstGeom>
        </p:spPr>
      </p:pic>
      <p:sp>
        <p:nvSpPr>
          <p:cNvPr id="50" name="Google Shape;359;p44">
            <a:extLst>
              <a:ext uri="{FF2B5EF4-FFF2-40B4-BE49-F238E27FC236}">
                <a16:creationId xmlns:a16="http://schemas.microsoft.com/office/drawing/2014/main" id="{BDE1A80E-D694-4742-91B5-3F930E1390D5}"/>
              </a:ext>
            </a:extLst>
          </p:cNvPr>
          <p:cNvSpPr/>
          <p:nvPr/>
        </p:nvSpPr>
        <p:spPr>
          <a:xfrm>
            <a:off x="6110046" y="2418649"/>
            <a:ext cx="1188026" cy="1250317"/>
          </a:xfrm>
          <a:custGeom>
            <a:avLst/>
            <a:gdLst/>
            <a:ahLst/>
            <a:cxnLst/>
            <a:rect l="l" t="t" r="r" b="b"/>
            <a:pathLst>
              <a:path w="10904" h="11518" extrusionOk="0">
                <a:moveTo>
                  <a:pt x="2" y="1"/>
                </a:moveTo>
                <a:lnTo>
                  <a:pt x="0" y="11518"/>
                </a:lnTo>
                <a:lnTo>
                  <a:pt x="10904" y="11518"/>
                </a:lnTo>
                <a:cubicBezTo>
                  <a:pt x="10391" y="5596"/>
                  <a:pt x="5836" y="826"/>
                  <a:pt x="2" y="1"/>
                </a:cubicBezTo>
                <a:close/>
              </a:path>
            </a:pathLst>
          </a:custGeom>
          <a:solidFill>
            <a:srgbClr val="E3E4E0"/>
          </a:solidFill>
          <a:ln w="19050" cap="flat" cmpd="sng">
            <a:solidFill>
              <a:srgbClr val="E3E4E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1" name="Google Shape;361;p44">
            <a:extLst>
              <a:ext uri="{FF2B5EF4-FFF2-40B4-BE49-F238E27FC236}">
                <a16:creationId xmlns:a16="http://schemas.microsoft.com/office/drawing/2014/main" id="{98500BAF-EBC3-4383-8B7B-0D9B41CC1A45}"/>
              </a:ext>
            </a:extLst>
          </p:cNvPr>
          <p:cNvSpPr/>
          <p:nvPr/>
        </p:nvSpPr>
        <p:spPr>
          <a:xfrm>
            <a:off x="6091350" y="3817259"/>
            <a:ext cx="1064909" cy="1112672"/>
          </a:xfrm>
          <a:custGeom>
            <a:avLst/>
            <a:gdLst/>
            <a:ahLst/>
            <a:cxnLst/>
            <a:rect l="l" t="t" r="r" b="b"/>
            <a:pathLst>
              <a:path w="9774" h="10250" extrusionOk="0">
                <a:moveTo>
                  <a:pt x="0" y="1"/>
                </a:moveTo>
                <a:lnTo>
                  <a:pt x="0" y="10249"/>
                </a:lnTo>
                <a:cubicBezTo>
                  <a:pt x="5200" y="9514"/>
                  <a:pt x="9280" y="5280"/>
                  <a:pt x="9773" y="1"/>
                </a:cubicBezTo>
                <a:close/>
              </a:path>
            </a:pathLst>
          </a:custGeom>
          <a:solidFill>
            <a:srgbClr val="8E9C9B"/>
          </a:solidFill>
          <a:ln w="19050" cap="flat" cmpd="sng">
            <a:solidFill>
              <a:srgbClr val="8E9C9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2" name="Google Shape;360;p44">
            <a:extLst>
              <a:ext uri="{FF2B5EF4-FFF2-40B4-BE49-F238E27FC236}">
                <a16:creationId xmlns:a16="http://schemas.microsoft.com/office/drawing/2014/main" id="{31CB4DB8-7B8A-4EE3-8D18-41E7EA8ABD01}"/>
              </a:ext>
            </a:extLst>
          </p:cNvPr>
          <p:cNvSpPr/>
          <p:nvPr/>
        </p:nvSpPr>
        <p:spPr>
          <a:xfrm>
            <a:off x="4949971" y="3818242"/>
            <a:ext cx="1010650" cy="1014214"/>
          </a:xfrm>
          <a:custGeom>
            <a:avLst/>
            <a:gdLst/>
            <a:ahLst/>
            <a:cxnLst/>
            <a:rect l="l" t="t" r="r" b="b"/>
            <a:pathLst>
              <a:path w="9276" h="9343" extrusionOk="0">
                <a:moveTo>
                  <a:pt x="0" y="1"/>
                </a:moveTo>
                <a:cubicBezTo>
                  <a:pt x="465" y="4930"/>
                  <a:pt x="4350" y="8842"/>
                  <a:pt x="9275" y="9343"/>
                </a:cubicBezTo>
                <a:lnTo>
                  <a:pt x="9275" y="1"/>
                </a:lnTo>
                <a:close/>
              </a:path>
            </a:pathLst>
          </a:custGeom>
          <a:solidFill>
            <a:srgbClr val="BA494B"/>
          </a:solidFill>
          <a:ln w="19050" cap="flat" cmpd="sng">
            <a:solidFill>
              <a:srgbClr val="BA494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3" name="Google Shape;362;p44">
            <a:extLst>
              <a:ext uri="{FF2B5EF4-FFF2-40B4-BE49-F238E27FC236}">
                <a16:creationId xmlns:a16="http://schemas.microsoft.com/office/drawing/2014/main" id="{E6A9D3D3-D185-4083-9AC1-832E1598FD38}"/>
              </a:ext>
            </a:extLst>
          </p:cNvPr>
          <p:cNvSpPr/>
          <p:nvPr/>
        </p:nvSpPr>
        <p:spPr>
          <a:xfrm>
            <a:off x="5061430" y="2760266"/>
            <a:ext cx="899191" cy="908700"/>
          </a:xfrm>
          <a:custGeom>
            <a:avLst/>
            <a:gdLst/>
            <a:ahLst/>
            <a:cxnLst/>
            <a:rect l="l" t="t" r="r" b="b"/>
            <a:pathLst>
              <a:path w="8253" h="8371" extrusionOk="0">
                <a:moveTo>
                  <a:pt x="8252" y="1"/>
                </a:moveTo>
                <a:cubicBezTo>
                  <a:pt x="3865" y="441"/>
                  <a:pt x="383" y="3959"/>
                  <a:pt x="1" y="8371"/>
                </a:cubicBezTo>
                <a:lnTo>
                  <a:pt x="8252" y="8371"/>
                </a:lnTo>
                <a:lnTo>
                  <a:pt x="8252" y="1"/>
                </a:lnTo>
                <a:close/>
              </a:path>
            </a:pathLst>
          </a:custGeom>
          <a:solidFill>
            <a:srgbClr val="E5CBC1"/>
          </a:solidFill>
          <a:ln w="19050" cap="flat" cmpd="sng">
            <a:solidFill>
              <a:srgbClr val="E5CBC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0883189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60D35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5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60D35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5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5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" dur="250" autoRev="1" fill="remove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82366E"/>
                                      </p:to>
                                    </p:animClr>
                                    <p:animClr clrSpc="rgb" dir="cw">
                                      <p:cBhvr>
                                        <p:cTn id="14" dur="250" autoRev="1" fill="remove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2366E"/>
                                      </p:to>
                                    </p:animClr>
                                    <p:set>
                                      <p:cBhvr>
                                        <p:cTn id="15" dur="250" autoRev="1" fill="remove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250" autoRev="1" fill="remove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" dur="250" autoRev="1" fill="remove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6396"/>
                                      </p:to>
                                    </p:animClr>
                                    <p:animClr clrSpc="rgb" dir="cw">
                                      <p:cBhvr>
                                        <p:cTn id="21" dur="250" autoRev="1" fill="remove"/>
                                        <p:tgtEl>
                                          <p:spTgt spid="5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6396"/>
                                      </p:to>
                                    </p:animClr>
                                    <p:set>
                                      <p:cBhvr>
                                        <p:cTn id="22" dur="250" autoRev="1" fill="remove"/>
                                        <p:tgtEl>
                                          <p:spTgt spid="5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" dur="250" autoRev="1" fill="remove"/>
                                        <p:tgtEl>
                                          <p:spTgt spid="5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7" dur="250" autoRev="1" fill="remove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ACB70"/>
                                      </p:to>
                                    </p:animClr>
                                    <p:animClr clrSpc="rgb" dir="cw">
                                      <p:cBhvr>
                                        <p:cTn id="28" dur="250" autoRev="1" fill="remove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ACB70"/>
                                      </p:to>
                                    </p:animClr>
                                    <p:set>
                                      <p:cBhvr>
                                        <p:cTn id="29" dur="250" autoRev="1" fill="remove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0" dur="250" autoRev="1" fill="remove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51" grpId="0" animBg="1"/>
      <p:bldP spid="52" grpId="0" animBg="1"/>
      <p:bldP spid="5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48"/>
          <p:cNvSpPr txBox="1">
            <a:spLocks noGrp="1"/>
          </p:cNvSpPr>
          <p:nvPr>
            <p:ph type="title"/>
          </p:nvPr>
        </p:nvSpPr>
        <p:spPr>
          <a:xfrm>
            <a:off x="3532066" y="508257"/>
            <a:ext cx="5562948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 b="1">
                <a:solidFill>
                  <a:schemeClr val="accent3">
                    <a:lumMod val="75000"/>
                  </a:schemeClr>
                </a:solidFill>
                <a:latin typeface="SVN-Avo"/>
              </a:rPr>
              <a:t>Giao diện trang web</a:t>
            </a:r>
            <a:endParaRPr sz="3200" b="1">
              <a:solidFill>
                <a:schemeClr val="accent3">
                  <a:lumMod val="75000"/>
                </a:schemeClr>
              </a:solidFill>
              <a:latin typeface="SVN-Avo"/>
            </a:endParaRPr>
          </a:p>
        </p:txBody>
      </p:sp>
      <p:sp>
        <p:nvSpPr>
          <p:cNvPr id="23" name="Slide Number Placeholder 1">
            <a:extLst>
              <a:ext uri="{FF2B5EF4-FFF2-40B4-BE49-F238E27FC236}">
                <a16:creationId xmlns:a16="http://schemas.microsoft.com/office/drawing/2014/main" id="{7F987C9F-EC3D-48C9-92C5-1BFE9D4A7C0F}"/>
              </a:ext>
            </a:extLst>
          </p:cNvPr>
          <p:cNvSpPr txBox="1">
            <a:spLocks/>
          </p:cNvSpPr>
          <p:nvPr/>
        </p:nvSpPr>
        <p:spPr>
          <a:xfrm>
            <a:off x="11440471" y="638070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>
              <a:defRPr lang="en-US"/>
            </a:defPPr>
            <a:lvl1pPr marL="0" lvl="0" algn="l" defTabSz="914400" rtl="0" eaLnBrk="1" latinLnBrk="0" hangingPunct="1">
              <a:buNone/>
              <a:defRPr sz="1600" kern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L="457200" lvl="1" algn="l" defTabSz="914400" rtl="0" eaLnBrk="1" latinLnBrk="0" hangingPunct="1">
              <a:buNone/>
              <a:defRPr sz="1600" kern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L="914400" lvl="2" algn="l" defTabSz="914400" rtl="0" eaLnBrk="1" latinLnBrk="0" hangingPunct="1">
              <a:buNone/>
              <a:defRPr sz="1600" kern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L="1371600" lvl="3" algn="l" defTabSz="914400" rtl="0" eaLnBrk="1" latinLnBrk="0" hangingPunct="1">
              <a:buNone/>
              <a:defRPr sz="1600" kern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L="1828800" lvl="4" algn="l" defTabSz="914400" rtl="0" eaLnBrk="1" latinLnBrk="0" hangingPunct="1">
              <a:buNone/>
              <a:defRPr sz="1600" kern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L="2286000" lvl="5" algn="l" defTabSz="914400" rtl="0" eaLnBrk="1" latinLnBrk="0" hangingPunct="1">
              <a:buNone/>
              <a:defRPr sz="1600" kern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L="2743200" lvl="6" algn="l" defTabSz="914400" rtl="0" eaLnBrk="1" latinLnBrk="0" hangingPunct="1">
              <a:buNone/>
              <a:defRPr sz="1600" kern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L="3200400" lvl="7" algn="l" defTabSz="914400" rtl="0" eaLnBrk="1" latinLnBrk="0" hangingPunct="1">
              <a:buNone/>
              <a:defRPr sz="1600" kern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L="3657600" lvl="8" algn="l" defTabSz="914400" rtl="0" eaLnBrk="1" latinLnBrk="0" hangingPunct="1">
              <a:buNone/>
              <a:defRPr sz="1600" kern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2000" b="1" i="0" u="none" strike="noStrike" kern="1200" cap="none" spc="0" normalizeH="0" baseline="0" noProof="0" smtClean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uLnTx/>
                <a:uFillTx/>
                <a:latin typeface="Montserrat ExtraBold"/>
                <a:sym typeface="Nixie One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" sz="2000" b="1" i="0" u="none" strike="noStrike" kern="1200" cap="none" spc="0" normalizeH="0" baseline="0" noProof="0">
              <a:ln>
                <a:noFill/>
              </a:ln>
              <a:solidFill>
                <a:schemeClr val="accent1">
                  <a:lumMod val="60000"/>
                  <a:lumOff val="40000"/>
                </a:schemeClr>
              </a:solidFill>
              <a:effectLst/>
              <a:uLnTx/>
              <a:uFillTx/>
              <a:latin typeface="Montserrat ExtraBold"/>
              <a:sym typeface="Nixie One"/>
            </a:endParaRPr>
          </a:p>
        </p:txBody>
      </p:sp>
      <p:pic>
        <p:nvPicPr>
          <p:cNvPr id="5" name="Picture 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CE3CB279-2AD7-4953-A555-2FF4636CBF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2651" y="154748"/>
            <a:ext cx="935514" cy="935514"/>
          </a:xfrm>
          <a:prstGeom prst="rect">
            <a:avLst/>
          </a:prstGeom>
        </p:spPr>
      </p:pic>
      <p:pic>
        <p:nvPicPr>
          <p:cNvPr id="27" name="Picture 26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B6738E38-D533-4114-8FC5-D919567BF0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3086" y="42816"/>
            <a:ext cx="935514" cy="935514"/>
          </a:xfrm>
          <a:prstGeom prst="rect">
            <a:avLst/>
          </a:prstGeom>
        </p:spPr>
      </p:pic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D5C96B69-D524-4BC3-8538-8ACB81305D5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35113619"/>
              </p:ext>
            </p:extLst>
          </p:nvPr>
        </p:nvGraphicFramePr>
        <p:xfrm>
          <a:off x="2660880" y="1262201"/>
          <a:ext cx="6752771" cy="45018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80131BFF-B16A-4225-BE1A-8BE1ACFB4737}"/>
              </a:ext>
            </a:extLst>
          </p:cNvPr>
          <p:cNvSpPr txBox="1"/>
          <p:nvPr/>
        </p:nvSpPr>
        <p:spPr>
          <a:xfrm>
            <a:off x="6325921" y="2551317"/>
            <a:ext cx="1967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SVN-Avo" panose="02040603050506020204"/>
              </a:rPr>
              <a:t>Zing MP3( 26,4%)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1B43EDE-01EC-47CB-B789-D6DBF94CE182}"/>
              </a:ext>
            </a:extLst>
          </p:cNvPr>
          <p:cNvSpPr txBox="1"/>
          <p:nvPr/>
        </p:nvSpPr>
        <p:spPr>
          <a:xfrm>
            <a:off x="6167312" y="3604774"/>
            <a:ext cx="1976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SVN-Avo" panose="02040603050506020204"/>
              </a:rPr>
              <a:t>Spotify( 25,3%)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827CA22-8852-4C7E-BC45-52FA46C6D0E6}"/>
              </a:ext>
            </a:extLst>
          </p:cNvPr>
          <p:cNvSpPr txBox="1"/>
          <p:nvPr/>
        </p:nvSpPr>
        <p:spPr>
          <a:xfrm>
            <a:off x="3573200" y="2636829"/>
            <a:ext cx="19761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SVN-Avo" panose="02040603050506020204"/>
              </a:rPr>
              <a:t>SoundCloud</a:t>
            </a:r>
          </a:p>
          <a:p>
            <a:r>
              <a:rPr lang="en-US">
                <a:solidFill>
                  <a:schemeClr val="bg1"/>
                </a:solidFill>
                <a:latin typeface="SVN-Avo" panose="02040603050506020204"/>
              </a:rPr>
              <a:t>( 17,6%)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7332927-806A-434A-A89C-8C1CAC325B47}"/>
              </a:ext>
            </a:extLst>
          </p:cNvPr>
          <p:cNvSpPr txBox="1"/>
          <p:nvPr/>
        </p:nvSpPr>
        <p:spPr>
          <a:xfrm>
            <a:off x="5107930" y="2045609"/>
            <a:ext cx="9880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SVN-Avo" panose="02040603050506020204"/>
              </a:rPr>
              <a:t>NCT</a:t>
            </a:r>
          </a:p>
          <a:p>
            <a:r>
              <a:rPr lang="en-US">
                <a:latin typeface="SVN-Avo" panose="02040603050506020204"/>
              </a:rPr>
              <a:t>( 11%)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DC66F01-5383-4D4A-8CDA-535BCCA5E55B}"/>
              </a:ext>
            </a:extLst>
          </p:cNvPr>
          <p:cNvSpPr txBox="1"/>
          <p:nvPr/>
        </p:nvSpPr>
        <p:spPr>
          <a:xfrm>
            <a:off x="3841851" y="3445884"/>
            <a:ext cx="1976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SVN-Avo" panose="02040603050506020204"/>
              </a:rPr>
              <a:t>Youtube( 18,7%)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7750508-3DF4-4308-A4C4-2C52EFE079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3228" y="1997273"/>
            <a:ext cx="10515600" cy="4860727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path" presetSubtype="0" repeatCount="indefinite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4.44444E-6 C 0.0276 4.44444E-6 0.05013 0.02199 0.05013 0.04976 C 0.05013 0.07708 0.0276 0.09976 8.33333E-7 0.09976 C -0.0276 0.09976 -0.04987 0.07708 -0.04987 0.04976 C -0.04987 0.02199 -0.0276 4.44444E-6 8.33333E-7 4.44444E-6 Z " pathEditMode="relative" rAng="0" ptsTypes="AAAAA">
                                      <p:cBhvr>
                                        <p:cTn id="6" dur="3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497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-7.40741E-7 C 0.02761 -7.40741E-7 0.05013 0.02199 0.05013 0.04977 C 0.05013 0.07708 0.02761 0.09977 -1.25E-6 0.09977 C -0.0276 0.09977 -0.04987 0.07708 -0.04987 0.04977 C -0.04987 0.02199 -0.0276 -7.40741E-7 -1.25E-6 -7.40741E-7 Z " pathEditMode="relative" rAng="0" ptsTypes="AAAAA">
                                      <p:cBhvr>
                                        <p:cTn id="8" dur="3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497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2" grpId="0">
        <p:bldAsOne/>
      </p:bldGraphic>
      <p:bldP spid="13" grpId="0"/>
      <p:bldP spid="36" grpId="0"/>
      <p:bldP spid="39" grpId="0"/>
      <p:bldP spid="40" grpId="0"/>
      <p:bldP spid="4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25;p44">
            <a:extLst>
              <a:ext uri="{FF2B5EF4-FFF2-40B4-BE49-F238E27FC236}">
                <a16:creationId xmlns:a16="http://schemas.microsoft.com/office/drawing/2014/main" id="{65E9517F-C682-48F9-A5AF-F47CBC7DBF31}"/>
              </a:ext>
            </a:extLst>
          </p:cNvPr>
          <p:cNvSpPr txBox="1"/>
          <p:nvPr/>
        </p:nvSpPr>
        <p:spPr>
          <a:xfrm>
            <a:off x="273263" y="1080623"/>
            <a:ext cx="5609219" cy="6707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2800" b="1" kern="0">
                <a:solidFill>
                  <a:srgbClr val="F7A912"/>
                </a:solidFill>
                <a:latin typeface="SVN-Avo" panose="02040603050506020204"/>
                <a:ea typeface="DM Sans"/>
                <a:cs typeface="DM Sans"/>
                <a:sym typeface="DM Sans"/>
              </a:rPr>
              <a:t>Tính năng yêu thích</a:t>
            </a:r>
            <a:endParaRPr sz="2800" b="1" kern="0">
              <a:solidFill>
                <a:srgbClr val="F7A912"/>
              </a:solidFill>
              <a:latin typeface="SVN-Avo" panose="02040603050506020204"/>
              <a:ea typeface="DM Sans"/>
              <a:cs typeface="DM Sans"/>
              <a:sym typeface="DM Sans"/>
            </a:endParaRP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C37A49E3-0FF6-4DC2-8386-8A9D94DCC389}"/>
              </a:ext>
            </a:extLst>
          </p:cNvPr>
          <p:cNvGrpSpPr/>
          <p:nvPr/>
        </p:nvGrpSpPr>
        <p:grpSpPr>
          <a:xfrm>
            <a:off x="252593" y="2616593"/>
            <a:ext cx="6564203" cy="432400"/>
            <a:chOff x="252593" y="2616593"/>
            <a:chExt cx="6564203" cy="432400"/>
          </a:xfrm>
        </p:grpSpPr>
        <p:sp>
          <p:nvSpPr>
            <p:cNvPr id="6" name="Google Shape;435;p44">
              <a:extLst>
                <a:ext uri="{FF2B5EF4-FFF2-40B4-BE49-F238E27FC236}">
                  <a16:creationId xmlns:a16="http://schemas.microsoft.com/office/drawing/2014/main" id="{8AB7652E-98BE-441B-8F6C-CE99F45C69F3}"/>
                </a:ext>
              </a:extLst>
            </p:cNvPr>
            <p:cNvSpPr txBox="1"/>
            <p:nvPr/>
          </p:nvSpPr>
          <p:spPr>
            <a:xfrm>
              <a:off x="3086085" y="2616593"/>
              <a:ext cx="3730711" cy="432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r>
                <a:rPr lang="en" sz="2133" kern="0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Tự tạo playlist( 46,2%)</a:t>
              </a:r>
              <a:endParaRPr sz="2133" kern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  <p:grpSp>
          <p:nvGrpSpPr>
            <p:cNvPr id="8" name="Google Shape;437;p44">
              <a:extLst>
                <a:ext uri="{FF2B5EF4-FFF2-40B4-BE49-F238E27FC236}">
                  <a16:creationId xmlns:a16="http://schemas.microsoft.com/office/drawing/2014/main" id="{A10FDC83-0BF0-467C-B85A-62A6A83505D9}"/>
                </a:ext>
              </a:extLst>
            </p:cNvPr>
            <p:cNvGrpSpPr/>
            <p:nvPr/>
          </p:nvGrpSpPr>
          <p:grpSpPr>
            <a:xfrm>
              <a:off x="252593" y="2682034"/>
              <a:ext cx="342943" cy="301521"/>
              <a:chOff x="-46779900" y="3588000"/>
              <a:chExt cx="300125" cy="263875"/>
            </a:xfrm>
          </p:grpSpPr>
          <p:sp>
            <p:nvSpPr>
              <p:cNvPr id="9" name="Google Shape;438;p44">
                <a:extLst>
                  <a:ext uri="{FF2B5EF4-FFF2-40B4-BE49-F238E27FC236}">
                    <a16:creationId xmlns:a16="http://schemas.microsoft.com/office/drawing/2014/main" id="{86EDD8DE-16B2-4BAD-B876-98D1B30886BD}"/>
                  </a:ext>
                </a:extLst>
              </p:cNvPr>
              <p:cNvSpPr/>
              <p:nvPr/>
            </p:nvSpPr>
            <p:spPr>
              <a:xfrm>
                <a:off x="-46746025" y="3588000"/>
                <a:ext cx="230800" cy="263875"/>
              </a:xfrm>
              <a:custGeom>
                <a:avLst/>
                <a:gdLst/>
                <a:ahLst/>
                <a:cxnLst/>
                <a:rect l="l" t="t" r="r" b="b"/>
                <a:pathLst>
                  <a:path w="9232" h="10555" extrusionOk="0">
                    <a:moveTo>
                      <a:pt x="4632" y="1"/>
                    </a:moveTo>
                    <a:cubicBezTo>
                      <a:pt x="3309" y="1"/>
                      <a:pt x="2017" y="442"/>
                      <a:pt x="1040" y="1355"/>
                    </a:cubicBezTo>
                    <a:cubicBezTo>
                      <a:pt x="694" y="1670"/>
                      <a:pt x="599" y="2206"/>
                      <a:pt x="851" y="2679"/>
                    </a:cubicBezTo>
                    <a:cubicBezTo>
                      <a:pt x="284" y="3403"/>
                      <a:pt x="1" y="4317"/>
                      <a:pt x="1" y="5262"/>
                    </a:cubicBezTo>
                    <a:lnTo>
                      <a:pt x="1" y="9484"/>
                    </a:lnTo>
                    <a:cubicBezTo>
                      <a:pt x="1" y="10082"/>
                      <a:pt x="473" y="10555"/>
                      <a:pt x="1072" y="10555"/>
                    </a:cubicBezTo>
                    <a:cubicBezTo>
                      <a:pt x="1670" y="10555"/>
                      <a:pt x="2143" y="10082"/>
                      <a:pt x="2143" y="9484"/>
                    </a:cubicBezTo>
                    <a:lnTo>
                      <a:pt x="2143" y="6680"/>
                    </a:lnTo>
                    <a:cubicBezTo>
                      <a:pt x="2143" y="6081"/>
                      <a:pt x="1670" y="5609"/>
                      <a:pt x="1072" y="5609"/>
                    </a:cubicBezTo>
                    <a:cubicBezTo>
                      <a:pt x="946" y="5609"/>
                      <a:pt x="851" y="5672"/>
                      <a:pt x="725" y="5703"/>
                    </a:cubicBezTo>
                    <a:lnTo>
                      <a:pt x="725" y="5262"/>
                    </a:lnTo>
                    <a:cubicBezTo>
                      <a:pt x="725" y="4474"/>
                      <a:pt x="946" y="3750"/>
                      <a:pt x="1387" y="3151"/>
                    </a:cubicBezTo>
                    <a:cubicBezTo>
                      <a:pt x="1499" y="3182"/>
                      <a:pt x="1620" y="3199"/>
                      <a:pt x="1745" y="3199"/>
                    </a:cubicBezTo>
                    <a:cubicBezTo>
                      <a:pt x="2005" y="3199"/>
                      <a:pt x="2276" y="3123"/>
                      <a:pt x="2489" y="2931"/>
                    </a:cubicBezTo>
                    <a:cubicBezTo>
                      <a:pt x="3057" y="2427"/>
                      <a:pt x="3836" y="2175"/>
                      <a:pt x="4616" y="2175"/>
                    </a:cubicBezTo>
                    <a:cubicBezTo>
                      <a:pt x="5396" y="2175"/>
                      <a:pt x="6176" y="2427"/>
                      <a:pt x="6743" y="2931"/>
                    </a:cubicBezTo>
                    <a:cubicBezTo>
                      <a:pt x="6942" y="3107"/>
                      <a:pt x="7187" y="3207"/>
                      <a:pt x="7468" y="3207"/>
                    </a:cubicBezTo>
                    <a:cubicBezTo>
                      <a:pt x="7588" y="3207"/>
                      <a:pt x="7714" y="3189"/>
                      <a:pt x="7845" y="3151"/>
                    </a:cubicBezTo>
                    <a:cubicBezTo>
                      <a:pt x="8286" y="3781"/>
                      <a:pt x="8507" y="4506"/>
                      <a:pt x="8507" y="5262"/>
                    </a:cubicBezTo>
                    <a:lnTo>
                      <a:pt x="8507" y="5703"/>
                    </a:lnTo>
                    <a:cubicBezTo>
                      <a:pt x="8412" y="5640"/>
                      <a:pt x="8286" y="5609"/>
                      <a:pt x="8160" y="5609"/>
                    </a:cubicBezTo>
                    <a:cubicBezTo>
                      <a:pt x="7562" y="5609"/>
                      <a:pt x="7089" y="6081"/>
                      <a:pt x="7089" y="6680"/>
                    </a:cubicBezTo>
                    <a:lnTo>
                      <a:pt x="7089" y="9484"/>
                    </a:lnTo>
                    <a:cubicBezTo>
                      <a:pt x="7089" y="10082"/>
                      <a:pt x="7562" y="10555"/>
                      <a:pt x="8160" y="10555"/>
                    </a:cubicBezTo>
                    <a:cubicBezTo>
                      <a:pt x="8759" y="10555"/>
                      <a:pt x="9232" y="10082"/>
                      <a:pt x="9232" y="9484"/>
                    </a:cubicBezTo>
                    <a:lnTo>
                      <a:pt x="9232" y="5262"/>
                    </a:lnTo>
                    <a:cubicBezTo>
                      <a:pt x="9232" y="4317"/>
                      <a:pt x="8948" y="3466"/>
                      <a:pt x="8412" y="2679"/>
                    </a:cubicBezTo>
                    <a:cubicBezTo>
                      <a:pt x="8664" y="2206"/>
                      <a:pt x="8570" y="1670"/>
                      <a:pt x="8223" y="1355"/>
                    </a:cubicBezTo>
                    <a:cubicBezTo>
                      <a:pt x="7215" y="442"/>
                      <a:pt x="5955" y="1"/>
                      <a:pt x="463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" name="Google Shape;439;p44">
                <a:extLst>
                  <a:ext uri="{FF2B5EF4-FFF2-40B4-BE49-F238E27FC236}">
                    <a16:creationId xmlns:a16="http://schemas.microsoft.com/office/drawing/2014/main" id="{2F69E7D5-ED23-4C83-B135-DD3AA94C2258}"/>
                  </a:ext>
                </a:extLst>
              </p:cNvPr>
              <p:cNvSpPr/>
              <p:nvPr/>
            </p:nvSpPr>
            <p:spPr>
              <a:xfrm>
                <a:off x="-46674350" y="3710075"/>
                <a:ext cx="91400" cy="122900"/>
              </a:xfrm>
              <a:custGeom>
                <a:avLst/>
                <a:gdLst/>
                <a:ahLst/>
                <a:cxnLst/>
                <a:rect l="l" t="t" r="r" b="b"/>
                <a:pathLst>
                  <a:path w="3656" h="4916" extrusionOk="0">
                    <a:moveTo>
                      <a:pt x="1765" y="1"/>
                    </a:moveTo>
                    <a:cubicBezTo>
                      <a:pt x="1544" y="1"/>
                      <a:pt x="1418" y="158"/>
                      <a:pt x="1418" y="348"/>
                    </a:cubicBezTo>
                    <a:lnTo>
                      <a:pt x="1418" y="2868"/>
                    </a:lnTo>
                    <a:cubicBezTo>
                      <a:pt x="1292" y="2805"/>
                      <a:pt x="1166" y="2773"/>
                      <a:pt x="1040" y="2773"/>
                    </a:cubicBezTo>
                    <a:cubicBezTo>
                      <a:pt x="473" y="2773"/>
                      <a:pt x="1" y="3246"/>
                      <a:pt x="1" y="3845"/>
                    </a:cubicBezTo>
                    <a:cubicBezTo>
                      <a:pt x="1" y="4443"/>
                      <a:pt x="473" y="4916"/>
                      <a:pt x="1040" y="4916"/>
                    </a:cubicBezTo>
                    <a:cubicBezTo>
                      <a:pt x="1639" y="4916"/>
                      <a:pt x="2111" y="4443"/>
                      <a:pt x="2111" y="3845"/>
                    </a:cubicBezTo>
                    <a:lnTo>
                      <a:pt x="2111" y="1450"/>
                    </a:lnTo>
                    <a:cubicBezTo>
                      <a:pt x="2363" y="1513"/>
                      <a:pt x="2521" y="1639"/>
                      <a:pt x="2584" y="1797"/>
                    </a:cubicBezTo>
                    <a:cubicBezTo>
                      <a:pt x="2868" y="2112"/>
                      <a:pt x="2931" y="2584"/>
                      <a:pt x="2836" y="3057"/>
                    </a:cubicBezTo>
                    <a:cubicBezTo>
                      <a:pt x="2773" y="3246"/>
                      <a:pt x="2899" y="3435"/>
                      <a:pt x="3057" y="3498"/>
                    </a:cubicBezTo>
                    <a:lnTo>
                      <a:pt x="3151" y="3498"/>
                    </a:lnTo>
                    <a:cubicBezTo>
                      <a:pt x="3309" y="3498"/>
                      <a:pt x="3466" y="3372"/>
                      <a:pt x="3498" y="3214"/>
                    </a:cubicBezTo>
                    <a:cubicBezTo>
                      <a:pt x="3655" y="2553"/>
                      <a:pt x="3529" y="1828"/>
                      <a:pt x="3151" y="1324"/>
                    </a:cubicBezTo>
                    <a:cubicBezTo>
                      <a:pt x="2899" y="1041"/>
                      <a:pt x="2552" y="820"/>
                      <a:pt x="2111" y="726"/>
                    </a:cubicBezTo>
                    <a:lnTo>
                      <a:pt x="2111" y="348"/>
                    </a:lnTo>
                    <a:cubicBezTo>
                      <a:pt x="2111" y="158"/>
                      <a:pt x="1954" y="1"/>
                      <a:pt x="176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" name="Google Shape;440;p44">
                <a:extLst>
                  <a:ext uri="{FF2B5EF4-FFF2-40B4-BE49-F238E27FC236}">
                    <a16:creationId xmlns:a16="http://schemas.microsoft.com/office/drawing/2014/main" id="{18ACAF16-9802-41A2-B9C4-9A70DAC94E50}"/>
                  </a:ext>
                </a:extLst>
              </p:cNvPr>
              <p:cNvSpPr/>
              <p:nvPr/>
            </p:nvSpPr>
            <p:spPr>
              <a:xfrm>
                <a:off x="-46779900" y="3754200"/>
                <a:ext cx="17350" cy="70125"/>
              </a:xfrm>
              <a:custGeom>
                <a:avLst/>
                <a:gdLst/>
                <a:ahLst/>
                <a:cxnLst/>
                <a:rect l="l" t="t" r="r" b="b"/>
                <a:pathLst>
                  <a:path w="694" h="2805" extrusionOk="0">
                    <a:moveTo>
                      <a:pt x="694" y="0"/>
                    </a:moveTo>
                    <a:cubicBezTo>
                      <a:pt x="253" y="347"/>
                      <a:pt x="1" y="819"/>
                      <a:pt x="1" y="1418"/>
                    </a:cubicBezTo>
                    <a:cubicBezTo>
                      <a:pt x="1" y="2017"/>
                      <a:pt x="253" y="2458"/>
                      <a:pt x="694" y="2804"/>
                    </a:cubicBezTo>
                    <a:lnTo>
                      <a:pt x="69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2" name="Google Shape;441;p44">
                <a:extLst>
                  <a:ext uri="{FF2B5EF4-FFF2-40B4-BE49-F238E27FC236}">
                    <a16:creationId xmlns:a16="http://schemas.microsoft.com/office/drawing/2014/main" id="{2D28D464-212B-4031-9B69-5768313D20E9}"/>
                  </a:ext>
                </a:extLst>
              </p:cNvPr>
              <p:cNvSpPr/>
              <p:nvPr/>
            </p:nvSpPr>
            <p:spPr>
              <a:xfrm>
                <a:off x="-46497925" y="3754200"/>
                <a:ext cx="18150" cy="70125"/>
              </a:xfrm>
              <a:custGeom>
                <a:avLst/>
                <a:gdLst/>
                <a:ahLst/>
                <a:cxnLst/>
                <a:rect l="l" t="t" r="r" b="b"/>
                <a:pathLst>
                  <a:path w="726" h="2805" extrusionOk="0">
                    <a:moveTo>
                      <a:pt x="1" y="0"/>
                    </a:moveTo>
                    <a:lnTo>
                      <a:pt x="1" y="2804"/>
                    </a:lnTo>
                    <a:cubicBezTo>
                      <a:pt x="442" y="2489"/>
                      <a:pt x="725" y="1954"/>
                      <a:pt x="725" y="1418"/>
                    </a:cubicBezTo>
                    <a:cubicBezTo>
                      <a:pt x="725" y="851"/>
                      <a:pt x="442" y="347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0" name="Google Shape;460;p44">
              <a:extLst>
                <a:ext uri="{FF2B5EF4-FFF2-40B4-BE49-F238E27FC236}">
                  <a16:creationId xmlns:a16="http://schemas.microsoft.com/office/drawing/2014/main" id="{38EBAA8A-B7F1-40E5-8038-95C9D8D3468D}"/>
                </a:ext>
              </a:extLst>
            </p:cNvPr>
            <p:cNvGrpSpPr/>
            <p:nvPr/>
          </p:nvGrpSpPr>
          <p:grpSpPr>
            <a:xfrm>
              <a:off x="883092" y="2746406"/>
              <a:ext cx="2110419" cy="187130"/>
              <a:chOff x="5647790" y="3745796"/>
              <a:chExt cx="1582814" cy="140347"/>
            </a:xfrm>
          </p:grpSpPr>
          <p:sp>
            <p:nvSpPr>
              <p:cNvPr id="31" name="Google Shape;461;p44">
                <a:extLst>
                  <a:ext uri="{FF2B5EF4-FFF2-40B4-BE49-F238E27FC236}">
                    <a16:creationId xmlns:a16="http://schemas.microsoft.com/office/drawing/2014/main" id="{EFF6E4E6-B14C-40E0-90EC-F193C7343A81}"/>
                  </a:ext>
                </a:extLst>
              </p:cNvPr>
              <p:cNvSpPr/>
              <p:nvPr/>
            </p:nvSpPr>
            <p:spPr>
              <a:xfrm>
                <a:off x="5647790" y="3745800"/>
                <a:ext cx="129600" cy="129600"/>
              </a:xfrm>
              <a:prstGeom prst="ellipse">
                <a:avLst/>
              </a:pr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2" name="Google Shape;462;p44">
                <a:extLst>
                  <a:ext uri="{FF2B5EF4-FFF2-40B4-BE49-F238E27FC236}">
                    <a16:creationId xmlns:a16="http://schemas.microsoft.com/office/drawing/2014/main" id="{29CE5383-ADF1-4750-94F4-A85E7B17466C}"/>
                  </a:ext>
                </a:extLst>
              </p:cNvPr>
              <p:cNvSpPr/>
              <p:nvPr/>
            </p:nvSpPr>
            <p:spPr>
              <a:xfrm>
                <a:off x="5889992" y="3745800"/>
                <a:ext cx="129600" cy="129600"/>
              </a:xfrm>
              <a:prstGeom prst="ellipse">
                <a:avLst/>
              </a:pr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4" name="Google Shape;464;p44">
                <a:extLst>
                  <a:ext uri="{FF2B5EF4-FFF2-40B4-BE49-F238E27FC236}">
                    <a16:creationId xmlns:a16="http://schemas.microsoft.com/office/drawing/2014/main" id="{31FE9091-0FEE-4822-845B-FAA0B92C1D6E}"/>
                  </a:ext>
                </a:extLst>
              </p:cNvPr>
              <p:cNvSpPr/>
              <p:nvPr/>
            </p:nvSpPr>
            <p:spPr>
              <a:xfrm>
                <a:off x="6132194" y="3745800"/>
                <a:ext cx="129600" cy="129600"/>
              </a:xfrm>
              <a:prstGeom prst="ellipse">
                <a:avLst/>
              </a:pr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5" name="Google Shape;465;p44">
                <a:extLst>
                  <a:ext uri="{FF2B5EF4-FFF2-40B4-BE49-F238E27FC236}">
                    <a16:creationId xmlns:a16="http://schemas.microsoft.com/office/drawing/2014/main" id="{FEA6E747-B79F-425A-AED5-0BEC06EECDA1}"/>
                  </a:ext>
                </a:extLst>
              </p:cNvPr>
              <p:cNvSpPr/>
              <p:nvPr/>
            </p:nvSpPr>
            <p:spPr>
              <a:xfrm>
                <a:off x="6374397" y="3745800"/>
                <a:ext cx="129600" cy="129600"/>
              </a:xfrm>
              <a:prstGeom prst="ellipse">
                <a:avLst/>
              </a:prstGeom>
              <a:gradFill>
                <a:gsLst>
                  <a:gs pos="0">
                    <a:schemeClr val="dk2">
                      <a:alpha val="45250"/>
                    </a:schemeClr>
                  </a:gs>
                  <a:gs pos="100000">
                    <a:schemeClr val="lt2">
                      <a:alpha val="45250"/>
                    </a:scheme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" name="Google Shape;467;p44">
                <a:extLst>
                  <a:ext uri="{FF2B5EF4-FFF2-40B4-BE49-F238E27FC236}">
                    <a16:creationId xmlns:a16="http://schemas.microsoft.com/office/drawing/2014/main" id="{322C97B8-F6DF-42D0-AF67-0F230124E6FA}"/>
                  </a:ext>
                </a:extLst>
              </p:cNvPr>
              <p:cNvSpPr/>
              <p:nvPr/>
            </p:nvSpPr>
            <p:spPr>
              <a:xfrm>
                <a:off x="7101004" y="3745796"/>
                <a:ext cx="129600" cy="129600"/>
              </a:xfrm>
              <a:prstGeom prst="ellipse">
                <a:avLst/>
              </a:prstGeom>
              <a:solidFill>
                <a:srgbClr val="AE4893">
                  <a:alpha val="4525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2" name="Google Shape;467;p44">
                <a:extLst>
                  <a:ext uri="{FF2B5EF4-FFF2-40B4-BE49-F238E27FC236}">
                    <a16:creationId xmlns:a16="http://schemas.microsoft.com/office/drawing/2014/main" id="{6E24E1CC-DBE9-464D-8020-431083B6B248}"/>
                  </a:ext>
                </a:extLst>
              </p:cNvPr>
              <p:cNvSpPr/>
              <p:nvPr/>
            </p:nvSpPr>
            <p:spPr>
              <a:xfrm>
                <a:off x="6620013" y="3756543"/>
                <a:ext cx="129600" cy="129600"/>
              </a:xfrm>
              <a:prstGeom prst="ellipse">
                <a:avLst/>
              </a:prstGeom>
              <a:solidFill>
                <a:srgbClr val="AE4893">
                  <a:alpha val="4525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3" name="Google Shape;467;p44">
                <a:extLst>
                  <a:ext uri="{FF2B5EF4-FFF2-40B4-BE49-F238E27FC236}">
                    <a16:creationId xmlns:a16="http://schemas.microsoft.com/office/drawing/2014/main" id="{160E1227-E8AE-4826-B450-5D7DD3124C44}"/>
                  </a:ext>
                </a:extLst>
              </p:cNvPr>
              <p:cNvSpPr/>
              <p:nvPr/>
            </p:nvSpPr>
            <p:spPr>
              <a:xfrm>
                <a:off x="6860923" y="3747746"/>
                <a:ext cx="129600" cy="129600"/>
              </a:xfrm>
              <a:prstGeom prst="ellipse">
                <a:avLst/>
              </a:prstGeom>
              <a:solidFill>
                <a:srgbClr val="AE4893">
                  <a:alpha val="4525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85FE314E-C577-4E32-B8F5-CC99EBBEB2EC}"/>
              </a:ext>
            </a:extLst>
          </p:cNvPr>
          <p:cNvGrpSpPr/>
          <p:nvPr/>
        </p:nvGrpSpPr>
        <p:grpSpPr>
          <a:xfrm>
            <a:off x="275817" y="3581501"/>
            <a:ext cx="6490288" cy="432400"/>
            <a:chOff x="275817" y="3581501"/>
            <a:chExt cx="6490288" cy="432400"/>
          </a:xfrm>
        </p:grpSpPr>
        <p:sp>
          <p:nvSpPr>
            <p:cNvPr id="7" name="Google Shape;436;p44">
              <a:extLst>
                <a:ext uri="{FF2B5EF4-FFF2-40B4-BE49-F238E27FC236}">
                  <a16:creationId xmlns:a16="http://schemas.microsoft.com/office/drawing/2014/main" id="{6C57B702-07B4-4ABB-9E23-E6F057B8947D}"/>
                </a:ext>
              </a:extLst>
            </p:cNvPr>
            <p:cNvSpPr txBox="1"/>
            <p:nvPr/>
          </p:nvSpPr>
          <p:spPr>
            <a:xfrm>
              <a:off x="3035397" y="3581501"/>
              <a:ext cx="3730708" cy="432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r>
                <a:rPr lang="en" sz="2133" kern="0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Thêm vào d/s yêu thích( 40,7%)</a:t>
              </a:r>
              <a:endParaRPr sz="2133" kern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  <p:grpSp>
          <p:nvGrpSpPr>
            <p:cNvPr id="13" name="Google Shape;442;p44">
              <a:extLst>
                <a:ext uri="{FF2B5EF4-FFF2-40B4-BE49-F238E27FC236}">
                  <a16:creationId xmlns:a16="http://schemas.microsoft.com/office/drawing/2014/main" id="{2DBA430E-6FC4-424E-B5B6-FD26768250EE}"/>
                </a:ext>
              </a:extLst>
            </p:cNvPr>
            <p:cNvGrpSpPr/>
            <p:nvPr/>
          </p:nvGrpSpPr>
          <p:grpSpPr>
            <a:xfrm>
              <a:off x="275817" y="3626534"/>
              <a:ext cx="343795" cy="342335"/>
              <a:chOff x="-13946200" y="3647075"/>
              <a:chExt cx="353650" cy="352100"/>
            </a:xfrm>
          </p:grpSpPr>
          <p:sp>
            <p:nvSpPr>
              <p:cNvPr id="14" name="Google Shape;443;p44">
                <a:extLst>
                  <a:ext uri="{FF2B5EF4-FFF2-40B4-BE49-F238E27FC236}">
                    <a16:creationId xmlns:a16="http://schemas.microsoft.com/office/drawing/2014/main" id="{17E0FB81-37A2-46AE-8637-8115AF8CECB2}"/>
                  </a:ext>
                </a:extLst>
              </p:cNvPr>
              <p:cNvSpPr/>
              <p:nvPr/>
            </p:nvSpPr>
            <p:spPr>
              <a:xfrm>
                <a:off x="-13717000" y="3647075"/>
                <a:ext cx="124450" cy="144150"/>
              </a:xfrm>
              <a:custGeom>
                <a:avLst/>
                <a:gdLst/>
                <a:ahLst/>
                <a:cxnLst/>
                <a:rect l="l" t="t" r="r" b="b"/>
                <a:pathLst>
                  <a:path w="4978" h="5766" extrusionOk="0">
                    <a:moveTo>
                      <a:pt x="0" y="1"/>
                    </a:moveTo>
                    <a:lnTo>
                      <a:pt x="0" y="2868"/>
                    </a:lnTo>
                    <a:cubicBezTo>
                      <a:pt x="0" y="4317"/>
                      <a:pt x="1103" y="5514"/>
                      <a:pt x="2489" y="5703"/>
                    </a:cubicBezTo>
                    <a:cubicBezTo>
                      <a:pt x="1985" y="5167"/>
                      <a:pt x="1670" y="4474"/>
                      <a:pt x="1670" y="3687"/>
                    </a:cubicBezTo>
                    <a:lnTo>
                      <a:pt x="1670" y="2017"/>
                    </a:lnTo>
                    <a:cubicBezTo>
                      <a:pt x="1670" y="1796"/>
                      <a:pt x="1859" y="1607"/>
                      <a:pt x="2079" y="1607"/>
                    </a:cubicBezTo>
                    <a:cubicBezTo>
                      <a:pt x="2268" y="1607"/>
                      <a:pt x="2489" y="1796"/>
                      <a:pt x="2489" y="2017"/>
                    </a:cubicBezTo>
                    <a:lnTo>
                      <a:pt x="2489" y="3687"/>
                    </a:lnTo>
                    <a:cubicBezTo>
                      <a:pt x="2489" y="4821"/>
                      <a:pt x="3434" y="5766"/>
                      <a:pt x="4568" y="5766"/>
                    </a:cubicBezTo>
                    <a:lnTo>
                      <a:pt x="4978" y="5766"/>
                    </a:lnTo>
                    <a:lnTo>
                      <a:pt x="4978" y="379"/>
                    </a:lnTo>
                    <a:cubicBezTo>
                      <a:pt x="4978" y="127"/>
                      <a:pt x="4789" y="1"/>
                      <a:pt x="456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5" name="Google Shape;444;p44">
                <a:extLst>
                  <a:ext uri="{FF2B5EF4-FFF2-40B4-BE49-F238E27FC236}">
                    <a16:creationId xmlns:a16="http://schemas.microsoft.com/office/drawing/2014/main" id="{71033292-5735-4B7B-AF8C-9F6369DEFD03}"/>
                  </a:ext>
                </a:extLst>
              </p:cNvPr>
              <p:cNvSpPr/>
              <p:nvPr/>
            </p:nvSpPr>
            <p:spPr>
              <a:xfrm>
                <a:off x="-13801275" y="3647075"/>
                <a:ext cx="63025" cy="61075"/>
              </a:xfrm>
              <a:custGeom>
                <a:avLst/>
                <a:gdLst/>
                <a:ahLst/>
                <a:cxnLst/>
                <a:rect l="l" t="t" r="r" b="b"/>
                <a:pathLst>
                  <a:path w="2521" h="2443" extrusionOk="0">
                    <a:moveTo>
                      <a:pt x="0" y="1"/>
                    </a:moveTo>
                    <a:lnTo>
                      <a:pt x="0" y="2017"/>
                    </a:lnTo>
                    <a:cubicBezTo>
                      <a:pt x="347" y="2300"/>
                      <a:pt x="796" y="2442"/>
                      <a:pt x="1248" y="2442"/>
                    </a:cubicBezTo>
                    <a:cubicBezTo>
                      <a:pt x="1701" y="2442"/>
                      <a:pt x="2158" y="2300"/>
                      <a:pt x="2520" y="2017"/>
                    </a:cubicBezTo>
                    <a:lnTo>
                      <a:pt x="252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6" name="Google Shape;445;p44">
                <a:extLst>
                  <a:ext uri="{FF2B5EF4-FFF2-40B4-BE49-F238E27FC236}">
                    <a16:creationId xmlns:a16="http://schemas.microsoft.com/office/drawing/2014/main" id="{19DFA576-E0DA-4920-830D-D9773F07D42B}"/>
                  </a:ext>
                </a:extLst>
              </p:cNvPr>
              <p:cNvSpPr/>
              <p:nvPr/>
            </p:nvSpPr>
            <p:spPr>
              <a:xfrm>
                <a:off x="-13946200" y="3647075"/>
                <a:ext cx="124450" cy="143400"/>
              </a:xfrm>
              <a:custGeom>
                <a:avLst/>
                <a:gdLst/>
                <a:ahLst/>
                <a:cxnLst/>
                <a:rect l="l" t="t" r="r" b="b"/>
                <a:pathLst>
                  <a:path w="4978" h="5736" extrusionOk="0">
                    <a:moveTo>
                      <a:pt x="441" y="1"/>
                    </a:moveTo>
                    <a:cubicBezTo>
                      <a:pt x="189" y="1"/>
                      <a:pt x="0" y="190"/>
                      <a:pt x="0" y="379"/>
                    </a:cubicBezTo>
                    <a:lnTo>
                      <a:pt x="0" y="5734"/>
                    </a:lnTo>
                    <a:lnTo>
                      <a:pt x="441" y="5734"/>
                    </a:lnTo>
                    <a:cubicBezTo>
                      <a:pt x="460" y="5735"/>
                      <a:pt x="478" y="5735"/>
                      <a:pt x="496" y="5735"/>
                    </a:cubicBezTo>
                    <a:cubicBezTo>
                      <a:pt x="1605" y="5735"/>
                      <a:pt x="2489" y="4802"/>
                      <a:pt x="2489" y="3687"/>
                    </a:cubicBezTo>
                    <a:lnTo>
                      <a:pt x="2489" y="2048"/>
                    </a:lnTo>
                    <a:cubicBezTo>
                      <a:pt x="2489" y="1796"/>
                      <a:pt x="2678" y="1607"/>
                      <a:pt x="2867" y="1607"/>
                    </a:cubicBezTo>
                    <a:cubicBezTo>
                      <a:pt x="3119" y="1607"/>
                      <a:pt x="3308" y="1796"/>
                      <a:pt x="3308" y="2048"/>
                    </a:cubicBezTo>
                    <a:lnTo>
                      <a:pt x="3308" y="3687"/>
                    </a:lnTo>
                    <a:cubicBezTo>
                      <a:pt x="3308" y="4474"/>
                      <a:pt x="2993" y="5199"/>
                      <a:pt x="2489" y="5703"/>
                    </a:cubicBezTo>
                    <a:cubicBezTo>
                      <a:pt x="3907" y="5514"/>
                      <a:pt x="4978" y="4317"/>
                      <a:pt x="4978" y="2868"/>
                    </a:cubicBezTo>
                    <a:lnTo>
                      <a:pt x="497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7" name="Google Shape;446;p44">
                <a:extLst>
                  <a:ext uri="{FF2B5EF4-FFF2-40B4-BE49-F238E27FC236}">
                    <a16:creationId xmlns:a16="http://schemas.microsoft.com/office/drawing/2014/main" id="{2D70E2CA-3CAE-440E-8E8F-991D0AFE6B92}"/>
                  </a:ext>
                </a:extLst>
              </p:cNvPr>
              <p:cNvSpPr/>
              <p:nvPr/>
            </p:nvSpPr>
            <p:spPr>
              <a:xfrm>
                <a:off x="-13946200" y="3873900"/>
                <a:ext cx="352875" cy="125275"/>
              </a:xfrm>
              <a:custGeom>
                <a:avLst/>
                <a:gdLst/>
                <a:ahLst/>
                <a:cxnLst/>
                <a:rect l="l" t="t" r="r" b="b"/>
                <a:pathLst>
                  <a:path w="14115" h="5011" extrusionOk="0">
                    <a:moveTo>
                      <a:pt x="4915" y="1"/>
                    </a:moveTo>
                    <a:lnTo>
                      <a:pt x="5766" y="1639"/>
                    </a:lnTo>
                    <a:cubicBezTo>
                      <a:pt x="5829" y="1797"/>
                      <a:pt x="5797" y="1986"/>
                      <a:pt x="5671" y="2112"/>
                    </a:cubicBezTo>
                    <a:cubicBezTo>
                      <a:pt x="5388" y="2332"/>
                      <a:pt x="5072" y="2458"/>
                      <a:pt x="4726" y="2458"/>
                    </a:cubicBezTo>
                    <a:cubicBezTo>
                      <a:pt x="4253" y="2458"/>
                      <a:pt x="3812" y="2206"/>
                      <a:pt x="3560" y="1828"/>
                    </a:cubicBezTo>
                    <a:cubicBezTo>
                      <a:pt x="3434" y="1671"/>
                      <a:pt x="3245" y="1592"/>
                      <a:pt x="3056" y="1592"/>
                    </a:cubicBezTo>
                    <a:cubicBezTo>
                      <a:pt x="2867" y="1592"/>
                      <a:pt x="2678" y="1671"/>
                      <a:pt x="2552" y="1828"/>
                    </a:cubicBezTo>
                    <a:cubicBezTo>
                      <a:pt x="2289" y="2214"/>
                      <a:pt x="1845" y="2411"/>
                      <a:pt x="1397" y="2411"/>
                    </a:cubicBezTo>
                    <a:cubicBezTo>
                      <a:pt x="931" y="2411"/>
                      <a:pt x="462" y="2199"/>
                      <a:pt x="189" y="1765"/>
                    </a:cubicBezTo>
                    <a:cubicBezTo>
                      <a:pt x="158" y="1702"/>
                      <a:pt x="95" y="1671"/>
                      <a:pt x="0" y="1608"/>
                    </a:cubicBezTo>
                    <a:lnTo>
                      <a:pt x="0" y="4569"/>
                    </a:lnTo>
                    <a:cubicBezTo>
                      <a:pt x="0" y="4821"/>
                      <a:pt x="189" y="5010"/>
                      <a:pt x="441" y="5010"/>
                    </a:cubicBezTo>
                    <a:lnTo>
                      <a:pt x="13705" y="5010"/>
                    </a:lnTo>
                    <a:cubicBezTo>
                      <a:pt x="13957" y="5010"/>
                      <a:pt x="14114" y="4821"/>
                      <a:pt x="14114" y="4569"/>
                    </a:cubicBezTo>
                    <a:lnTo>
                      <a:pt x="14114" y="1608"/>
                    </a:lnTo>
                    <a:cubicBezTo>
                      <a:pt x="14020" y="1671"/>
                      <a:pt x="13957" y="1702"/>
                      <a:pt x="13894" y="1765"/>
                    </a:cubicBezTo>
                    <a:cubicBezTo>
                      <a:pt x="13637" y="2199"/>
                      <a:pt x="13176" y="2411"/>
                      <a:pt x="12710" y="2411"/>
                    </a:cubicBezTo>
                    <a:cubicBezTo>
                      <a:pt x="12261" y="2411"/>
                      <a:pt x="11809" y="2214"/>
                      <a:pt x="11531" y="1828"/>
                    </a:cubicBezTo>
                    <a:cubicBezTo>
                      <a:pt x="11421" y="1671"/>
                      <a:pt x="11240" y="1592"/>
                      <a:pt x="11054" y="1592"/>
                    </a:cubicBezTo>
                    <a:cubicBezTo>
                      <a:pt x="10869" y="1592"/>
                      <a:pt x="10680" y="1671"/>
                      <a:pt x="10554" y="1828"/>
                    </a:cubicBezTo>
                    <a:cubicBezTo>
                      <a:pt x="10271" y="2206"/>
                      <a:pt x="9861" y="2458"/>
                      <a:pt x="9389" y="2458"/>
                    </a:cubicBezTo>
                    <a:cubicBezTo>
                      <a:pt x="9011" y="2458"/>
                      <a:pt x="8664" y="2332"/>
                      <a:pt x="8444" y="2112"/>
                    </a:cubicBezTo>
                    <a:cubicBezTo>
                      <a:pt x="8317" y="1986"/>
                      <a:pt x="8286" y="1797"/>
                      <a:pt x="8349" y="1639"/>
                    </a:cubicBezTo>
                    <a:lnTo>
                      <a:pt x="916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8" name="Google Shape;447;p44">
                <a:extLst>
                  <a:ext uri="{FF2B5EF4-FFF2-40B4-BE49-F238E27FC236}">
                    <a16:creationId xmlns:a16="http://schemas.microsoft.com/office/drawing/2014/main" id="{6003F4D4-9214-4D4F-9C51-F9E8D04673E3}"/>
                  </a:ext>
                </a:extLst>
              </p:cNvPr>
              <p:cNvSpPr/>
              <p:nvPr/>
            </p:nvSpPr>
            <p:spPr>
              <a:xfrm>
                <a:off x="-13713850" y="3810125"/>
                <a:ext cx="120525" cy="105075"/>
              </a:xfrm>
              <a:custGeom>
                <a:avLst/>
                <a:gdLst/>
                <a:ahLst/>
                <a:cxnLst/>
                <a:rect l="l" t="t" r="r" b="b"/>
                <a:pathLst>
                  <a:path w="4821" h="4203" extrusionOk="0">
                    <a:moveTo>
                      <a:pt x="2079" y="0"/>
                    </a:moveTo>
                    <a:lnTo>
                      <a:pt x="0" y="4190"/>
                    </a:lnTo>
                    <a:lnTo>
                      <a:pt x="189" y="4190"/>
                    </a:lnTo>
                    <a:cubicBezTo>
                      <a:pt x="378" y="4127"/>
                      <a:pt x="504" y="4064"/>
                      <a:pt x="599" y="3938"/>
                    </a:cubicBezTo>
                    <a:cubicBezTo>
                      <a:pt x="882" y="3529"/>
                      <a:pt x="1323" y="3324"/>
                      <a:pt x="1764" y="3324"/>
                    </a:cubicBezTo>
                    <a:cubicBezTo>
                      <a:pt x="2205" y="3324"/>
                      <a:pt x="2647" y="3529"/>
                      <a:pt x="2930" y="3938"/>
                    </a:cubicBezTo>
                    <a:cubicBezTo>
                      <a:pt x="3027" y="4099"/>
                      <a:pt x="3197" y="4202"/>
                      <a:pt x="3386" y="4202"/>
                    </a:cubicBezTo>
                    <a:cubicBezTo>
                      <a:pt x="3568" y="4202"/>
                      <a:pt x="3768" y="4107"/>
                      <a:pt x="3938" y="3875"/>
                    </a:cubicBezTo>
                    <a:cubicBezTo>
                      <a:pt x="4190" y="3560"/>
                      <a:pt x="4505" y="3403"/>
                      <a:pt x="4820" y="3308"/>
                    </a:cubicBezTo>
                    <a:lnTo>
                      <a:pt x="4820" y="95"/>
                    </a:lnTo>
                    <a:lnTo>
                      <a:pt x="2741" y="95"/>
                    </a:lnTo>
                    <a:cubicBezTo>
                      <a:pt x="2521" y="95"/>
                      <a:pt x="2332" y="32"/>
                      <a:pt x="207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9" name="Google Shape;448;p44">
                <a:extLst>
                  <a:ext uri="{FF2B5EF4-FFF2-40B4-BE49-F238E27FC236}">
                    <a16:creationId xmlns:a16="http://schemas.microsoft.com/office/drawing/2014/main" id="{A15C1075-906C-4624-A058-9FDF8BCD8E2A}"/>
                  </a:ext>
                </a:extLst>
              </p:cNvPr>
              <p:cNvSpPr/>
              <p:nvPr/>
            </p:nvSpPr>
            <p:spPr>
              <a:xfrm>
                <a:off x="-13946200" y="3810125"/>
                <a:ext cx="121300" cy="105175"/>
              </a:xfrm>
              <a:custGeom>
                <a:avLst/>
                <a:gdLst/>
                <a:ahLst/>
                <a:cxnLst/>
                <a:rect l="l" t="t" r="r" b="b"/>
                <a:pathLst>
                  <a:path w="4852" h="4207" extrusionOk="0">
                    <a:moveTo>
                      <a:pt x="2773" y="0"/>
                    </a:moveTo>
                    <a:cubicBezTo>
                      <a:pt x="2521" y="32"/>
                      <a:pt x="2332" y="95"/>
                      <a:pt x="2080" y="95"/>
                    </a:cubicBezTo>
                    <a:lnTo>
                      <a:pt x="0" y="95"/>
                    </a:lnTo>
                    <a:lnTo>
                      <a:pt x="0" y="3340"/>
                    </a:lnTo>
                    <a:cubicBezTo>
                      <a:pt x="315" y="3434"/>
                      <a:pt x="630" y="3592"/>
                      <a:pt x="882" y="3907"/>
                    </a:cubicBezTo>
                    <a:cubicBezTo>
                      <a:pt x="1048" y="4118"/>
                      <a:pt x="1244" y="4206"/>
                      <a:pt x="1422" y="4206"/>
                    </a:cubicBezTo>
                    <a:cubicBezTo>
                      <a:pt x="1617" y="4206"/>
                      <a:pt x="1792" y="4102"/>
                      <a:pt x="1890" y="3938"/>
                    </a:cubicBezTo>
                    <a:cubicBezTo>
                      <a:pt x="2174" y="3529"/>
                      <a:pt x="2615" y="3324"/>
                      <a:pt x="3056" y="3324"/>
                    </a:cubicBezTo>
                    <a:cubicBezTo>
                      <a:pt x="3497" y="3324"/>
                      <a:pt x="3938" y="3529"/>
                      <a:pt x="4222" y="3938"/>
                    </a:cubicBezTo>
                    <a:cubicBezTo>
                      <a:pt x="4285" y="4096"/>
                      <a:pt x="4442" y="4190"/>
                      <a:pt x="4663" y="4190"/>
                    </a:cubicBezTo>
                    <a:lnTo>
                      <a:pt x="4852" y="4190"/>
                    </a:lnTo>
                    <a:lnTo>
                      <a:pt x="277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8" name="Google Shape;468;p44">
              <a:extLst>
                <a:ext uri="{FF2B5EF4-FFF2-40B4-BE49-F238E27FC236}">
                  <a16:creationId xmlns:a16="http://schemas.microsoft.com/office/drawing/2014/main" id="{D916F7F8-FB08-4C9B-B52F-3FB7429AE2F1}"/>
                </a:ext>
              </a:extLst>
            </p:cNvPr>
            <p:cNvGrpSpPr/>
            <p:nvPr/>
          </p:nvGrpSpPr>
          <p:grpSpPr>
            <a:xfrm>
              <a:off x="906742" y="3711301"/>
              <a:ext cx="2110419" cy="172800"/>
              <a:chOff x="5647790" y="4175575"/>
              <a:chExt cx="1582814" cy="129600"/>
            </a:xfrm>
          </p:grpSpPr>
          <p:sp>
            <p:nvSpPr>
              <p:cNvPr id="39" name="Google Shape;469;p44">
                <a:extLst>
                  <a:ext uri="{FF2B5EF4-FFF2-40B4-BE49-F238E27FC236}">
                    <a16:creationId xmlns:a16="http://schemas.microsoft.com/office/drawing/2014/main" id="{A8B82717-152D-4B06-8B82-E2D40DF47ABF}"/>
                  </a:ext>
                </a:extLst>
              </p:cNvPr>
              <p:cNvSpPr/>
              <p:nvPr/>
            </p:nvSpPr>
            <p:spPr>
              <a:xfrm>
                <a:off x="5647790" y="4175575"/>
                <a:ext cx="129600" cy="129600"/>
              </a:xfrm>
              <a:prstGeom prst="ellipse">
                <a:avLst/>
              </a:pr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0" name="Google Shape;470;p44">
                <a:extLst>
                  <a:ext uri="{FF2B5EF4-FFF2-40B4-BE49-F238E27FC236}">
                    <a16:creationId xmlns:a16="http://schemas.microsoft.com/office/drawing/2014/main" id="{3B042E8C-7478-4891-943A-9B7C4759BA78}"/>
                  </a:ext>
                </a:extLst>
              </p:cNvPr>
              <p:cNvSpPr/>
              <p:nvPr/>
            </p:nvSpPr>
            <p:spPr>
              <a:xfrm>
                <a:off x="5889992" y="4175575"/>
                <a:ext cx="129600" cy="129600"/>
              </a:xfrm>
              <a:prstGeom prst="ellipse">
                <a:avLst/>
              </a:pr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1" name="Google Shape;471;p44">
                <a:extLst>
                  <a:ext uri="{FF2B5EF4-FFF2-40B4-BE49-F238E27FC236}">
                    <a16:creationId xmlns:a16="http://schemas.microsoft.com/office/drawing/2014/main" id="{3DD11797-1A86-44CE-8975-D5A57AF9AAA4}"/>
                  </a:ext>
                </a:extLst>
              </p:cNvPr>
              <p:cNvSpPr/>
              <p:nvPr/>
            </p:nvSpPr>
            <p:spPr>
              <a:xfrm>
                <a:off x="6132194" y="4175575"/>
                <a:ext cx="129600" cy="129600"/>
              </a:xfrm>
              <a:prstGeom prst="ellipse">
                <a:avLst/>
              </a:prstGeom>
              <a:gradFill>
                <a:gsLst>
                  <a:gs pos="0">
                    <a:schemeClr val="dk2">
                      <a:alpha val="45250"/>
                    </a:schemeClr>
                  </a:gs>
                  <a:gs pos="100000">
                    <a:schemeClr val="lt2">
                      <a:alpha val="45250"/>
                    </a:scheme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2" name="Google Shape;472;p44">
                <a:extLst>
                  <a:ext uri="{FF2B5EF4-FFF2-40B4-BE49-F238E27FC236}">
                    <a16:creationId xmlns:a16="http://schemas.microsoft.com/office/drawing/2014/main" id="{76500B69-4F03-4F54-9C19-49C0A77F9029}"/>
                  </a:ext>
                </a:extLst>
              </p:cNvPr>
              <p:cNvSpPr/>
              <p:nvPr/>
            </p:nvSpPr>
            <p:spPr>
              <a:xfrm>
                <a:off x="6374397" y="4175575"/>
                <a:ext cx="129600" cy="129600"/>
              </a:xfrm>
              <a:prstGeom prst="ellipse">
                <a:avLst/>
              </a:prstGeom>
              <a:gradFill>
                <a:gsLst>
                  <a:gs pos="0">
                    <a:schemeClr val="dk2">
                      <a:alpha val="45250"/>
                    </a:schemeClr>
                  </a:gs>
                  <a:gs pos="100000">
                    <a:schemeClr val="lt2">
                      <a:alpha val="45250"/>
                    </a:scheme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3" name="Google Shape;473;p44">
                <a:extLst>
                  <a:ext uri="{FF2B5EF4-FFF2-40B4-BE49-F238E27FC236}">
                    <a16:creationId xmlns:a16="http://schemas.microsoft.com/office/drawing/2014/main" id="{BAE03F8E-33EA-4253-ACA0-0D974DAD11ED}"/>
                  </a:ext>
                </a:extLst>
              </p:cNvPr>
              <p:cNvSpPr/>
              <p:nvPr/>
            </p:nvSpPr>
            <p:spPr>
              <a:xfrm>
                <a:off x="6616599" y="4175575"/>
                <a:ext cx="129600" cy="129600"/>
              </a:xfrm>
              <a:prstGeom prst="ellipse">
                <a:avLst/>
              </a:prstGeom>
              <a:solidFill>
                <a:srgbClr val="AE4893">
                  <a:alpha val="4525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4" name="Google Shape;474;p44">
                <a:extLst>
                  <a:ext uri="{FF2B5EF4-FFF2-40B4-BE49-F238E27FC236}">
                    <a16:creationId xmlns:a16="http://schemas.microsoft.com/office/drawing/2014/main" id="{1BE9047E-B919-4B17-A90C-4E54466B2C5F}"/>
                  </a:ext>
                </a:extLst>
              </p:cNvPr>
              <p:cNvSpPr/>
              <p:nvPr/>
            </p:nvSpPr>
            <p:spPr>
              <a:xfrm>
                <a:off x="6858801" y="4175575"/>
                <a:ext cx="129600" cy="129600"/>
              </a:xfrm>
              <a:prstGeom prst="ellipse">
                <a:avLst/>
              </a:prstGeom>
              <a:solidFill>
                <a:srgbClr val="AE4893">
                  <a:alpha val="4525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5" name="Google Shape;475;p44">
                <a:extLst>
                  <a:ext uri="{FF2B5EF4-FFF2-40B4-BE49-F238E27FC236}">
                    <a16:creationId xmlns:a16="http://schemas.microsoft.com/office/drawing/2014/main" id="{725B66FA-047A-4A83-B3C9-4D33B342E49E}"/>
                  </a:ext>
                </a:extLst>
              </p:cNvPr>
              <p:cNvSpPr/>
              <p:nvPr/>
            </p:nvSpPr>
            <p:spPr>
              <a:xfrm>
                <a:off x="7101004" y="4175575"/>
                <a:ext cx="129600" cy="129600"/>
              </a:xfrm>
              <a:prstGeom prst="ellipse">
                <a:avLst/>
              </a:prstGeom>
              <a:solidFill>
                <a:srgbClr val="AE4893">
                  <a:alpha val="4525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666440B3-1467-454C-B1B5-A92EE6BE5985}"/>
              </a:ext>
            </a:extLst>
          </p:cNvPr>
          <p:cNvGrpSpPr/>
          <p:nvPr/>
        </p:nvGrpSpPr>
        <p:grpSpPr>
          <a:xfrm>
            <a:off x="313862" y="1848922"/>
            <a:ext cx="6434010" cy="432400"/>
            <a:chOff x="313862" y="1848922"/>
            <a:chExt cx="6434010" cy="432400"/>
          </a:xfrm>
        </p:grpSpPr>
        <p:sp>
          <p:nvSpPr>
            <p:cNvPr id="5" name="Google Shape;434;p44">
              <a:extLst>
                <a:ext uri="{FF2B5EF4-FFF2-40B4-BE49-F238E27FC236}">
                  <a16:creationId xmlns:a16="http://schemas.microsoft.com/office/drawing/2014/main" id="{F3531900-3683-4B2C-9F78-ABF82F998B4F}"/>
                </a:ext>
              </a:extLst>
            </p:cNvPr>
            <p:cNvSpPr txBox="1"/>
            <p:nvPr/>
          </p:nvSpPr>
          <p:spPr>
            <a:xfrm>
              <a:off x="3017161" y="1848922"/>
              <a:ext cx="3730711" cy="432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r>
                <a:rPr lang="en" sz="2133" kern="0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Bài hát gần đây( 52,7%)</a:t>
              </a:r>
              <a:endParaRPr sz="2133" kern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  <p:grpSp>
          <p:nvGrpSpPr>
            <p:cNvPr id="20" name="Google Shape;449;p44">
              <a:extLst>
                <a:ext uri="{FF2B5EF4-FFF2-40B4-BE49-F238E27FC236}">
                  <a16:creationId xmlns:a16="http://schemas.microsoft.com/office/drawing/2014/main" id="{B1D68685-A8CE-4E30-9E22-932ABB2FD064}"/>
                </a:ext>
              </a:extLst>
            </p:cNvPr>
            <p:cNvGrpSpPr/>
            <p:nvPr/>
          </p:nvGrpSpPr>
          <p:grpSpPr>
            <a:xfrm>
              <a:off x="313862" y="1893567"/>
              <a:ext cx="343819" cy="343113"/>
              <a:chOff x="-12643475" y="3212300"/>
              <a:chExt cx="353675" cy="352900"/>
            </a:xfrm>
          </p:grpSpPr>
          <p:sp>
            <p:nvSpPr>
              <p:cNvPr id="21" name="Google Shape;450;p44">
                <a:extLst>
                  <a:ext uri="{FF2B5EF4-FFF2-40B4-BE49-F238E27FC236}">
                    <a16:creationId xmlns:a16="http://schemas.microsoft.com/office/drawing/2014/main" id="{312B1957-9489-4053-AEEE-633C5DC0C677}"/>
                  </a:ext>
                </a:extLst>
              </p:cNvPr>
              <p:cNvSpPr/>
              <p:nvPr/>
            </p:nvSpPr>
            <p:spPr>
              <a:xfrm>
                <a:off x="-12372525" y="3517125"/>
                <a:ext cx="20500" cy="48075"/>
              </a:xfrm>
              <a:custGeom>
                <a:avLst/>
                <a:gdLst/>
                <a:ahLst/>
                <a:cxnLst/>
                <a:rect l="l" t="t" r="r" b="b"/>
                <a:pathLst>
                  <a:path w="820" h="1923" extrusionOk="0">
                    <a:moveTo>
                      <a:pt x="0" y="0"/>
                    </a:moveTo>
                    <a:lnTo>
                      <a:pt x="0" y="1513"/>
                    </a:lnTo>
                    <a:cubicBezTo>
                      <a:pt x="0" y="1765"/>
                      <a:pt x="189" y="1922"/>
                      <a:pt x="410" y="1922"/>
                    </a:cubicBezTo>
                    <a:cubicBezTo>
                      <a:pt x="662" y="1922"/>
                      <a:pt x="819" y="1702"/>
                      <a:pt x="819" y="1513"/>
                    </a:cubicBezTo>
                    <a:lnTo>
                      <a:pt x="819" y="0"/>
                    </a:lnTo>
                    <a:cubicBezTo>
                      <a:pt x="662" y="126"/>
                      <a:pt x="567" y="221"/>
                      <a:pt x="410" y="221"/>
                    </a:cubicBezTo>
                    <a:cubicBezTo>
                      <a:pt x="189" y="221"/>
                      <a:pt x="126" y="126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2" name="Google Shape;451;p44">
                <a:extLst>
                  <a:ext uri="{FF2B5EF4-FFF2-40B4-BE49-F238E27FC236}">
                    <a16:creationId xmlns:a16="http://schemas.microsoft.com/office/drawing/2014/main" id="{CDD9A1BE-AF28-47EA-8BC7-A5E3910F0C03}"/>
                  </a:ext>
                </a:extLst>
              </p:cNvPr>
              <p:cNvSpPr/>
              <p:nvPr/>
            </p:nvSpPr>
            <p:spPr>
              <a:xfrm>
                <a:off x="-12581250" y="3480900"/>
                <a:ext cx="63025" cy="21275"/>
              </a:xfrm>
              <a:custGeom>
                <a:avLst/>
                <a:gdLst/>
                <a:ahLst/>
                <a:cxnLst/>
                <a:rect l="l" t="t" r="r" b="b"/>
                <a:pathLst>
                  <a:path w="2521" h="851" extrusionOk="0">
                    <a:moveTo>
                      <a:pt x="0" y="0"/>
                    </a:moveTo>
                    <a:lnTo>
                      <a:pt x="0" y="851"/>
                    </a:lnTo>
                    <a:lnTo>
                      <a:pt x="2521" y="851"/>
                    </a:lnTo>
                    <a:lnTo>
                      <a:pt x="252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3" name="Google Shape;452;p44">
                <a:extLst>
                  <a:ext uri="{FF2B5EF4-FFF2-40B4-BE49-F238E27FC236}">
                    <a16:creationId xmlns:a16="http://schemas.microsoft.com/office/drawing/2014/main" id="{D792A26F-6712-4F88-8886-1AE166F7F42B}"/>
                  </a:ext>
                </a:extLst>
              </p:cNvPr>
              <p:cNvSpPr/>
              <p:nvPr/>
            </p:nvSpPr>
            <p:spPr>
              <a:xfrm>
                <a:off x="-12643475" y="3398975"/>
                <a:ext cx="186700" cy="166225"/>
              </a:xfrm>
              <a:custGeom>
                <a:avLst/>
                <a:gdLst/>
                <a:ahLst/>
                <a:cxnLst/>
                <a:rect l="l" t="t" r="r" b="b"/>
                <a:pathLst>
                  <a:path w="7468" h="6649" extrusionOk="0">
                    <a:moveTo>
                      <a:pt x="5419" y="2458"/>
                    </a:moveTo>
                    <a:cubicBezTo>
                      <a:pt x="5671" y="2458"/>
                      <a:pt x="5860" y="2647"/>
                      <a:pt x="5860" y="2899"/>
                    </a:cubicBezTo>
                    <a:lnTo>
                      <a:pt x="5860" y="4537"/>
                    </a:lnTo>
                    <a:cubicBezTo>
                      <a:pt x="5860" y="4789"/>
                      <a:pt x="5671" y="4978"/>
                      <a:pt x="5419" y="4978"/>
                    </a:cubicBezTo>
                    <a:lnTo>
                      <a:pt x="2080" y="4978"/>
                    </a:lnTo>
                    <a:cubicBezTo>
                      <a:pt x="1859" y="4978"/>
                      <a:pt x="1639" y="4789"/>
                      <a:pt x="1639" y="4537"/>
                    </a:cubicBezTo>
                    <a:lnTo>
                      <a:pt x="1639" y="2899"/>
                    </a:lnTo>
                    <a:cubicBezTo>
                      <a:pt x="1639" y="2647"/>
                      <a:pt x="1859" y="2458"/>
                      <a:pt x="2080" y="2458"/>
                    </a:cubicBezTo>
                    <a:close/>
                    <a:moveTo>
                      <a:pt x="1639" y="1"/>
                    </a:moveTo>
                    <a:lnTo>
                      <a:pt x="1639" y="977"/>
                    </a:lnTo>
                    <a:lnTo>
                      <a:pt x="662" y="1450"/>
                    </a:lnTo>
                    <a:cubicBezTo>
                      <a:pt x="221" y="1639"/>
                      <a:pt x="0" y="2080"/>
                      <a:pt x="0" y="2552"/>
                    </a:cubicBezTo>
                    <a:lnTo>
                      <a:pt x="0" y="5356"/>
                    </a:lnTo>
                    <a:cubicBezTo>
                      <a:pt x="0" y="6049"/>
                      <a:pt x="536" y="6648"/>
                      <a:pt x="1261" y="6648"/>
                    </a:cubicBezTo>
                    <a:lnTo>
                      <a:pt x="6270" y="6648"/>
                    </a:lnTo>
                    <a:cubicBezTo>
                      <a:pt x="6931" y="6648"/>
                      <a:pt x="7467" y="6049"/>
                      <a:pt x="7467" y="5388"/>
                    </a:cubicBezTo>
                    <a:lnTo>
                      <a:pt x="7467" y="2584"/>
                    </a:lnTo>
                    <a:cubicBezTo>
                      <a:pt x="7467" y="2111"/>
                      <a:pt x="7215" y="1670"/>
                      <a:pt x="6805" y="1481"/>
                    </a:cubicBezTo>
                    <a:lnTo>
                      <a:pt x="5829" y="1009"/>
                    </a:lnTo>
                    <a:lnTo>
                      <a:pt x="582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4" name="Google Shape;453;p44">
                <a:extLst>
                  <a:ext uri="{FF2B5EF4-FFF2-40B4-BE49-F238E27FC236}">
                    <a16:creationId xmlns:a16="http://schemas.microsoft.com/office/drawing/2014/main" id="{780254BF-AA05-4543-BF2D-5630594E6E08}"/>
                  </a:ext>
                </a:extLst>
              </p:cNvPr>
              <p:cNvSpPr/>
              <p:nvPr/>
            </p:nvSpPr>
            <p:spPr>
              <a:xfrm>
                <a:off x="-12431600" y="3212300"/>
                <a:ext cx="141800" cy="137075"/>
              </a:xfrm>
              <a:custGeom>
                <a:avLst/>
                <a:gdLst/>
                <a:ahLst/>
                <a:cxnLst/>
                <a:rect l="l" t="t" r="r" b="b"/>
                <a:pathLst>
                  <a:path w="5672" h="5483" extrusionOk="0">
                    <a:moveTo>
                      <a:pt x="2741" y="1"/>
                    </a:moveTo>
                    <a:cubicBezTo>
                      <a:pt x="1481" y="1"/>
                      <a:pt x="378" y="883"/>
                      <a:pt x="0" y="2017"/>
                    </a:cubicBezTo>
                    <a:lnTo>
                      <a:pt x="2300" y="3845"/>
                    </a:lnTo>
                    <a:lnTo>
                      <a:pt x="2300" y="2143"/>
                    </a:lnTo>
                    <a:cubicBezTo>
                      <a:pt x="2300" y="1891"/>
                      <a:pt x="2521" y="1702"/>
                      <a:pt x="2741" y="1702"/>
                    </a:cubicBezTo>
                    <a:cubicBezTo>
                      <a:pt x="2993" y="1702"/>
                      <a:pt x="3151" y="1891"/>
                      <a:pt x="3151" y="2143"/>
                    </a:cubicBezTo>
                    <a:lnTo>
                      <a:pt x="3151" y="5483"/>
                    </a:lnTo>
                    <a:lnTo>
                      <a:pt x="5608" y="3561"/>
                    </a:lnTo>
                    <a:lnTo>
                      <a:pt x="5608" y="2931"/>
                    </a:lnTo>
                    <a:cubicBezTo>
                      <a:pt x="5671" y="1324"/>
                      <a:pt x="4348" y="1"/>
                      <a:pt x="274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5" name="Google Shape;454;p44">
                <a:extLst>
                  <a:ext uri="{FF2B5EF4-FFF2-40B4-BE49-F238E27FC236}">
                    <a16:creationId xmlns:a16="http://schemas.microsoft.com/office/drawing/2014/main" id="{DCCD34B4-5F69-40A4-B1D0-5828ACDC2944}"/>
                  </a:ext>
                </a:extLst>
              </p:cNvPr>
              <p:cNvSpPr/>
              <p:nvPr/>
            </p:nvSpPr>
            <p:spPr>
              <a:xfrm>
                <a:off x="-12352050" y="3326525"/>
                <a:ext cx="62250" cy="104775"/>
              </a:xfrm>
              <a:custGeom>
                <a:avLst/>
                <a:gdLst/>
                <a:ahLst/>
                <a:cxnLst/>
                <a:rect l="l" t="t" r="r" b="b"/>
                <a:pathLst>
                  <a:path w="2490" h="4191" extrusionOk="0">
                    <a:moveTo>
                      <a:pt x="2489" y="0"/>
                    </a:moveTo>
                    <a:lnTo>
                      <a:pt x="0" y="1890"/>
                    </a:lnTo>
                    <a:lnTo>
                      <a:pt x="0" y="4190"/>
                    </a:lnTo>
                    <a:lnTo>
                      <a:pt x="2489" y="2300"/>
                    </a:lnTo>
                    <a:lnTo>
                      <a:pt x="248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6" name="Google Shape;455;p44">
                <a:extLst>
                  <a:ext uri="{FF2B5EF4-FFF2-40B4-BE49-F238E27FC236}">
                    <a16:creationId xmlns:a16="http://schemas.microsoft.com/office/drawing/2014/main" id="{5E881919-824E-4681-916D-1D1ABE00AA59}"/>
                  </a:ext>
                </a:extLst>
              </p:cNvPr>
              <p:cNvSpPr/>
              <p:nvPr/>
            </p:nvSpPr>
            <p:spPr>
              <a:xfrm>
                <a:off x="-12434750" y="3285550"/>
                <a:ext cx="62250" cy="104000"/>
              </a:xfrm>
              <a:custGeom>
                <a:avLst/>
                <a:gdLst/>
                <a:ahLst/>
                <a:cxnLst/>
                <a:rect l="l" t="t" r="r" b="b"/>
                <a:pathLst>
                  <a:path w="2490" h="4160" extrusionOk="0">
                    <a:moveTo>
                      <a:pt x="0" y="1"/>
                    </a:moveTo>
                    <a:lnTo>
                      <a:pt x="0" y="2269"/>
                    </a:lnTo>
                    <a:lnTo>
                      <a:pt x="2489" y="4160"/>
                    </a:lnTo>
                    <a:lnTo>
                      <a:pt x="2489" y="189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7" name="Google Shape;456;p44">
                <a:extLst>
                  <a:ext uri="{FF2B5EF4-FFF2-40B4-BE49-F238E27FC236}">
                    <a16:creationId xmlns:a16="http://schemas.microsoft.com/office/drawing/2014/main" id="{5D65AC7B-E4D3-4CAA-9C92-77A04F49E0EE}"/>
                  </a:ext>
                </a:extLst>
              </p:cNvPr>
              <p:cNvSpPr/>
              <p:nvPr/>
            </p:nvSpPr>
            <p:spPr>
              <a:xfrm>
                <a:off x="-12352050" y="3409225"/>
                <a:ext cx="62250" cy="107925"/>
              </a:xfrm>
              <a:custGeom>
                <a:avLst/>
                <a:gdLst/>
                <a:ahLst/>
                <a:cxnLst/>
                <a:rect l="l" t="t" r="r" b="b"/>
                <a:pathLst>
                  <a:path w="2490" h="4317" extrusionOk="0">
                    <a:moveTo>
                      <a:pt x="2489" y="0"/>
                    </a:moveTo>
                    <a:lnTo>
                      <a:pt x="0" y="1859"/>
                    </a:lnTo>
                    <a:lnTo>
                      <a:pt x="0" y="4316"/>
                    </a:lnTo>
                    <a:lnTo>
                      <a:pt x="1607" y="2678"/>
                    </a:lnTo>
                    <a:cubicBezTo>
                      <a:pt x="2174" y="2142"/>
                      <a:pt x="2489" y="1418"/>
                      <a:pt x="2489" y="630"/>
                    </a:cubicBezTo>
                    <a:lnTo>
                      <a:pt x="248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8" name="Google Shape;457;p44">
                <a:extLst>
                  <a:ext uri="{FF2B5EF4-FFF2-40B4-BE49-F238E27FC236}">
                    <a16:creationId xmlns:a16="http://schemas.microsoft.com/office/drawing/2014/main" id="{0D16CDF5-AC57-4AC5-AD86-262DBDC9C461}"/>
                  </a:ext>
                </a:extLst>
              </p:cNvPr>
              <p:cNvSpPr/>
              <p:nvPr/>
            </p:nvSpPr>
            <p:spPr>
              <a:xfrm>
                <a:off x="-12434750" y="3368250"/>
                <a:ext cx="62250" cy="148900"/>
              </a:xfrm>
              <a:custGeom>
                <a:avLst/>
                <a:gdLst/>
                <a:ahLst/>
                <a:cxnLst/>
                <a:rect l="l" t="t" r="r" b="b"/>
                <a:pathLst>
                  <a:path w="2490" h="5956" extrusionOk="0">
                    <a:moveTo>
                      <a:pt x="0" y="1"/>
                    </a:moveTo>
                    <a:lnTo>
                      <a:pt x="0" y="2269"/>
                    </a:lnTo>
                    <a:cubicBezTo>
                      <a:pt x="0" y="3057"/>
                      <a:pt x="315" y="3781"/>
                      <a:pt x="851" y="4317"/>
                    </a:cubicBezTo>
                    <a:lnTo>
                      <a:pt x="2489" y="5955"/>
                    </a:lnTo>
                    <a:lnTo>
                      <a:pt x="2489" y="186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9" name="Google Shape;458;p44">
                <a:extLst>
                  <a:ext uri="{FF2B5EF4-FFF2-40B4-BE49-F238E27FC236}">
                    <a16:creationId xmlns:a16="http://schemas.microsoft.com/office/drawing/2014/main" id="{ADBCF7A6-0E0B-4BAA-AE84-39B25FC9E56B}"/>
                  </a:ext>
                </a:extLst>
              </p:cNvPr>
              <p:cNvSpPr/>
              <p:nvPr/>
            </p:nvSpPr>
            <p:spPr>
              <a:xfrm>
                <a:off x="-12623000" y="3336750"/>
                <a:ext cx="145725" cy="40975"/>
              </a:xfrm>
              <a:custGeom>
                <a:avLst/>
                <a:gdLst/>
                <a:ahLst/>
                <a:cxnLst/>
                <a:rect l="l" t="t" r="r" b="b"/>
                <a:pathLst>
                  <a:path w="5829" h="1639" extrusionOk="0">
                    <a:moveTo>
                      <a:pt x="820" y="1"/>
                    </a:moveTo>
                    <a:cubicBezTo>
                      <a:pt x="347" y="1"/>
                      <a:pt x="1" y="347"/>
                      <a:pt x="1" y="820"/>
                    </a:cubicBezTo>
                    <a:cubicBezTo>
                      <a:pt x="1" y="1292"/>
                      <a:pt x="410" y="1639"/>
                      <a:pt x="820" y="1639"/>
                    </a:cubicBezTo>
                    <a:lnTo>
                      <a:pt x="5010" y="1639"/>
                    </a:lnTo>
                    <a:cubicBezTo>
                      <a:pt x="5482" y="1639"/>
                      <a:pt x="5829" y="1292"/>
                      <a:pt x="5829" y="820"/>
                    </a:cubicBezTo>
                    <a:cubicBezTo>
                      <a:pt x="5829" y="347"/>
                      <a:pt x="5482" y="1"/>
                      <a:pt x="501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6" name="Google Shape;476;p44">
              <a:extLst>
                <a:ext uri="{FF2B5EF4-FFF2-40B4-BE49-F238E27FC236}">
                  <a16:creationId xmlns:a16="http://schemas.microsoft.com/office/drawing/2014/main" id="{9CDD546F-7594-47D4-B743-B5F3029BDE27}"/>
                </a:ext>
              </a:extLst>
            </p:cNvPr>
            <p:cNvGrpSpPr/>
            <p:nvPr/>
          </p:nvGrpSpPr>
          <p:grpSpPr>
            <a:xfrm>
              <a:off x="944799" y="1978723"/>
              <a:ext cx="2110419" cy="186344"/>
              <a:chOff x="5647790" y="3316176"/>
              <a:chExt cx="1582814" cy="139758"/>
            </a:xfrm>
          </p:grpSpPr>
          <p:sp>
            <p:nvSpPr>
              <p:cNvPr id="47" name="Google Shape;477;p44">
                <a:extLst>
                  <a:ext uri="{FF2B5EF4-FFF2-40B4-BE49-F238E27FC236}">
                    <a16:creationId xmlns:a16="http://schemas.microsoft.com/office/drawing/2014/main" id="{E3D0CD58-0DFB-4C6A-AEB5-3E5323BC753F}"/>
                  </a:ext>
                </a:extLst>
              </p:cNvPr>
              <p:cNvSpPr/>
              <p:nvPr/>
            </p:nvSpPr>
            <p:spPr>
              <a:xfrm>
                <a:off x="5647790" y="3316176"/>
                <a:ext cx="129600" cy="129600"/>
              </a:xfrm>
              <a:prstGeom prst="ellipse">
                <a:avLst/>
              </a:pr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8" name="Google Shape;478;p44">
                <a:extLst>
                  <a:ext uri="{FF2B5EF4-FFF2-40B4-BE49-F238E27FC236}">
                    <a16:creationId xmlns:a16="http://schemas.microsoft.com/office/drawing/2014/main" id="{FD0EB3D4-9476-4BBB-A3B7-5258B4F85F57}"/>
                  </a:ext>
                </a:extLst>
              </p:cNvPr>
              <p:cNvSpPr/>
              <p:nvPr/>
            </p:nvSpPr>
            <p:spPr>
              <a:xfrm>
                <a:off x="5889992" y="3316176"/>
                <a:ext cx="129600" cy="129600"/>
              </a:xfrm>
              <a:prstGeom prst="ellipse">
                <a:avLst/>
              </a:pr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9" name="Google Shape;479;p44">
                <a:extLst>
                  <a:ext uri="{FF2B5EF4-FFF2-40B4-BE49-F238E27FC236}">
                    <a16:creationId xmlns:a16="http://schemas.microsoft.com/office/drawing/2014/main" id="{321914C7-FB5F-4D5D-BD7F-66E25B15EAC2}"/>
                  </a:ext>
                </a:extLst>
              </p:cNvPr>
              <p:cNvSpPr/>
              <p:nvPr/>
            </p:nvSpPr>
            <p:spPr>
              <a:xfrm>
                <a:off x="6132194" y="3316176"/>
                <a:ext cx="129600" cy="129600"/>
              </a:xfrm>
              <a:prstGeom prst="ellipse">
                <a:avLst/>
              </a:pr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0" name="Google Shape;480;p44">
                <a:extLst>
                  <a:ext uri="{FF2B5EF4-FFF2-40B4-BE49-F238E27FC236}">
                    <a16:creationId xmlns:a16="http://schemas.microsoft.com/office/drawing/2014/main" id="{68660786-E5F8-49F4-A46F-62C14B898104}"/>
                  </a:ext>
                </a:extLst>
              </p:cNvPr>
              <p:cNvSpPr/>
              <p:nvPr/>
            </p:nvSpPr>
            <p:spPr>
              <a:xfrm>
                <a:off x="6374397" y="3316176"/>
                <a:ext cx="129600" cy="129600"/>
              </a:xfrm>
              <a:prstGeom prst="ellipse">
                <a:avLst/>
              </a:prstGeom>
              <a:gradFill>
                <a:gsLst>
                  <a:gs pos="0">
                    <a:schemeClr val="dk2">
                      <a:alpha val="45250"/>
                    </a:schemeClr>
                  </a:gs>
                  <a:gs pos="100000">
                    <a:schemeClr val="lt2">
                      <a:alpha val="45250"/>
                    </a:scheme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" name="Google Shape;482;p44">
                <a:extLst>
                  <a:ext uri="{FF2B5EF4-FFF2-40B4-BE49-F238E27FC236}">
                    <a16:creationId xmlns:a16="http://schemas.microsoft.com/office/drawing/2014/main" id="{5521CF65-3C99-4A78-A0CD-69BFC2E80998}"/>
                  </a:ext>
                </a:extLst>
              </p:cNvPr>
              <p:cNvSpPr/>
              <p:nvPr/>
            </p:nvSpPr>
            <p:spPr>
              <a:xfrm>
                <a:off x="6858801" y="3316176"/>
                <a:ext cx="129600" cy="129600"/>
              </a:xfrm>
              <a:prstGeom prst="ellipse">
                <a:avLst/>
              </a:prstGeom>
              <a:solidFill>
                <a:srgbClr val="AE4893">
                  <a:alpha val="4525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" name="Google Shape;483;p44">
                <a:extLst>
                  <a:ext uri="{FF2B5EF4-FFF2-40B4-BE49-F238E27FC236}">
                    <a16:creationId xmlns:a16="http://schemas.microsoft.com/office/drawing/2014/main" id="{E0169EB3-3630-4B50-9B36-FC63005A4E0E}"/>
                  </a:ext>
                </a:extLst>
              </p:cNvPr>
              <p:cNvSpPr/>
              <p:nvPr/>
            </p:nvSpPr>
            <p:spPr>
              <a:xfrm>
                <a:off x="7101004" y="3316176"/>
                <a:ext cx="129600" cy="129600"/>
              </a:xfrm>
              <a:prstGeom prst="ellipse">
                <a:avLst/>
              </a:prstGeom>
              <a:solidFill>
                <a:srgbClr val="AE4893">
                  <a:alpha val="4525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4" name="Google Shape;482;p44">
                <a:extLst>
                  <a:ext uri="{FF2B5EF4-FFF2-40B4-BE49-F238E27FC236}">
                    <a16:creationId xmlns:a16="http://schemas.microsoft.com/office/drawing/2014/main" id="{4DE365B7-D378-4132-9CEA-92DD9544CDAD}"/>
                  </a:ext>
                </a:extLst>
              </p:cNvPr>
              <p:cNvSpPr/>
              <p:nvPr/>
            </p:nvSpPr>
            <p:spPr>
              <a:xfrm>
                <a:off x="6614921" y="3326334"/>
                <a:ext cx="129600" cy="129600"/>
              </a:xfrm>
              <a:prstGeom prst="ellipse">
                <a:avLst/>
              </a:prstGeom>
              <a:solidFill>
                <a:srgbClr val="AE4893">
                  <a:alpha val="4525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</p:grpSp>
      <p:graphicFrame>
        <p:nvGraphicFramePr>
          <p:cNvPr id="56" name="Chart 55">
            <a:extLst>
              <a:ext uri="{FF2B5EF4-FFF2-40B4-BE49-F238E27FC236}">
                <a16:creationId xmlns:a16="http://schemas.microsoft.com/office/drawing/2014/main" id="{4DEA47A0-A00A-430A-9B70-2870B7F81DF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46963222"/>
              </p:ext>
            </p:extLst>
          </p:nvPr>
        </p:nvGraphicFramePr>
        <p:xfrm>
          <a:off x="6542267" y="1211792"/>
          <a:ext cx="7136141" cy="47574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1" name="Slide Number Placeholder 1">
            <a:extLst>
              <a:ext uri="{FF2B5EF4-FFF2-40B4-BE49-F238E27FC236}">
                <a16:creationId xmlns:a16="http://schemas.microsoft.com/office/drawing/2014/main" id="{D95D4687-58FE-4D08-A522-7E6FCA462A2E}"/>
              </a:ext>
            </a:extLst>
          </p:cNvPr>
          <p:cNvSpPr txBox="1">
            <a:spLocks/>
          </p:cNvSpPr>
          <p:nvPr/>
        </p:nvSpPr>
        <p:spPr>
          <a:xfrm>
            <a:off x="11440471" y="638070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>
              <a:defRPr lang="en-US"/>
            </a:defPPr>
            <a:lvl1pPr marL="0" lvl="0" algn="l" defTabSz="914400" rtl="0" eaLnBrk="1" latinLnBrk="0" hangingPunct="1">
              <a:buNone/>
              <a:defRPr sz="1600" kern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L="457200" lvl="1" algn="l" defTabSz="914400" rtl="0" eaLnBrk="1" latinLnBrk="0" hangingPunct="1">
              <a:buNone/>
              <a:defRPr sz="1600" kern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L="914400" lvl="2" algn="l" defTabSz="914400" rtl="0" eaLnBrk="1" latinLnBrk="0" hangingPunct="1">
              <a:buNone/>
              <a:defRPr sz="1600" kern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L="1371600" lvl="3" algn="l" defTabSz="914400" rtl="0" eaLnBrk="1" latinLnBrk="0" hangingPunct="1">
              <a:buNone/>
              <a:defRPr sz="1600" kern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L="1828800" lvl="4" algn="l" defTabSz="914400" rtl="0" eaLnBrk="1" latinLnBrk="0" hangingPunct="1">
              <a:buNone/>
              <a:defRPr sz="1600" kern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L="2286000" lvl="5" algn="l" defTabSz="914400" rtl="0" eaLnBrk="1" latinLnBrk="0" hangingPunct="1">
              <a:buNone/>
              <a:defRPr sz="1600" kern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L="2743200" lvl="6" algn="l" defTabSz="914400" rtl="0" eaLnBrk="1" latinLnBrk="0" hangingPunct="1">
              <a:buNone/>
              <a:defRPr sz="1600" kern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L="3200400" lvl="7" algn="l" defTabSz="914400" rtl="0" eaLnBrk="1" latinLnBrk="0" hangingPunct="1">
              <a:buNone/>
              <a:defRPr sz="1600" kern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L="3657600" lvl="8" algn="l" defTabSz="914400" rtl="0" eaLnBrk="1" latinLnBrk="0" hangingPunct="1">
              <a:buNone/>
              <a:defRPr sz="1600" kern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2000" b="1" i="0" u="none" strike="noStrike" kern="1200" cap="none" spc="0" normalizeH="0" baseline="0" noProof="0" smtClean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uLnTx/>
                <a:uFillTx/>
                <a:latin typeface="Montserrat ExtraBold"/>
                <a:sym typeface="Nixie One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" sz="2000" b="1" i="0" u="none" strike="noStrike" kern="1200" cap="none" spc="0" normalizeH="0" baseline="0" noProof="0">
              <a:ln>
                <a:noFill/>
              </a:ln>
              <a:solidFill>
                <a:schemeClr val="accent1">
                  <a:lumMod val="60000"/>
                  <a:lumOff val="40000"/>
                </a:schemeClr>
              </a:solidFill>
              <a:effectLst/>
              <a:uLnTx/>
              <a:uFillTx/>
              <a:latin typeface="Montserrat ExtraBold"/>
              <a:sym typeface="Nixie One"/>
            </a:endParaRPr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F5746087-B89D-41F9-8E35-2AA4990EBAB6}"/>
              </a:ext>
            </a:extLst>
          </p:cNvPr>
          <p:cNvGrpSpPr/>
          <p:nvPr/>
        </p:nvGrpSpPr>
        <p:grpSpPr>
          <a:xfrm>
            <a:off x="238621" y="5104039"/>
            <a:ext cx="6639880" cy="492501"/>
            <a:chOff x="238621" y="5104039"/>
            <a:chExt cx="6639880" cy="492501"/>
          </a:xfrm>
        </p:grpSpPr>
        <p:sp>
          <p:nvSpPr>
            <p:cNvPr id="83" name="Google Shape;436;p44">
              <a:extLst>
                <a:ext uri="{FF2B5EF4-FFF2-40B4-BE49-F238E27FC236}">
                  <a16:creationId xmlns:a16="http://schemas.microsoft.com/office/drawing/2014/main" id="{81BF2CA0-804B-4C83-9257-2CCF10355D2A}"/>
                </a:ext>
              </a:extLst>
            </p:cNvPr>
            <p:cNvSpPr txBox="1"/>
            <p:nvPr/>
          </p:nvSpPr>
          <p:spPr>
            <a:xfrm>
              <a:off x="3147793" y="5159282"/>
              <a:ext cx="3730708" cy="432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r>
                <a:rPr lang="en" sz="2133" kern="0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Bảng xếp hạng ( 27,5%)</a:t>
              </a:r>
              <a:endParaRPr sz="2133" kern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  <p:grpSp>
          <p:nvGrpSpPr>
            <p:cNvPr id="91" name="Google Shape;468;p44">
              <a:extLst>
                <a:ext uri="{FF2B5EF4-FFF2-40B4-BE49-F238E27FC236}">
                  <a16:creationId xmlns:a16="http://schemas.microsoft.com/office/drawing/2014/main" id="{235A7CBF-66A0-4012-9B6D-D18FE74AA5C4}"/>
                </a:ext>
              </a:extLst>
            </p:cNvPr>
            <p:cNvGrpSpPr/>
            <p:nvPr/>
          </p:nvGrpSpPr>
          <p:grpSpPr>
            <a:xfrm>
              <a:off x="944799" y="5289082"/>
              <a:ext cx="2110419" cy="172800"/>
              <a:chOff x="5647790" y="4175575"/>
              <a:chExt cx="1582814" cy="129600"/>
            </a:xfrm>
          </p:grpSpPr>
          <p:sp>
            <p:nvSpPr>
              <p:cNvPr id="92" name="Google Shape;469;p44">
                <a:extLst>
                  <a:ext uri="{FF2B5EF4-FFF2-40B4-BE49-F238E27FC236}">
                    <a16:creationId xmlns:a16="http://schemas.microsoft.com/office/drawing/2014/main" id="{A2B39341-3F9C-4C4C-ADAB-4AEBAA5BF185}"/>
                  </a:ext>
                </a:extLst>
              </p:cNvPr>
              <p:cNvSpPr/>
              <p:nvPr/>
            </p:nvSpPr>
            <p:spPr>
              <a:xfrm>
                <a:off x="5647790" y="4175575"/>
                <a:ext cx="129600" cy="129600"/>
              </a:xfrm>
              <a:prstGeom prst="ellipse">
                <a:avLst/>
              </a:pr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3" name="Google Shape;470;p44">
                <a:extLst>
                  <a:ext uri="{FF2B5EF4-FFF2-40B4-BE49-F238E27FC236}">
                    <a16:creationId xmlns:a16="http://schemas.microsoft.com/office/drawing/2014/main" id="{60DF2069-DF53-431F-96F4-3577C0D3CBF9}"/>
                  </a:ext>
                </a:extLst>
              </p:cNvPr>
              <p:cNvSpPr/>
              <p:nvPr/>
            </p:nvSpPr>
            <p:spPr>
              <a:xfrm>
                <a:off x="5889992" y="4175575"/>
                <a:ext cx="129600" cy="129600"/>
              </a:xfrm>
              <a:prstGeom prst="ellipse">
                <a:avLst/>
              </a:pr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4" name="Google Shape;471;p44">
                <a:extLst>
                  <a:ext uri="{FF2B5EF4-FFF2-40B4-BE49-F238E27FC236}">
                    <a16:creationId xmlns:a16="http://schemas.microsoft.com/office/drawing/2014/main" id="{D84B7010-BFF1-46A9-8A40-371139B38497}"/>
                  </a:ext>
                </a:extLst>
              </p:cNvPr>
              <p:cNvSpPr/>
              <p:nvPr/>
            </p:nvSpPr>
            <p:spPr>
              <a:xfrm>
                <a:off x="6132194" y="4175575"/>
                <a:ext cx="129600" cy="129600"/>
              </a:xfrm>
              <a:prstGeom prst="ellipse">
                <a:avLst/>
              </a:prstGeom>
              <a:gradFill>
                <a:gsLst>
                  <a:gs pos="0">
                    <a:schemeClr val="dk2">
                      <a:alpha val="45250"/>
                    </a:schemeClr>
                  </a:gs>
                  <a:gs pos="100000">
                    <a:schemeClr val="lt2">
                      <a:alpha val="45250"/>
                    </a:scheme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5" name="Google Shape;472;p44">
                <a:extLst>
                  <a:ext uri="{FF2B5EF4-FFF2-40B4-BE49-F238E27FC236}">
                    <a16:creationId xmlns:a16="http://schemas.microsoft.com/office/drawing/2014/main" id="{9B324F42-5F4B-44E7-A923-05F15FA61F50}"/>
                  </a:ext>
                </a:extLst>
              </p:cNvPr>
              <p:cNvSpPr/>
              <p:nvPr/>
            </p:nvSpPr>
            <p:spPr>
              <a:xfrm>
                <a:off x="6374397" y="4175575"/>
                <a:ext cx="129600" cy="129600"/>
              </a:xfrm>
              <a:prstGeom prst="ellipse">
                <a:avLst/>
              </a:prstGeom>
              <a:gradFill>
                <a:gsLst>
                  <a:gs pos="0">
                    <a:schemeClr val="dk2">
                      <a:alpha val="45250"/>
                    </a:schemeClr>
                  </a:gs>
                  <a:gs pos="100000">
                    <a:schemeClr val="lt2">
                      <a:alpha val="45250"/>
                    </a:scheme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6" name="Google Shape;473;p44">
                <a:extLst>
                  <a:ext uri="{FF2B5EF4-FFF2-40B4-BE49-F238E27FC236}">
                    <a16:creationId xmlns:a16="http://schemas.microsoft.com/office/drawing/2014/main" id="{EBF4F3D5-E7C3-4463-ACB7-B64F8A1D3F70}"/>
                  </a:ext>
                </a:extLst>
              </p:cNvPr>
              <p:cNvSpPr/>
              <p:nvPr/>
            </p:nvSpPr>
            <p:spPr>
              <a:xfrm>
                <a:off x="6616599" y="4175575"/>
                <a:ext cx="129600" cy="129600"/>
              </a:xfrm>
              <a:prstGeom prst="ellipse">
                <a:avLst/>
              </a:prstGeom>
              <a:solidFill>
                <a:srgbClr val="AE4893">
                  <a:alpha val="4525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7" name="Google Shape;474;p44">
                <a:extLst>
                  <a:ext uri="{FF2B5EF4-FFF2-40B4-BE49-F238E27FC236}">
                    <a16:creationId xmlns:a16="http://schemas.microsoft.com/office/drawing/2014/main" id="{834FDBEB-10AC-4EB1-B704-50FBB65D5EA0}"/>
                  </a:ext>
                </a:extLst>
              </p:cNvPr>
              <p:cNvSpPr/>
              <p:nvPr/>
            </p:nvSpPr>
            <p:spPr>
              <a:xfrm>
                <a:off x="6858801" y="4175575"/>
                <a:ext cx="129600" cy="129600"/>
              </a:xfrm>
              <a:prstGeom prst="ellipse">
                <a:avLst/>
              </a:prstGeom>
              <a:solidFill>
                <a:srgbClr val="AE4893">
                  <a:alpha val="4525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8" name="Google Shape;475;p44">
                <a:extLst>
                  <a:ext uri="{FF2B5EF4-FFF2-40B4-BE49-F238E27FC236}">
                    <a16:creationId xmlns:a16="http://schemas.microsoft.com/office/drawing/2014/main" id="{9D11E3DD-B380-45C4-9278-C28E566065ED}"/>
                  </a:ext>
                </a:extLst>
              </p:cNvPr>
              <p:cNvSpPr/>
              <p:nvPr/>
            </p:nvSpPr>
            <p:spPr>
              <a:xfrm>
                <a:off x="7101004" y="4175575"/>
                <a:ext cx="129600" cy="129600"/>
              </a:xfrm>
              <a:prstGeom prst="ellipse">
                <a:avLst/>
              </a:prstGeom>
              <a:solidFill>
                <a:srgbClr val="AE4893">
                  <a:alpha val="4525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3" name="Graphic 2" descr="Harp with solid fill">
              <a:extLst>
                <a:ext uri="{FF2B5EF4-FFF2-40B4-BE49-F238E27FC236}">
                  <a16:creationId xmlns:a16="http://schemas.microsoft.com/office/drawing/2014/main" id="{4C2208F3-0275-4A7A-8410-D4388FEBF08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38621" y="5104039"/>
              <a:ext cx="492501" cy="492501"/>
            </a:xfrm>
            <a:prstGeom prst="rect">
              <a:avLst/>
            </a:prstGeom>
          </p:spPr>
        </p:pic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7A666631-6FC4-4E10-84BA-7DC720D0865B}"/>
              </a:ext>
            </a:extLst>
          </p:cNvPr>
          <p:cNvGrpSpPr/>
          <p:nvPr/>
        </p:nvGrpSpPr>
        <p:grpSpPr>
          <a:xfrm>
            <a:off x="291587" y="4409542"/>
            <a:ext cx="6592987" cy="442486"/>
            <a:chOff x="291587" y="4409542"/>
            <a:chExt cx="6592987" cy="442486"/>
          </a:xfrm>
        </p:grpSpPr>
        <p:sp>
          <p:nvSpPr>
            <p:cNvPr id="54" name="Google Shape;436;p44">
              <a:extLst>
                <a:ext uri="{FF2B5EF4-FFF2-40B4-BE49-F238E27FC236}">
                  <a16:creationId xmlns:a16="http://schemas.microsoft.com/office/drawing/2014/main" id="{8DDF043F-20D4-4499-8EB0-D8228154BDB1}"/>
                </a:ext>
              </a:extLst>
            </p:cNvPr>
            <p:cNvSpPr txBox="1"/>
            <p:nvPr/>
          </p:nvSpPr>
          <p:spPr>
            <a:xfrm>
              <a:off x="3153866" y="4419628"/>
              <a:ext cx="3730708" cy="432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r>
                <a:rPr lang="en" sz="2133" kern="0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Bài hát liên quan( 31,9%)</a:t>
              </a:r>
              <a:endParaRPr sz="2133" kern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  <p:grpSp>
          <p:nvGrpSpPr>
            <p:cNvPr id="63" name="Google Shape;468;p44">
              <a:extLst>
                <a:ext uri="{FF2B5EF4-FFF2-40B4-BE49-F238E27FC236}">
                  <a16:creationId xmlns:a16="http://schemas.microsoft.com/office/drawing/2014/main" id="{6EB21395-DA9A-42D2-96CB-99C1BF539331}"/>
                </a:ext>
              </a:extLst>
            </p:cNvPr>
            <p:cNvGrpSpPr/>
            <p:nvPr/>
          </p:nvGrpSpPr>
          <p:grpSpPr>
            <a:xfrm>
              <a:off x="950872" y="4549428"/>
              <a:ext cx="2110419" cy="172800"/>
              <a:chOff x="5647790" y="4175575"/>
              <a:chExt cx="1582814" cy="129600"/>
            </a:xfrm>
          </p:grpSpPr>
          <p:sp>
            <p:nvSpPr>
              <p:cNvPr id="64" name="Google Shape;469;p44">
                <a:extLst>
                  <a:ext uri="{FF2B5EF4-FFF2-40B4-BE49-F238E27FC236}">
                    <a16:creationId xmlns:a16="http://schemas.microsoft.com/office/drawing/2014/main" id="{6BD5B9AB-8492-4E44-B884-799FC10AF4F6}"/>
                  </a:ext>
                </a:extLst>
              </p:cNvPr>
              <p:cNvSpPr/>
              <p:nvPr/>
            </p:nvSpPr>
            <p:spPr>
              <a:xfrm>
                <a:off x="5647790" y="4175575"/>
                <a:ext cx="129600" cy="129600"/>
              </a:xfrm>
              <a:prstGeom prst="ellipse">
                <a:avLst/>
              </a:pr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5" name="Google Shape;470;p44">
                <a:extLst>
                  <a:ext uri="{FF2B5EF4-FFF2-40B4-BE49-F238E27FC236}">
                    <a16:creationId xmlns:a16="http://schemas.microsoft.com/office/drawing/2014/main" id="{3FD8FC0B-29E7-448D-A075-6887AFD89747}"/>
                  </a:ext>
                </a:extLst>
              </p:cNvPr>
              <p:cNvSpPr/>
              <p:nvPr/>
            </p:nvSpPr>
            <p:spPr>
              <a:xfrm>
                <a:off x="5889992" y="4175575"/>
                <a:ext cx="129600" cy="129600"/>
              </a:xfrm>
              <a:prstGeom prst="ellipse">
                <a:avLst/>
              </a:pr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6" name="Google Shape;471;p44">
                <a:extLst>
                  <a:ext uri="{FF2B5EF4-FFF2-40B4-BE49-F238E27FC236}">
                    <a16:creationId xmlns:a16="http://schemas.microsoft.com/office/drawing/2014/main" id="{5BABBF5D-3345-4C6B-B5F1-0CC49106C767}"/>
                  </a:ext>
                </a:extLst>
              </p:cNvPr>
              <p:cNvSpPr/>
              <p:nvPr/>
            </p:nvSpPr>
            <p:spPr>
              <a:xfrm>
                <a:off x="6132194" y="4175575"/>
                <a:ext cx="129600" cy="129600"/>
              </a:xfrm>
              <a:prstGeom prst="ellipse">
                <a:avLst/>
              </a:prstGeom>
              <a:gradFill>
                <a:gsLst>
                  <a:gs pos="0">
                    <a:schemeClr val="dk2">
                      <a:alpha val="45250"/>
                    </a:schemeClr>
                  </a:gs>
                  <a:gs pos="100000">
                    <a:schemeClr val="lt2">
                      <a:alpha val="45250"/>
                    </a:scheme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7" name="Google Shape;472;p44">
                <a:extLst>
                  <a:ext uri="{FF2B5EF4-FFF2-40B4-BE49-F238E27FC236}">
                    <a16:creationId xmlns:a16="http://schemas.microsoft.com/office/drawing/2014/main" id="{06D6F41D-36A2-44FD-A137-F206BE226545}"/>
                  </a:ext>
                </a:extLst>
              </p:cNvPr>
              <p:cNvSpPr/>
              <p:nvPr/>
            </p:nvSpPr>
            <p:spPr>
              <a:xfrm>
                <a:off x="6374397" y="4175575"/>
                <a:ext cx="129600" cy="129600"/>
              </a:xfrm>
              <a:prstGeom prst="ellipse">
                <a:avLst/>
              </a:prstGeom>
              <a:gradFill>
                <a:gsLst>
                  <a:gs pos="0">
                    <a:schemeClr val="dk2">
                      <a:alpha val="45250"/>
                    </a:schemeClr>
                  </a:gs>
                  <a:gs pos="100000">
                    <a:schemeClr val="lt2">
                      <a:alpha val="45250"/>
                    </a:scheme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8" name="Google Shape;473;p44">
                <a:extLst>
                  <a:ext uri="{FF2B5EF4-FFF2-40B4-BE49-F238E27FC236}">
                    <a16:creationId xmlns:a16="http://schemas.microsoft.com/office/drawing/2014/main" id="{F3A347B6-4CC4-4FE1-AE00-950FABB7EBB6}"/>
                  </a:ext>
                </a:extLst>
              </p:cNvPr>
              <p:cNvSpPr/>
              <p:nvPr/>
            </p:nvSpPr>
            <p:spPr>
              <a:xfrm>
                <a:off x="6616599" y="4175575"/>
                <a:ext cx="129600" cy="129600"/>
              </a:xfrm>
              <a:prstGeom prst="ellipse">
                <a:avLst/>
              </a:prstGeom>
              <a:solidFill>
                <a:srgbClr val="AE4893">
                  <a:alpha val="4525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9" name="Google Shape;474;p44">
                <a:extLst>
                  <a:ext uri="{FF2B5EF4-FFF2-40B4-BE49-F238E27FC236}">
                    <a16:creationId xmlns:a16="http://schemas.microsoft.com/office/drawing/2014/main" id="{FDD54342-151F-47EA-967F-58E0762EDFFF}"/>
                  </a:ext>
                </a:extLst>
              </p:cNvPr>
              <p:cNvSpPr/>
              <p:nvPr/>
            </p:nvSpPr>
            <p:spPr>
              <a:xfrm>
                <a:off x="6858801" y="4175575"/>
                <a:ext cx="129600" cy="129600"/>
              </a:xfrm>
              <a:prstGeom prst="ellipse">
                <a:avLst/>
              </a:prstGeom>
              <a:solidFill>
                <a:srgbClr val="AE4893">
                  <a:alpha val="4525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0" name="Google Shape;475;p44">
                <a:extLst>
                  <a:ext uri="{FF2B5EF4-FFF2-40B4-BE49-F238E27FC236}">
                    <a16:creationId xmlns:a16="http://schemas.microsoft.com/office/drawing/2014/main" id="{CB6AF573-5D61-4402-8F59-C616C5CCE131}"/>
                  </a:ext>
                </a:extLst>
              </p:cNvPr>
              <p:cNvSpPr/>
              <p:nvPr/>
            </p:nvSpPr>
            <p:spPr>
              <a:xfrm>
                <a:off x="7101004" y="4175575"/>
                <a:ext cx="129600" cy="129600"/>
              </a:xfrm>
              <a:prstGeom prst="ellipse">
                <a:avLst/>
              </a:prstGeom>
              <a:solidFill>
                <a:srgbClr val="AE4893">
                  <a:alpha val="4525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36" name="Graphic 35" descr="Violin with solid fill">
              <a:extLst>
                <a:ext uri="{FF2B5EF4-FFF2-40B4-BE49-F238E27FC236}">
                  <a16:creationId xmlns:a16="http://schemas.microsoft.com/office/drawing/2014/main" id="{75F1EE8A-C7D1-42BB-8004-AC32CB58C93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91587" y="4409542"/>
              <a:ext cx="422871" cy="4228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2251573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500"/>
                            </p:stCondLst>
                            <p:childTnLst>
                              <p:par>
                                <p:cTn id="4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Graphic spid="56" grpId="0">
        <p:bldAsOne/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4DDF46B-174D-4F7C-8267-C5C0BA7AC830}"/>
              </a:ext>
            </a:extLst>
          </p:cNvPr>
          <p:cNvSpPr/>
          <p:nvPr/>
        </p:nvSpPr>
        <p:spPr>
          <a:xfrm>
            <a:off x="6210847" y="2674177"/>
            <a:ext cx="5016500" cy="152400"/>
          </a:xfrm>
          <a:prstGeom prst="rect">
            <a:avLst/>
          </a:prstGeom>
          <a:solidFill>
            <a:srgbClr val="E9E9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endParaRPr lang="en-US" sz="1400" kern="0">
              <a:solidFill>
                <a:srgbClr val="FFFFFF"/>
              </a:solidFill>
              <a:latin typeface="Arial"/>
              <a:sym typeface="Arial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27EF9F2-58A9-41D2-B69E-A3A822FDE3E8}"/>
              </a:ext>
            </a:extLst>
          </p:cNvPr>
          <p:cNvGrpSpPr/>
          <p:nvPr/>
        </p:nvGrpSpPr>
        <p:grpSpPr>
          <a:xfrm>
            <a:off x="2422601" y="1917919"/>
            <a:ext cx="3881919" cy="908659"/>
            <a:chOff x="5866296" y="2355242"/>
            <a:chExt cx="3881919" cy="908658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46E151D-8B93-4929-924F-BA3709942CDF}"/>
                </a:ext>
              </a:extLst>
            </p:cNvPr>
            <p:cNvSpPr/>
            <p:nvPr/>
          </p:nvSpPr>
          <p:spPr>
            <a:xfrm>
              <a:off x="5866296" y="3111500"/>
              <a:ext cx="3325329" cy="152400"/>
            </a:xfrm>
            <a:prstGeom prst="rect">
              <a:avLst/>
            </a:prstGeom>
            <a:solidFill>
              <a:srgbClr val="FB66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>
                <a:buClr>
                  <a:srgbClr val="000000"/>
                </a:buClr>
              </a:pPr>
              <a:endParaRPr lang="en-US" sz="1400" kern="0">
                <a:solidFill>
                  <a:srgbClr val="FFFFFF"/>
                </a:solidFill>
                <a:latin typeface="Arial"/>
                <a:sym typeface="Arial"/>
              </a:endParaRP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4834276-EA47-4B6E-ACDB-B245F0FBF1AF}"/>
                </a:ext>
              </a:extLst>
            </p:cNvPr>
            <p:cNvGrpSpPr/>
            <p:nvPr/>
          </p:nvGrpSpPr>
          <p:grpSpPr>
            <a:xfrm>
              <a:off x="8635033" y="2355242"/>
              <a:ext cx="1113182" cy="690300"/>
              <a:chOff x="8635033" y="2355242"/>
              <a:chExt cx="1113182" cy="690300"/>
            </a:xfrm>
          </p:grpSpPr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6355FC57-18CF-43C6-99DE-445616E38E4F}"/>
                  </a:ext>
                </a:extLst>
              </p:cNvPr>
              <p:cNvSpPr/>
              <p:nvPr/>
            </p:nvSpPr>
            <p:spPr>
              <a:xfrm flipV="1">
                <a:off x="8796751" y="2355242"/>
                <a:ext cx="789747" cy="690300"/>
              </a:xfrm>
              <a:custGeom>
                <a:avLst/>
                <a:gdLst>
                  <a:gd name="connsiteX0" fmla="*/ 79515 w 789747"/>
                  <a:gd name="connsiteY0" fmla="*/ 690300 h 690300"/>
                  <a:gd name="connsiteX1" fmla="*/ 710232 w 789747"/>
                  <a:gd name="connsiteY1" fmla="*/ 690300 h 690300"/>
                  <a:gd name="connsiteX2" fmla="*/ 789747 w 789747"/>
                  <a:gd name="connsiteY2" fmla="*/ 610785 h 690300"/>
                  <a:gd name="connsiteX3" fmla="*/ 789747 w 789747"/>
                  <a:gd name="connsiteY3" fmla="*/ 292737 h 690300"/>
                  <a:gd name="connsiteX4" fmla="*/ 710232 w 789747"/>
                  <a:gd name="connsiteY4" fmla="*/ 213222 h 690300"/>
                  <a:gd name="connsiteX5" fmla="*/ 504555 w 789747"/>
                  <a:gd name="connsiteY5" fmla="*/ 213222 h 690300"/>
                  <a:gd name="connsiteX6" fmla="*/ 394873 w 789747"/>
                  <a:gd name="connsiteY6" fmla="*/ 0 h 690300"/>
                  <a:gd name="connsiteX7" fmla="*/ 285190 w 789747"/>
                  <a:gd name="connsiteY7" fmla="*/ 213222 h 690300"/>
                  <a:gd name="connsiteX8" fmla="*/ 79515 w 789747"/>
                  <a:gd name="connsiteY8" fmla="*/ 213222 h 690300"/>
                  <a:gd name="connsiteX9" fmla="*/ 0 w 789747"/>
                  <a:gd name="connsiteY9" fmla="*/ 292737 h 690300"/>
                  <a:gd name="connsiteX10" fmla="*/ 0 w 789747"/>
                  <a:gd name="connsiteY10" fmla="*/ 610785 h 690300"/>
                  <a:gd name="connsiteX11" fmla="*/ 79515 w 789747"/>
                  <a:gd name="connsiteY11" fmla="*/ 690300 h 69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89747" h="690300">
                    <a:moveTo>
                      <a:pt x="79515" y="690300"/>
                    </a:moveTo>
                    <a:lnTo>
                      <a:pt x="710232" y="690300"/>
                    </a:lnTo>
                    <a:cubicBezTo>
                      <a:pt x="754147" y="690300"/>
                      <a:pt x="789747" y="654700"/>
                      <a:pt x="789747" y="610785"/>
                    </a:cubicBezTo>
                    <a:lnTo>
                      <a:pt x="789747" y="292737"/>
                    </a:lnTo>
                    <a:cubicBezTo>
                      <a:pt x="789747" y="248822"/>
                      <a:pt x="754147" y="213222"/>
                      <a:pt x="710232" y="213222"/>
                    </a:cubicBezTo>
                    <a:lnTo>
                      <a:pt x="504555" y="213222"/>
                    </a:lnTo>
                    <a:lnTo>
                      <a:pt x="394873" y="0"/>
                    </a:lnTo>
                    <a:lnTo>
                      <a:pt x="285190" y="213222"/>
                    </a:lnTo>
                    <a:lnTo>
                      <a:pt x="79515" y="213222"/>
                    </a:lnTo>
                    <a:cubicBezTo>
                      <a:pt x="35600" y="213222"/>
                      <a:pt x="0" y="248822"/>
                      <a:pt x="0" y="292737"/>
                    </a:cubicBezTo>
                    <a:lnTo>
                      <a:pt x="0" y="610785"/>
                    </a:lnTo>
                    <a:cubicBezTo>
                      <a:pt x="0" y="654700"/>
                      <a:pt x="35600" y="690300"/>
                      <a:pt x="79515" y="690300"/>
                    </a:cubicBezTo>
                    <a:close/>
                  </a:path>
                </a:pathLst>
              </a:custGeom>
              <a:solidFill>
                <a:srgbClr val="FB664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9170">
                  <a:buClr>
                    <a:srgbClr val="000000"/>
                  </a:buClr>
                </a:pPr>
                <a:endParaRPr lang="en-US" sz="1400" kern="0">
                  <a:solidFill>
                    <a:srgbClr val="FFFFFF"/>
                  </a:solidFill>
                  <a:latin typeface="Arial"/>
                  <a:sym typeface="Arial"/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2FE97D5-BB23-4CE7-A7C0-5DCE508F5006}"/>
                  </a:ext>
                </a:extLst>
              </p:cNvPr>
              <p:cNvSpPr txBox="1"/>
              <p:nvPr/>
            </p:nvSpPr>
            <p:spPr>
              <a:xfrm>
                <a:off x="8635033" y="2355242"/>
                <a:ext cx="1113182" cy="461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1219170">
                  <a:buClr>
                    <a:srgbClr val="000000"/>
                  </a:buClr>
                </a:pPr>
                <a:r>
                  <a:rPr lang="en-US" sz="2400" b="1" kern="0">
                    <a:solidFill>
                      <a:srgbClr val="FFFFFF"/>
                    </a:solidFill>
                    <a:latin typeface="Arial" panose="020B0604020202020204" pitchFamily="34" charset="0"/>
                    <a:ea typeface="Tahoma" panose="020B0604030504040204" pitchFamily="34" charset="0"/>
                    <a:cs typeface="Arial" panose="020B0604020202020204" pitchFamily="34" charset="0"/>
                    <a:sym typeface="Arial"/>
                  </a:rPr>
                  <a:t>17,6</a:t>
                </a:r>
                <a:r>
                  <a:rPr lang="en-US" sz="1400" b="1" kern="0">
                    <a:solidFill>
                      <a:srgbClr val="FFFFFF"/>
                    </a:solidFill>
                    <a:latin typeface="Arial" panose="020B0604020202020204" pitchFamily="34" charset="0"/>
                    <a:ea typeface="Tahoma" panose="020B0604030504040204" pitchFamily="34" charset="0"/>
                    <a:cs typeface="Arial" panose="020B0604020202020204" pitchFamily="34" charset="0"/>
                    <a:sym typeface="Arial"/>
                  </a:rPr>
                  <a:t>%</a:t>
                </a:r>
                <a:endParaRPr lang="en-US" sz="2400" b="1" kern="0">
                  <a:solidFill>
                    <a:srgbClr val="FFFFFF"/>
                  </a:solidFill>
                  <a:latin typeface="Arial" panose="020B0604020202020204" pitchFamily="34" charset="0"/>
                  <a:ea typeface="Tahoma" panose="020B0604030504040204" pitchFamily="34" charset="0"/>
                  <a:cs typeface="Arial" panose="020B0604020202020204" pitchFamily="34" charset="0"/>
                  <a:sym typeface="Arial"/>
                </a:endParaRPr>
              </a:p>
            </p:txBody>
          </p:sp>
        </p:grp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5ED4AB57-76A2-4036-8FEE-6EC279AF0EC9}"/>
              </a:ext>
            </a:extLst>
          </p:cNvPr>
          <p:cNvSpPr txBox="1"/>
          <p:nvPr/>
        </p:nvSpPr>
        <p:spPr>
          <a:xfrm>
            <a:off x="8918755" y="2302048"/>
            <a:ext cx="29339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en-US" sz="2000" b="1" kern="0">
                <a:solidFill>
                  <a:srgbClr val="FB664F"/>
                </a:solidFill>
                <a:latin typeface="SVN-Avo" panose="02040603050506020204"/>
                <a:ea typeface="Tahoma" panose="020B0604030504040204" pitchFamily="34" charset="0"/>
                <a:cs typeface="Arial" panose="020B0604020202020204" pitchFamily="34" charset="0"/>
                <a:sym typeface="Arial"/>
              </a:rPr>
              <a:t>Phân loại bình luận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CF591D4-5EDC-4406-A32C-46C1AC2A21A7}"/>
              </a:ext>
            </a:extLst>
          </p:cNvPr>
          <p:cNvSpPr/>
          <p:nvPr/>
        </p:nvSpPr>
        <p:spPr>
          <a:xfrm>
            <a:off x="6210847" y="3754897"/>
            <a:ext cx="5016500" cy="152400"/>
          </a:xfrm>
          <a:prstGeom prst="rect">
            <a:avLst/>
          </a:prstGeom>
          <a:solidFill>
            <a:srgbClr val="E9E9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endParaRPr lang="en-US" sz="1400" kern="0">
              <a:solidFill>
                <a:srgbClr val="FFFFFF"/>
              </a:solidFill>
              <a:latin typeface="Arial"/>
              <a:sym typeface="Arial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33ACDC8-0736-4F02-88D4-C2F922CBED60}"/>
              </a:ext>
            </a:extLst>
          </p:cNvPr>
          <p:cNvGrpSpPr/>
          <p:nvPr/>
        </p:nvGrpSpPr>
        <p:grpSpPr>
          <a:xfrm>
            <a:off x="1455676" y="2998639"/>
            <a:ext cx="4848843" cy="908659"/>
            <a:chOff x="4899372" y="2355242"/>
            <a:chExt cx="4848843" cy="908658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3EAF149-18B5-4813-8FC8-9D8D9689C6F0}"/>
                </a:ext>
              </a:extLst>
            </p:cNvPr>
            <p:cNvSpPr/>
            <p:nvPr/>
          </p:nvSpPr>
          <p:spPr>
            <a:xfrm>
              <a:off x="4899372" y="3111500"/>
              <a:ext cx="4292254" cy="152400"/>
            </a:xfrm>
            <a:prstGeom prst="rect">
              <a:avLst/>
            </a:prstGeom>
            <a:solidFill>
              <a:srgbClr val="6FA4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>
                <a:buClr>
                  <a:srgbClr val="000000"/>
                </a:buClr>
              </a:pPr>
              <a:endParaRPr lang="en-US" sz="1400" kern="0">
                <a:solidFill>
                  <a:srgbClr val="FFFFFF"/>
                </a:solidFill>
                <a:latin typeface="Arial"/>
                <a:sym typeface="Arial"/>
              </a:endParaRP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D08A4322-777E-44D8-ABBB-F0168FFF50F8}"/>
                </a:ext>
              </a:extLst>
            </p:cNvPr>
            <p:cNvGrpSpPr/>
            <p:nvPr/>
          </p:nvGrpSpPr>
          <p:grpSpPr>
            <a:xfrm>
              <a:off x="8635033" y="2355242"/>
              <a:ext cx="1113182" cy="690300"/>
              <a:chOff x="8635033" y="2355242"/>
              <a:chExt cx="1113182" cy="690300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F0B4DA9-7578-4538-8DC9-B3532DC155AD}"/>
                  </a:ext>
                </a:extLst>
              </p:cNvPr>
              <p:cNvSpPr/>
              <p:nvPr/>
            </p:nvSpPr>
            <p:spPr>
              <a:xfrm flipV="1">
                <a:off x="8796751" y="2355242"/>
                <a:ext cx="789747" cy="690300"/>
              </a:xfrm>
              <a:custGeom>
                <a:avLst/>
                <a:gdLst>
                  <a:gd name="connsiteX0" fmla="*/ 79515 w 789747"/>
                  <a:gd name="connsiteY0" fmla="*/ 690300 h 690300"/>
                  <a:gd name="connsiteX1" fmla="*/ 710232 w 789747"/>
                  <a:gd name="connsiteY1" fmla="*/ 690300 h 690300"/>
                  <a:gd name="connsiteX2" fmla="*/ 789747 w 789747"/>
                  <a:gd name="connsiteY2" fmla="*/ 610785 h 690300"/>
                  <a:gd name="connsiteX3" fmla="*/ 789747 w 789747"/>
                  <a:gd name="connsiteY3" fmla="*/ 292737 h 690300"/>
                  <a:gd name="connsiteX4" fmla="*/ 710232 w 789747"/>
                  <a:gd name="connsiteY4" fmla="*/ 213222 h 690300"/>
                  <a:gd name="connsiteX5" fmla="*/ 504555 w 789747"/>
                  <a:gd name="connsiteY5" fmla="*/ 213222 h 690300"/>
                  <a:gd name="connsiteX6" fmla="*/ 394873 w 789747"/>
                  <a:gd name="connsiteY6" fmla="*/ 0 h 690300"/>
                  <a:gd name="connsiteX7" fmla="*/ 285190 w 789747"/>
                  <a:gd name="connsiteY7" fmla="*/ 213222 h 690300"/>
                  <a:gd name="connsiteX8" fmla="*/ 79515 w 789747"/>
                  <a:gd name="connsiteY8" fmla="*/ 213222 h 690300"/>
                  <a:gd name="connsiteX9" fmla="*/ 0 w 789747"/>
                  <a:gd name="connsiteY9" fmla="*/ 292737 h 690300"/>
                  <a:gd name="connsiteX10" fmla="*/ 0 w 789747"/>
                  <a:gd name="connsiteY10" fmla="*/ 610785 h 690300"/>
                  <a:gd name="connsiteX11" fmla="*/ 79515 w 789747"/>
                  <a:gd name="connsiteY11" fmla="*/ 690300 h 69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89747" h="690300">
                    <a:moveTo>
                      <a:pt x="79515" y="690300"/>
                    </a:moveTo>
                    <a:lnTo>
                      <a:pt x="710232" y="690300"/>
                    </a:lnTo>
                    <a:cubicBezTo>
                      <a:pt x="754147" y="690300"/>
                      <a:pt x="789747" y="654700"/>
                      <a:pt x="789747" y="610785"/>
                    </a:cubicBezTo>
                    <a:lnTo>
                      <a:pt x="789747" y="292737"/>
                    </a:lnTo>
                    <a:cubicBezTo>
                      <a:pt x="789747" y="248822"/>
                      <a:pt x="754147" y="213222"/>
                      <a:pt x="710232" y="213222"/>
                    </a:cubicBezTo>
                    <a:lnTo>
                      <a:pt x="504555" y="213222"/>
                    </a:lnTo>
                    <a:lnTo>
                      <a:pt x="394873" y="0"/>
                    </a:lnTo>
                    <a:lnTo>
                      <a:pt x="285190" y="213222"/>
                    </a:lnTo>
                    <a:lnTo>
                      <a:pt x="79515" y="213222"/>
                    </a:lnTo>
                    <a:cubicBezTo>
                      <a:pt x="35600" y="213222"/>
                      <a:pt x="0" y="248822"/>
                      <a:pt x="0" y="292737"/>
                    </a:cubicBezTo>
                    <a:lnTo>
                      <a:pt x="0" y="610785"/>
                    </a:lnTo>
                    <a:cubicBezTo>
                      <a:pt x="0" y="654700"/>
                      <a:pt x="35600" y="690300"/>
                      <a:pt x="79515" y="690300"/>
                    </a:cubicBezTo>
                    <a:close/>
                  </a:path>
                </a:pathLst>
              </a:custGeom>
              <a:solidFill>
                <a:srgbClr val="6FA4C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9170">
                  <a:buClr>
                    <a:srgbClr val="000000"/>
                  </a:buClr>
                </a:pPr>
                <a:endParaRPr lang="en-US" sz="1400" kern="0">
                  <a:solidFill>
                    <a:srgbClr val="FFFFFF"/>
                  </a:solidFill>
                  <a:latin typeface="Arial"/>
                  <a:sym typeface="Arial"/>
                </a:endParaRP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FEF2E01-74D1-4B9B-9F05-A79531F2626E}"/>
                  </a:ext>
                </a:extLst>
              </p:cNvPr>
              <p:cNvSpPr txBox="1"/>
              <p:nvPr/>
            </p:nvSpPr>
            <p:spPr>
              <a:xfrm>
                <a:off x="8635033" y="2355242"/>
                <a:ext cx="1113182" cy="461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1219170">
                  <a:buClr>
                    <a:srgbClr val="000000"/>
                  </a:buClr>
                </a:pPr>
                <a:r>
                  <a:rPr lang="en-US" sz="2400" b="1" kern="0">
                    <a:solidFill>
                      <a:srgbClr val="FFFFFF"/>
                    </a:solidFill>
                    <a:latin typeface="Arial" panose="020B0604020202020204" pitchFamily="34" charset="0"/>
                    <a:ea typeface="Tahoma" panose="020B0604030504040204" pitchFamily="34" charset="0"/>
                    <a:cs typeface="Arial" panose="020B0604020202020204" pitchFamily="34" charset="0"/>
                    <a:sym typeface="Arial"/>
                  </a:rPr>
                  <a:t>52,7</a:t>
                </a:r>
                <a:r>
                  <a:rPr lang="en-US" sz="1400" b="1" kern="0">
                    <a:solidFill>
                      <a:srgbClr val="FFFFFF"/>
                    </a:solidFill>
                    <a:latin typeface="Arial" panose="020B0604020202020204" pitchFamily="34" charset="0"/>
                    <a:ea typeface="Tahoma" panose="020B0604030504040204" pitchFamily="34" charset="0"/>
                    <a:cs typeface="Arial" panose="020B0604020202020204" pitchFamily="34" charset="0"/>
                    <a:sym typeface="Arial"/>
                  </a:rPr>
                  <a:t>%</a:t>
                </a:r>
                <a:endParaRPr lang="en-US" sz="2400" b="1" kern="0">
                  <a:solidFill>
                    <a:srgbClr val="FFFFFF"/>
                  </a:solidFill>
                  <a:latin typeface="Arial" panose="020B0604020202020204" pitchFamily="34" charset="0"/>
                  <a:ea typeface="Tahoma" panose="020B0604030504040204" pitchFamily="34" charset="0"/>
                  <a:cs typeface="Arial" panose="020B0604020202020204" pitchFamily="34" charset="0"/>
                  <a:sym typeface="Arial"/>
                </a:endParaRPr>
              </a:p>
            </p:txBody>
          </p:sp>
        </p:grp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5876261D-04BC-4551-9FD7-6558BF812730}"/>
              </a:ext>
            </a:extLst>
          </p:cNvPr>
          <p:cNvSpPr txBox="1"/>
          <p:nvPr/>
        </p:nvSpPr>
        <p:spPr>
          <a:xfrm>
            <a:off x="6108898" y="3382768"/>
            <a:ext cx="51184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en-US" sz="2000" b="1" kern="0">
                <a:solidFill>
                  <a:srgbClr val="6FA4CA"/>
                </a:solidFill>
                <a:latin typeface="SVN-Avo" panose="02040603050506020204"/>
                <a:ea typeface="Tahoma" panose="020B0604030504040204" pitchFamily="34" charset="0"/>
                <a:cs typeface="Arial" panose="020B0604020202020204" pitchFamily="34" charset="0"/>
                <a:sym typeface="Arial"/>
              </a:rPr>
              <a:t>Bài nào dislike sẽ không         xuất hiện nữa 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BDD580B-E498-469F-B413-382739D0F8E5}"/>
              </a:ext>
            </a:extLst>
          </p:cNvPr>
          <p:cNvSpPr/>
          <p:nvPr/>
        </p:nvSpPr>
        <p:spPr>
          <a:xfrm>
            <a:off x="6210847" y="4835617"/>
            <a:ext cx="5016500" cy="152400"/>
          </a:xfrm>
          <a:prstGeom prst="rect">
            <a:avLst/>
          </a:prstGeom>
          <a:solidFill>
            <a:srgbClr val="E9E9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endParaRPr lang="en-US" sz="1400" kern="0">
              <a:solidFill>
                <a:srgbClr val="FFFFFF"/>
              </a:solidFill>
              <a:latin typeface="Arial"/>
              <a:sym typeface="Arial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968E4D4-2081-4281-846D-9DC9A298E267}"/>
              </a:ext>
            </a:extLst>
          </p:cNvPr>
          <p:cNvGrpSpPr/>
          <p:nvPr/>
        </p:nvGrpSpPr>
        <p:grpSpPr>
          <a:xfrm>
            <a:off x="2974807" y="4079359"/>
            <a:ext cx="3325328" cy="908659"/>
            <a:chOff x="6422887" y="2355242"/>
            <a:chExt cx="3325328" cy="908658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60DACA25-3AB4-4752-B83A-41FBE74D67C0}"/>
                </a:ext>
              </a:extLst>
            </p:cNvPr>
            <p:cNvSpPr/>
            <p:nvPr/>
          </p:nvSpPr>
          <p:spPr>
            <a:xfrm>
              <a:off x="6422887" y="3111500"/>
              <a:ext cx="2768738" cy="152400"/>
            </a:xfrm>
            <a:prstGeom prst="rect">
              <a:avLst/>
            </a:prstGeom>
            <a:solidFill>
              <a:srgbClr val="FEB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>
                <a:buClr>
                  <a:srgbClr val="000000"/>
                </a:buClr>
              </a:pPr>
              <a:endParaRPr lang="en-US" sz="1400" kern="0">
                <a:solidFill>
                  <a:srgbClr val="FFFFFF"/>
                </a:solidFill>
                <a:latin typeface="Arial"/>
                <a:sym typeface="Arial"/>
              </a:endParaRP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E380625F-3DE3-4024-956F-A59C617B93F9}"/>
                </a:ext>
              </a:extLst>
            </p:cNvPr>
            <p:cNvGrpSpPr/>
            <p:nvPr/>
          </p:nvGrpSpPr>
          <p:grpSpPr>
            <a:xfrm>
              <a:off x="8635033" y="2355242"/>
              <a:ext cx="1113182" cy="690300"/>
              <a:chOff x="8635033" y="2355242"/>
              <a:chExt cx="1113182" cy="690300"/>
            </a:xfrm>
          </p:grpSpPr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2FD70B89-776F-4510-8486-F7B1C5C8BB51}"/>
                  </a:ext>
                </a:extLst>
              </p:cNvPr>
              <p:cNvSpPr/>
              <p:nvPr/>
            </p:nvSpPr>
            <p:spPr>
              <a:xfrm flipV="1">
                <a:off x="8796751" y="2355242"/>
                <a:ext cx="789747" cy="690300"/>
              </a:xfrm>
              <a:custGeom>
                <a:avLst/>
                <a:gdLst>
                  <a:gd name="connsiteX0" fmla="*/ 79515 w 789747"/>
                  <a:gd name="connsiteY0" fmla="*/ 690300 h 690300"/>
                  <a:gd name="connsiteX1" fmla="*/ 710232 w 789747"/>
                  <a:gd name="connsiteY1" fmla="*/ 690300 h 690300"/>
                  <a:gd name="connsiteX2" fmla="*/ 789747 w 789747"/>
                  <a:gd name="connsiteY2" fmla="*/ 610785 h 690300"/>
                  <a:gd name="connsiteX3" fmla="*/ 789747 w 789747"/>
                  <a:gd name="connsiteY3" fmla="*/ 292737 h 690300"/>
                  <a:gd name="connsiteX4" fmla="*/ 710232 w 789747"/>
                  <a:gd name="connsiteY4" fmla="*/ 213222 h 690300"/>
                  <a:gd name="connsiteX5" fmla="*/ 504555 w 789747"/>
                  <a:gd name="connsiteY5" fmla="*/ 213222 h 690300"/>
                  <a:gd name="connsiteX6" fmla="*/ 394873 w 789747"/>
                  <a:gd name="connsiteY6" fmla="*/ 0 h 690300"/>
                  <a:gd name="connsiteX7" fmla="*/ 285190 w 789747"/>
                  <a:gd name="connsiteY7" fmla="*/ 213222 h 690300"/>
                  <a:gd name="connsiteX8" fmla="*/ 79515 w 789747"/>
                  <a:gd name="connsiteY8" fmla="*/ 213222 h 690300"/>
                  <a:gd name="connsiteX9" fmla="*/ 0 w 789747"/>
                  <a:gd name="connsiteY9" fmla="*/ 292737 h 690300"/>
                  <a:gd name="connsiteX10" fmla="*/ 0 w 789747"/>
                  <a:gd name="connsiteY10" fmla="*/ 610785 h 690300"/>
                  <a:gd name="connsiteX11" fmla="*/ 79515 w 789747"/>
                  <a:gd name="connsiteY11" fmla="*/ 690300 h 69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89747" h="690300">
                    <a:moveTo>
                      <a:pt x="79515" y="690300"/>
                    </a:moveTo>
                    <a:lnTo>
                      <a:pt x="710232" y="690300"/>
                    </a:lnTo>
                    <a:cubicBezTo>
                      <a:pt x="754147" y="690300"/>
                      <a:pt x="789747" y="654700"/>
                      <a:pt x="789747" y="610785"/>
                    </a:cubicBezTo>
                    <a:lnTo>
                      <a:pt x="789747" y="292737"/>
                    </a:lnTo>
                    <a:cubicBezTo>
                      <a:pt x="789747" y="248822"/>
                      <a:pt x="754147" y="213222"/>
                      <a:pt x="710232" y="213222"/>
                    </a:cubicBezTo>
                    <a:lnTo>
                      <a:pt x="504555" y="213222"/>
                    </a:lnTo>
                    <a:lnTo>
                      <a:pt x="394873" y="0"/>
                    </a:lnTo>
                    <a:lnTo>
                      <a:pt x="285190" y="213222"/>
                    </a:lnTo>
                    <a:lnTo>
                      <a:pt x="79515" y="213222"/>
                    </a:lnTo>
                    <a:cubicBezTo>
                      <a:pt x="35600" y="213222"/>
                      <a:pt x="0" y="248822"/>
                      <a:pt x="0" y="292737"/>
                    </a:cubicBezTo>
                    <a:lnTo>
                      <a:pt x="0" y="610785"/>
                    </a:lnTo>
                    <a:cubicBezTo>
                      <a:pt x="0" y="654700"/>
                      <a:pt x="35600" y="690300"/>
                      <a:pt x="79515" y="690300"/>
                    </a:cubicBezTo>
                    <a:close/>
                  </a:path>
                </a:pathLst>
              </a:custGeom>
              <a:solidFill>
                <a:srgbClr val="FEBB6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9170">
                  <a:buClr>
                    <a:srgbClr val="000000"/>
                  </a:buClr>
                </a:pPr>
                <a:endParaRPr lang="en-US" sz="1400" kern="0">
                  <a:solidFill>
                    <a:srgbClr val="FFFFFF"/>
                  </a:solidFill>
                  <a:latin typeface="Arial"/>
                  <a:sym typeface="Arial"/>
                </a:endParaRP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3EE4F5B-A365-4F05-89A0-83E391E97404}"/>
                  </a:ext>
                </a:extLst>
              </p:cNvPr>
              <p:cNvSpPr txBox="1"/>
              <p:nvPr/>
            </p:nvSpPr>
            <p:spPr>
              <a:xfrm>
                <a:off x="8635033" y="2355242"/>
                <a:ext cx="1113182" cy="461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1219170">
                  <a:buClr>
                    <a:srgbClr val="000000"/>
                  </a:buClr>
                </a:pPr>
                <a:r>
                  <a:rPr lang="en-US" sz="2400" b="1" kern="0">
                    <a:solidFill>
                      <a:srgbClr val="FFFFFF"/>
                    </a:solidFill>
                    <a:latin typeface="Arial" panose="020B0604020202020204" pitchFamily="34" charset="0"/>
                    <a:ea typeface="Tahoma" panose="020B0604030504040204" pitchFamily="34" charset="0"/>
                    <a:cs typeface="Arial" panose="020B0604020202020204" pitchFamily="34" charset="0"/>
                    <a:sym typeface="Arial"/>
                  </a:rPr>
                  <a:t>37,4</a:t>
                </a:r>
                <a:r>
                  <a:rPr lang="en-US" sz="1400" b="1" kern="0">
                    <a:solidFill>
                      <a:srgbClr val="FFFFFF"/>
                    </a:solidFill>
                    <a:latin typeface="Arial" panose="020B0604020202020204" pitchFamily="34" charset="0"/>
                    <a:ea typeface="Tahoma" panose="020B0604030504040204" pitchFamily="34" charset="0"/>
                    <a:cs typeface="Arial" panose="020B0604020202020204" pitchFamily="34" charset="0"/>
                    <a:sym typeface="Arial"/>
                  </a:rPr>
                  <a:t>%</a:t>
                </a:r>
                <a:endParaRPr lang="en-US" sz="2400" b="1" kern="0">
                  <a:solidFill>
                    <a:srgbClr val="FFFFFF"/>
                  </a:solidFill>
                  <a:latin typeface="Arial" panose="020B0604020202020204" pitchFamily="34" charset="0"/>
                  <a:ea typeface="Tahoma" panose="020B0604030504040204" pitchFamily="34" charset="0"/>
                  <a:cs typeface="Arial" panose="020B0604020202020204" pitchFamily="34" charset="0"/>
                  <a:sym typeface="Arial"/>
                </a:endParaRPr>
              </a:p>
            </p:txBody>
          </p:sp>
        </p:grp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CDB74DC3-18A6-4043-9E3C-55D2C7E2FA34}"/>
              </a:ext>
            </a:extLst>
          </p:cNvPr>
          <p:cNvSpPr txBox="1"/>
          <p:nvPr/>
        </p:nvSpPr>
        <p:spPr>
          <a:xfrm>
            <a:off x="6108898" y="4463488"/>
            <a:ext cx="29339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en-US" sz="2000" b="1" kern="0">
                <a:solidFill>
                  <a:srgbClr val="FEBB6E"/>
                </a:solidFill>
                <a:latin typeface="SVN-Avo" panose="02040603050506020204"/>
                <a:ea typeface="Tahoma" panose="020B0604030504040204" pitchFamily="34" charset="0"/>
                <a:cs typeface="Arial" panose="020B0604020202020204" pitchFamily="34" charset="0"/>
                <a:sym typeface="Arial"/>
              </a:rPr>
              <a:t>Quy định số lần lặp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1764403-75DD-4F34-AE9F-785C24EFFB42}"/>
              </a:ext>
            </a:extLst>
          </p:cNvPr>
          <p:cNvSpPr/>
          <p:nvPr/>
        </p:nvSpPr>
        <p:spPr>
          <a:xfrm>
            <a:off x="6210847" y="5916337"/>
            <a:ext cx="5016500" cy="152400"/>
          </a:xfrm>
          <a:prstGeom prst="rect">
            <a:avLst/>
          </a:prstGeom>
          <a:solidFill>
            <a:srgbClr val="E9E9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endParaRPr lang="en-US" sz="1400" kern="0">
              <a:solidFill>
                <a:srgbClr val="FFFFFF"/>
              </a:solidFill>
              <a:latin typeface="Arial"/>
              <a:sym typeface="Arial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81C6A24-D22D-4EF8-AFAF-09D7AEABA637}"/>
              </a:ext>
            </a:extLst>
          </p:cNvPr>
          <p:cNvGrpSpPr/>
          <p:nvPr/>
        </p:nvGrpSpPr>
        <p:grpSpPr>
          <a:xfrm>
            <a:off x="2007882" y="5160079"/>
            <a:ext cx="4292253" cy="908659"/>
            <a:chOff x="5455962" y="2355242"/>
            <a:chExt cx="4292253" cy="908658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C9C8DE78-0E88-4140-B1FE-9291B236BB99}"/>
                </a:ext>
              </a:extLst>
            </p:cNvPr>
            <p:cNvSpPr/>
            <p:nvPr/>
          </p:nvSpPr>
          <p:spPr>
            <a:xfrm>
              <a:off x="5455962" y="3111500"/>
              <a:ext cx="3735663" cy="152400"/>
            </a:xfrm>
            <a:prstGeom prst="rect">
              <a:avLst/>
            </a:prstGeom>
            <a:solidFill>
              <a:srgbClr val="7D9A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>
                <a:buClr>
                  <a:srgbClr val="000000"/>
                </a:buClr>
              </a:pPr>
              <a:endParaRPr lang="en-US" sz="1400" kern="0">
                <a:solidFill>
                  <a:srgbClr val="FFFFFF"/>
                </a:solidFill>
                <a:latin typeface="Arial"/>
                <a:sym typeface="Arial"/>
              </a:endParaRPr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1DAA58BC-1E1C-4029-B480-154FE13D394E}"/>
                </a:ext>
              </a:extLst>
            </p:cNvPr>
            <p:cNvGrpSpPr/>
            <p:nvPr/>
          </p:nvGrpSpPr>
          <p:grpSpPr>
            <a:xfrm>
              <a:off x="8635033" y="2355242"/>
              <a:ext cx="1113182" cy="690300"/>
              <a:chOff x="8635033" y="2355242"/>
              <a:chExt cx="1113182" cy="690300"/>
            </a:xfrm>
          </p:grpSpPr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536D83BC-6948-491F-AA49-60C35C6A2399}"/>
                  </a:ext>
                </a:extLst>
              </p:cNvPr>
              <p:cNvSpPr/>
              <p:nvPr/>
            </p:nvSpPr>
            <p:spPr>
              <a:xfrm flipV="1">
                <a:off x="8796751" y="2355242"/>
                <a:ext cx="789747" cy="690300"/>
              </a:xfrm>
              <a:custGeom>
                <a:avLst/>
                <a:gdLst>
                  <a:gd name="connsiteX0" fmla="*/ 79515 w 789747"/>
                  <a:gd name="connsiteY0" fmla="*/ 690300 h 690300"/>
                  <a:gd name="connsiteX1" fmla="*/ 710232 w 789747"/>
                  <a:gd name="connsiteY1" fmla="*/ 690300 h 690300"/>
                  <a:gd name="connsiteX2" fmla="*/ 789747 w 789747"/>
                  <a:gd name="connsiteY2" fmla="*/ 610785 h 690300"/>
                  <a:gd name="connsiteX3" fmla="*/ 789747 w 789747"/>
                  <a:gd name="connsiteY3" fmla="*/ 292737 h 690300"/>
                  <a:gd name="connsiteX4" fmla="*/ 710232 w 789747"/>
                  <a:gd name="connsiteY4" fmla="*/ 213222 h 690300"/>
                  <a:gd name="connsiteX5" fmla="*/ 504555 w 789747"/>
                  <a:gd name="connsiteY5" fmla="*/ 213222 h 690300"/>
                  <a:gd name="connsiteX6" fmla="*/ 394873 w 789747"/>
                  <a:gd name="connsiteY6" fmla="*/ 0 h 690300"/>
                  <a:gd name="connsiteX7" fmla="*/ 285190 w 789747"/>
                  <a:gd name="connsiteY7" fmla="*/ 213222 h 690300"/>
                  <a:gd name="connsiteX8" fmla="*/ 79515 w 789747"/>
                  <a:gd name="connsiteY8" fmla="*/ 213222 h 690300"/>
                  <a:gd name="connsiteX9" fmla="*/ 0 w 789747"/>
                  <a:gd name="connsiteY9" fmla="*/ 292737 h 690300"/>
                  <a:gd name="connsiteX10" fmla="*/ 0 w 789747"/>
                  <a:gd name="connsiteY10" fmla="*/ 610785 h 690300"/>
                  <a:gd name="connsiteX11" fmla="*/ 79515 w 789747"/>
                  <a:gd name="connsiteY11" fmla="*/ 690300 h 69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89747" h="690300">
                    <a:moveTo>
                      <a:pt x="79515" y="690300"/>
                    </a:moveTo>
                    <a:lnTo>
                      <a:pt x="710232" y="690300"/>
                    </a:lnTo>
                    <a:cubicBezTo>
                      <a:pt x="754147" y="690300"/>
                      <a:pt x="789747" y="654700"/>
                      <a:pt x="789747" y="610785"/>
                    </a:cubicBezTo>
                    <a:lnTo>
                      <a:pt x="789747" y="292737"/>
                    </a:lnTo>
                    <a:cubicBezTo>
                      <a:pt x="789747" y="248822"/>
                      <a:pt x="754147" y="213222"/>
                      <a:pt x="710232" y="213222"/>
                    </a:cubicBezTo>
                    <a:lnTo>
                      <a:pt x="504555" y="213222"/>
                    </a:lnTo>
                    <a:lnTo>
                      <a:pt x="394873" y="0"/>
                    </a:lnTo>
                    <a:lnTo>
                      <a:pt x="285190" y="213222"/>
                    </a:lnTo>
                    <a:lnTo>
                      <a:pt x="79515" y="213222"/>
                    </a:lnTo>
                    <a:cubicBezTo>
                      <a:pt x="35600" y="213222"/>
                      <a:pt x="0" y="248822"/>
                      <a:pt x="0" y="292737"/>
                    </a:cubicBezTo>
                    <a:lnTo>
                      <a:pt x="0" y="610785"/>
                    </a:lnTo>
                    <a:cubicBezTo>
                      <a:pt x="0" y="654700"/>
                      <a:pt x="35600" y="690300"/>
                      <a:pt x="79515" y="690300"/>
                    </a:cubicBezTo>
                    <a:close/>
                  </a:path>
                </a:pathLst>
              </a:custGeom>
              <a:solidFill>
                <a:srgbClr val="7D9A6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9170">
                  <a:buClr>
                    <a:srgbClr val="000000"/>
                  </a:buClr>
                </a:pPr>
                <a:endParaRPr lang="en-US" sz="1400" kern="0">
                  <a:solidFill>
                    <a:srgbClr val="FFFFFF"/>
                  </a:solidFill>
                  <a:latin typeface="Arial"/>
                  <a:sym typeface="Arial"/>
                </a:endParaRP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62CD51F-43B8-439E-810F-54D9088D30C5}"/>
                  </a:ext>
                </a:extLst>
              </p:cNvPr>
              <p:cNvSpPr txBox="1"/>
              <p:nvPr/>
            </p:nvSpPr>
            <p:spPr>
              <a:xfrm>
                <a:off x="8635033" y="2355242"/>
                <a:ext cx="1113182" cy="461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1219170">
                  <a:buClr>
                    <a:srgbClr val="000000"/>
                  </a:buClr>
                </a:pPr>
                <a:r>
                  <a:rPr lang="en-US" sz="2400" b="1" kern="0">
                    <a:solidFill>
                      <a:srgbClr val="FFFFFF"/>
                    </a:solidFill>
                    <a:latin typeface="Arial" panose="020B0604020202020204" pitchFamily="34" charset="0"/>
                    <a:ea typeface="Tahoma" panose="020B0604030504040204" pitchFamily="34" charset="0"/>
                    <a:cs typeface="Arial" panose="020B0604020202020204" pitchFamily="34" charset="0"/>
                    <a:sym typeface="Arial"/>
                  </a:rPr>
                  <a:t>48,4</a:t>
                </a:r>
                <a:r>
                  <a:rPr lang="en-US" sz="1400" b="1" kern="0">
                    <a:solidFill>
                      <a:srgbClr val="FFFFFF"/>
                    </a:solidFill>
                    <a:latin typeface="Arial" panose="020B0604020202020204" pitchFamily="34" charset="0"/>
                    <a:ea typeface="Tahoma" panose="020B0604030504040204" pitchFamily="34" charset="0"/>
                    <a:cs typeface="Arial" panose="020B0604020202020204" pitchFamily="34" charset="0"/>
                    <a:sym typeface="Arial"/>
                  </a:rPr>
                  <a:t>%</a:t>
                </a:r>
                <a:endParaRPr lang="en-US" sz="2400" b="1" kern="0">
                  <a:solidFill>
                    <a:srgbClr val="FFFFFF"/>
                  </a:solidFill>
                  <a:latin typeface="Arial" panose="020B0604020202020204" pitchFamily="34" charset="0"/>
                  <a:ea typeface="Tahoma" panose="020B0604030504040204" pitchFamily="34" charset="0"/>
                  <a:cs typeface="Arial" panose="020B0604020202020204" pitchFamily="34" charset="0"/>
                  <a:sym typeface="Arial"/>
                </a:endParaRPr>
              </a:p>
            </p:txBody>
          </p:sp>
        </p:grp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21B5802A-9A4A-4AA6-8E79-5B94A89A0329}"/>
              </a:ext>
            </a:extLst>
          </p:cNvPr>
          <p:cNvSpPr txBox="1"/>
          <p:nvPr/>
        </p:nvSpPr>
        <p:spPr>
          <a:xfrm>
            <a:off x="6108898" y="5544208"/>
            <a:ext cx="46619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en-US" sz="2000" b="1" kern="0">
                <a:solidFill>
                  <a:srgbClr val="7D9A62"/>
                </a:solidFill>
                <a:latin typeface="SVN-Avo" panose="02040603050506020204"/>
                <a:ea typeface="Tahoma" panose="020B0604030504040204" pitchFamily="34" charset="0"/>
                <a:cs typeface="Arial" panose="020B0604020202020204" pitchFamily="34" charset="0"/>
                <a:sym typeface="Arial"/>
              </a:rPr>
              <a:t>Tự đề cử bài hát                  liên quan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2FEF0A7-BDD3-4A75-B742-C25D83ADCAFC}"/>
              </a:ext>
            </a:extLst>
          </p:cNvPr>
          <p:cNvSpPr txBox="1"/>
          <p:nvPr/>
        </p:nvSpPr>
        <p:spPr>
          <a:xfrm>
            <a:off x="3554475" y="191826"/>
            <a:ext cx="50830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-US" sz="4000" b="1" kern="0">
                <a:solidFill>
                  <a:schemeClr val="accent3">
                    <a:lumMod val="60000"/>
                    <a:lumOff val="40000"/>
                  </a:schemeClr>
                </a:solidFill>
                <a:latin typeface="SVN-Avo"/>
                <a:ea typeface="Tahoma" panose="020B0604030504040204" pitchFamily="34" charset="0"/>
                <a:cs typeface="Arial" panose="020B0604020202020204" pitchFamily="34" charset="0"/>
                <a:sym typeface="Arial"/>
              </a:rPr>
              <a:t>Khảo sát thực tế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67E155D-3CAF-4C9A-B62E-4427F914F0BA}"/>
              </a:ext>
            </a:extLst>
          </p:cNvPr>
          <p:cNvSpPr/>
          <p:nvPr/>
        </p:nvSpPr>
        <p:spPr>
          <a:xfrm>
            <a:off x="159658" y="1532022"/>
            <a:ext cx="6051191" cy="4924461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endParaRPr lang="en-US" sz="1400" kern="0">
              <a:solidFill>
                <a:srgbClr val="FFFFFF"/>
              </a:solidFill>
              <a:latin typeface="Arial"/>
              <a:sym typeface="Arial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93B1414-3B71-4E8A-A67A-BB39BB11082B}"/>
              </a:ext>
            </a:extLst>
          </p:cNvPr>
          <p:cNvSpPr txBox="1"/>
          <p:nvPr/>
        </p:nvSpPr>
        <p:spPr>
          <a:xfrm>
            <a:off x="912297" y="3184766"/>
            <a:ext cx="40197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-US" sz="3600" b="1" kern="0">
                <a:solidFill>
                  <a:schemeClr val="accent3">
                    <a:lumMod val="60000"/>
                    <a:lumOff val="40000"/>
                  </a:schemeClr>
                </a:solidFill>
                <a:latin typeface="SVN-Avo"/>
                <a:ea typeface="Tahoma" panose="020B0604030504040204" pitchFamily="34" charset="0"/>
                <a:cs typeface="Arial" panose="020B0604020202020204" pitchFamily="34" charset="0"/>
                <a:sym typeface="Arial"/>
              </a:rPr>
              <a:t>Tính năng muốn bổ sung thêm</a:t>
            </a:r>
          </a:p>
        </p:txBody>
      </p:sp>
      <p:sp>
        <p:nvSpPr>
          <p:cNvPr id="37" name="Slide Number Placeholder 1">
            <a:extLst>
              <a:ext uri="{FF2B5EF4-FFF2-40B4-BE49-F238E27FC236}">
                <a16:creationId xmlns:a16="http://schemas.microsoft.com/office/drawing/2014/main" id="{5338D3A4-1093-4313-ABE2-31C30C909EAE}"/>
              </a:ext>
            </a:extLst>
          </p:cNvPr>
          <p:cNvSpPr txBox="1">
            <a:spLocks/>
          </p:cNvSpPr>
          <p:nvPr/>
        </p:nvSpPr>
        <p:spPr>
          <a:xfrm>
            <a:off x="11440471" y="638070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>
              <a:defRPr lang="en-US"/>
            </a:defPPr>
            <a:lvl1pPr marL="0" lvl="0" algn="l" defTabSz="914400" rtl="0" eaLnBrk="1" latinLnBrk="0" hangingPunct="1">
              <a:buNone/>
              <a:defRPr sz="1600" kern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L="457200" lvl="1" algn="l" defTabSz="914400" rtl="0" eaLnBrk="1" latinLnBrk="0" hangingPunct="1">
              <a:buNone/>
              <a:defRPr sz="1600" kern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L="914400" lvl="2" algn="l" defTabSz="914400" rtl="0" eaLnBrk="1" latinLnBrk="0" hangingPunct="1">
              <a:buNone/>
              <a:defRPr sz="1600" kern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L="1371600" lvl="3" algn="l" defTabSz="914400" rtl="0" eaLnBrk="1" latinLnBrk="0" hangingPunct="1">
              <a:buNone/>
              <a:defRPr sz="1600" kern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L="1828800" lvl="4" algn="l" defTabSz="914400" rtl="0" eaLnBrk="1" latinLnBrk="0" hangingPunct="1">
              <a:buNone/>
              <a:defRPr sz="1600" kern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L="2286000" lvl="5" algn="l" defTabSz="914400" rtl="0" eaLnBrk="1" latinLnBrk="0" hangingPunct="1">
              <a:buNone/>
              <a:defRPr sz="1600" kern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L="2743200" lvl="6" algn="l" defTabSz="914400" rtl="0" eaLnBrk="1" latinLnBrk="0" hangingPunct="1">
              <a:buNone/>
              <a:defRPr sz="1600" kern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L="3200400" lvl="7" algn="l" defTabSz="914400" rtl="0" eaLnBrk="1" latinLnBrk="0" hangingPunct="1">
              <a:buNone/>
              <a:defRPr sz="1600" kern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L="3657600" lvl="8" algn="l" defTabSz="914400" rtl="0" eaLnBrk="1" latinLnBrk="0" hangingPunct="1">
              <a:buNone/>
              <a:defRPr sz="1600" kern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2000" b="1" i="0" u="none" strike="noStrike" kern="1200" cap="none" spc="0" normalizeH="0" baseline="0" noProof="0" smtClean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uLnTx/>
                <a:uFillTx/>
                <a:latin typeface="Montserrat ExtraBold"/>
                <a:sym typeface="Nixie One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" sz="2000" b="1" i="0" u="none" strike="noStrike" kern="1200" cap="none" spc="0" normalizeH="0" baseline="0" noProof="0">
              <a:ln>
                <a:noFill/>
              </a:ln>
              <a:solidFill>
                <a:schemeClr val="accent1">
                  <a:lumMod val="60000"/>
                  <a:lumOff val="40000"/>
                </a:schemeClr>
              </a:solidFill>
              <a:effectLst/>
              <a:uLnTx/>
              <a:uFillTx/>
              <a:latin typeface="Montserrat ExtraBold"/>
              <a:sym typeface="Nixie One"/>
            </a:endParaRPr>
          </a:p>
        </p:txBody>
      </p:sp>
    </p:spTree>
    <p:extLst>
      <p:ext uri="{BB962C8B-B14F-4D97-AF65-F5344CB8AC3E}">
        <p14:creationId xmlns:p14="http://schemas.microsoft.com/office/powerpoint/2010/main" val="407461790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3.33333E-6 L 0.13282 -3.33333E-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41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2.22222E-6 L 0.26484 -2.22222E-6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242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3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1.11111E-6 L 0.21367 -1.11111E-6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677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3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1.48148E-6 L 0.25612 1.48148E-6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799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7" grpId="0"/>
      <p:bldP spid="24" grpId="0"/>
      <p:bldP spid="31" grpId="0"/>
    </p:bldLst>
  </p:timing>
</p:sld>
</file>

<file path=ppt/theme/theme1.xml><?xml version="1.0" encoding="utf-8"?>
<a:theme xmlns:a="http://schemas.openxmlformats.org/drawingml/2006/main" name="Record Label Business Plan by Slidesgo">
  <a:themeElements>
    <a:clrScheme name="Simple Light">
      <a:dk1>
        <a:srgbClr val="000000"/>
      </a:dk1>
      <a:lt1>
        <a:srgbClr val="FFFFFF"/>
      </a:lt1>
      <a:dk2>
        <a:srgbClr val="E6216C"/>
      </a:dk2>
      <a:lt2>
        <a:srgbClr val="F7A912"/>
      </a:lt2>
      <a:accent1>
        <a:srgbClr val="0085C9"/>
      </a:accent1>
      <a:accent2>
        <a:srgbClr val="AE4893"/>
      </a:accent2>
      <a:accent3>
        <a:srgbClr val="F7A912"/>
      </a:accent3>
      <a:accent4>
        <a:srgbClr val="E6216C"/>
      </a:accent4>
      <a:accent5>
        <a:srgbClr val="FFFFFF"/>
      </a:accent5>
      <a:accent6>
        <a:srgbClr val="454C5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271</TotalTime>
  <Words>878</Words>
  <Application>Microsoft Office PowerPoint</Application>
  <PresentationFormat>Widescreen</PresentationFormat>
  <Paragraphs>216</Paragraphs>
  <Slides>34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7" baseType="lpstr">
      <vt:lpstr>DM Sans</vt:lpstr>
      <vt:lpstr>Fira Sans Extra Condensed Medium</vt:lpstr>
      <vt:lpstr>Krona One</vt:lpstr>
      <vt:lpstr>Montserrat ExtraBold</vt:lpstr>
      <vt:lpstr>Oswald</vt:lpstr>
      <vt:lpstr>Roboto</vt:lpstr>
      <vt:lpstr>Roboto Condensed Light</vt:lpstr>
      <vt:lpstr>SVN-Avo</vt:lpstr>
      <vt:lpstr>Arial</vt:lpstr>
      <vt:lpstr>Calibri</vt:lpstr>
      <vt:lpstr>Times New Roman</vt:lpstr>
      <vt:lpstr>Tw Cen MT</vt:lpstr>
      <vt:lpstr>Record Label Business Plan by Slidesgo</vt:lpstr>
      <vt:lpstr>PowerPoint Presentation</vt:lpstr>
      <vt:lpstr>Giới thiệu đề tài</vt:lpstr>
      <vt:lpstr>Quá trình làm việc</vt:lpstr>
      <vt:lpstr>Khảo sát thực tế</vt:lpstr>
      <vt:lpstr>24,2%</vt:lpstr>
      <vt:lpstr>Trang web thường nghe </vt:lpstr>
      <vt:lpstr>Giao diện trang web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Thư viện  </vt:lpstr>
      <vt:lpstr>Thiết kế CSDL Gomusic</vt:lpstr>
      <vt:lpstr>Mô hình MVC</vt:lpstr>
      <vt:lpstr>Json Web Token</vt:lpstr>
      <vt:lpstr>Tiến hành xây dựng  hệ thống</vt:lpstr>
      <vt:lpstr>Mô hình client-server</vt:lpstr>
      <vt:lpstr>Mô hình hoạt động backend</vt:lpstr>
      <vt:lpstr>Mô hình hoạt động client</vt:lpstr>
      <vt:lpstr>PowerPoint Presentation</vt:lpstr>
      <vt:lpstr>Chức năng của GoMusic</vt:lpstr>
      <vt:lpstr>Kết quả đạt được</vt:lpstr>
      <vt:lpstr>Kế hoạch phát triển sản phẩm</vt:lpstr>
      <vt:lpstr>—Slogan Gomusic</vt:lpstr>
      <vt:lpstr>PowerPoint Presentation</vt:lpstr>
      <vt:lpstr>Các tính năng cần bổ sung</vt:lpstr>
      <vt:lpstr>Mở rộng sản phẩm</vt:lpstr>
      <vt:lpstr>PowerPoint Presentation</vt:lpstr>
      <vt:lpstr>Câu hỏi và trả lời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Huỳnh Ngọc Quân</dc:creator>
  <cp:lastModifiedBy>Đặng Văn Nhân</cp:lastModifiedBy>
  <cp:revision>2</cp:revision>
  <dcterms:created xsi:type="dcterms:W3CDTF">2020-10-24T01:42:58Z</dcterms:created>
  <dcterms:modified xsi:type="dcterms:W3CDTF">2020-12-26T05:56:11Z</dcterms:modified>
</cp:coreProperties>
</file>